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10144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886824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894012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267167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B04DE5-C90F-41D6-9049-7C99CD3EE9D2}" type="datetimeFigureOut">
              <a:rPr lang="tr-TR" smtClean="0"/>
              <a:t>26.2.2019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09157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43573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2B04DE5-C90F-41D6-9049-7C99CD3EE9D2}" type="datetimeFigureOut">
              <a:rPr lang="tr-TR" smtClean="0"/>
              <a:t>26.2.2019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429543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2B04DE5-C90F-41D6-9049-7C99CD3EE9D2}" type="datetimeFigureOut">
              <a:rPr lang="tr-TR" smtClean="0"/>
              <a:t>26.2.2019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039351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04DE5-C90F-41D6-9049-7C99CD3EE9D2}" type="datetimeFigureOut">
              <a:rPr lang="tr-TR" smtClean="0"/>
              <a:t>26.2.2019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21170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1586025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B04DE5-C90F-41D6-9049-7C99CD3EE9D2}" type="datetimeFigureOut">
              <a:rPr lang="tr-TR" smtClean="0"/>
              <a:t>26.2.2019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05B2406-2940-405A-8EB0-6A949D8960B8}" type="slidenum">
              <a:rPr lang="tr-TR" smtClean="0"/>
              <a:t>‹#›</a:t>
            </a:fld>
            <a:endParaRPr lang="tr-TR"/>
          </a:p>
        </p:txBody>
      </p:sp>
    </p:spTree>
    <p:extLst>
      <p:ext uri="{BB962C8B-B14F-4D97-AF65-F5344CB8AC3E}">
        <p14:creationId xmlns:p14="http://schemas.microsoft.com/office/powerpoint/2010/main" val="53711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04DE5-C90F-41D6-9049-7C99CD3EE9D2}" type="datetimeFigureOut">
              <a:rPr lang="tr-TR" smtClean="0"/>
              <a:t>26.2.2019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5B2406-2940-405A-8EB0-6A949D8960B8}" type="slidenum">
              <a:rPr lang="tr-TR" smtClean="0"/>
              <a:t>‹#›</a:t>
            </a:fld>
            <a:endParaRPr lang="tr-TR"/>
          </a:p>
        </p:txBody>
      </p:sp>
    </p:spTree>
    <p:extLst>
      <p:ext uri="{BB962C8B-B14F-4D97-AF65-F5344CB8AC3E}">
        <p14:creationId xmlns:p14="http://schemas.microsoft.com/office/powerpoint/2010/main" val="2596193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GASES</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61696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0492" y="1982685"/>
            <a:ext cx="10411690" cy="3323987"/>
          </a:xfrm>
          <a:prstGeom prst="rect">
            <a:avLst/>
          </a:prstGeom>
        </p:spPr>
        <p:txBody>
          <a:bodyPr wrap="square">
            <a:spAutoFit/>
          </a:bodyPr>
          <a:lstStyle/>
          <a:p>
            <a:pPr algn="just">
              <a:lnSpc>
                <a:spcPct val="150000"/>
              </a:lnSpc>
            </a:pPr>
            <a:r>
              <a:rPr lang="tr-TR" sz="2800" dirty="0" smtClean="0"/>
              <a:t>As is known, substances are found in nature in one of their solid, liquid or gaseous states. </a:t>
            </a:r>
            <a:r>
              <a:rPr lang="tr-TR" sz="2800" dirty="0"/>
              <a:t>S</a:t>
            </a:r>
            <a:r>
              <a:rPr lang="tr-TR" sz="2800" dirty="0" smtClean="0"/>
              <a:t>ubstance in one of these cases depends on temperature and pressure. For example water, under 1 atmosphere</a:t>
            </a:r>
          </a:p>
          <a:p>
            <a:pPr algn="just">
              <a:lnSpc>
                <a:spcPct val="150000"/>
              </a:lnSpc>
            </a:pPr>
            <a:r>
              <a:rPr lang="tr-TR" sz="2800" dirty="0" smtClean="0"/>
              <a:t>pressure, at temperatures below 0 ° C in solid state (ice), from </a:t>
            </a:r>
          </a:p>
          <a:p>
            <a:pPr algn="just">
              <a:lnSpc>
                <a:spcPct val="150000"/>
              </a:lnSpc>
            </a:pPr>
            <a:r>
              <a:rPr lang="tr-TR" sz="2800" dirty="0" smtClean="0"/>
              <a:t>0 ° C to 100 ° C liquid and above 100 ° C gas. </a:t>
            </a:r>
            <a:endParaRPr lang="tr-TR" sz="2800" dirty="0"/>
          </a:p>
        </p:txBody>
      </p:sp>
    </p:spTree>
    <p:extLst>
      <p:ext uri="{BB962C8B-B14F-4D97-AF65-F5344CB8AC3E}">
        <p14:creationId xmlns:p14="http://schemas.microsoft.com/office/powerpoint/2010/main" val="3399797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19694" y="137452"/>
            <a:ext cx="5524013" cy="369332"/>
          </a:xfrm>
          <a:prstGeom prst="rect">
            <a:avLst/>
          </a:prstGeom>
        </p:spPr>
        <p:txBody>
          <a:bodyPr wrap="none">
            <a:spAutoFit/>
          </a:bodyPr>
          <a:lstStyle/>
          <a:p>
            <a:r>
              <a:rPr lang="tr-TR" dirty="0" smtClean="0"/>
              <a:t>PHYSICAL PROPERTIES OF GASES AND KINETICAL THEORY</a:t>
            </a:r>
            <a:endParaRPr lang="tr-TR" dirty="0"/>
          </a:p>
        </p:txBody>
      </p:sp>
      <p:sp>
        <p:nvSpPr>
          <p:cNvPr id="3" name="Rectangle 2"/>
          <p:cNvSpPr/>
          <p:nvPr/>
        </p:nvSpPr>
        <p:spPr>
          <a:xfrm>
            <a:off x="946563" y="2051462"/>
            <a:ext cx="10266218" cy="2308324"/>
          </a:xfrm>
          <a:prstGeom prst="rect">
            <a:avLst/>
          </a:prstGeom>
        </p:spPr>
        <p:txBody>
          <a:bodyPr wrap="square">
            <a:spAutoFit/>
          </a:bodyPr>
          <a:lstStyle/>
          <a:p>
            <a:pPr algn="just"/>
            <a:r>
              <a:rPr lang="tr-TR" sz="2400" dirty="0" smtClean="0"/>
              <a:t>Why do gases pick up the volume and shape of the container?</a:t>
            </a:r>
          </a:p>
          <a:p>
            <a:pPr algn="just"/>
            <a:r>
              <a:rPr lang="tr-TR" sz="2400" dirty="0" smtClean="0"/>
              <a:t>To answer this question and explain the observed physical properties of gases kinetics. The theory is quite easy.</a:t>
            </a:r>
          </a:p>
          <a:p>
            <a:pPr algn="just"/>
            <a:r>
              <a:rPr lang="tr-TR" sz="2400" dirty="0" smtClean="0"/>
              <a:t>Gas </a:t>
            </a:r>
            <a:r>
              <a:rPr lang="tr-TR" sz="2400" dirty="0" smtClean="0"/>
              <a:t>particles completely in a random manner, very fast (At the room temperature move about 1600 kilometers per hour. These properties builds"The theory of kinetic of gases</a:t>
            </a:r>
          </a:p>
        </p:txBody>
      </p:sp>
    </p:spTree>
    <p:extLst>
      <p:ext uri="{BB962C8B-B14F-4D97-AF65-F5344CB8AC3E}">
        <p14:creationId xmlns:p14="http://schemas.microsoft.com/office/powerpoint/2010/main" val="372232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00644" y="2298370"/>
            <a:ext cx="8676409" cy="2862322"/>
          </a:xfrm>
          <a:prstGeom prst="rect">
            <a:avLst/>
          </a:prstGeom>
        </p:spPr>
        <p:txBody>
          <a:bodyPr wrap="square">
            <a:spAutoFit/>
          </a:bodyPr>
          <a:lstStyle/>
          <a:p>
            <a:pPr algn="just"/>
            <a:r>
              <a:rPr lang="tr-TR" sz="3600" dirty="0" smtClean="0"/>
              <a:t>In fact, kinetic theory describes the behavior of an ideal gas. It is assumed that an ideal gas has no forces to affect its mobility between particles. However, the real gases may not always conform to the theory. </a:t>
            </a:r>
            <a:endParaRPr lang="tr-TR" sz="3600" dirty="0"/>
          </a:p>
        </p:txBody>
      </p:sp>
    </p:spTree>
    <p:extLst>
      <p:ext uri="{BB962C8B-B14F-4D97-AF65-F5344CB8AC3E}">
        <p14:creationId xmlns:p14="http://schemas.microsoft.com/office/powerpoint/2010/main" val="158161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8246" y="2338450"/>
            <a:ext cx="8634845" cy="2862322"/>
          </a:xfrm>
          <a:prstGeom prst="rect">
            <a:avLst/>
          </a:prstGeom>
        </p:spPr>
        <p:txBody>
          <a:bodyPr wrap="square">
            <a:spAutoFit/>
          </a:bodyPr>
          <a:lstStyle/>
          <a:p>
            <a:pPr algn="just"/>
            <a:r>
              <a:rPr lang="tr-TR" sz="3600" dirty="0" smtClean="0"/>
              <a:t>As a result of long-term observations and measurements of the behavior of known gases, scientists have developed the kinetic theory that facilitates understanding of the behavior of gases</a:t>
            </a:r>
            <a:r>
              <a:rPr lang="tr-TR" sz="3600" dirty="0" smtClean="0"/>
              <a:t>.</a:t>
            </a:r>
            <a:endParaRPr lang="tr-TR" sz="3600" dirty="0" smtClean="0"/>
          </a:p>
        </p:txBody>
      </p:sp>
    </p:spTree>
    <p:extLst>
      <p:ext uri="{BB962C8B-B14F-4D97-AF65-F5344CB8AC3E}">
        <p14:creationId xmlns:p14="http://schemas.microsoft.com/office/powerpoint/2010/main" val="3622419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8026" y="2752958"/>
            <a:ext cx="8870373" cy="1815882"/>
          </a:xfrm>
          <a:prstGeom prst="rect">
            <a:avLst/>
          </a:prstGeom>
        </p:spPr>
        <p:txBody>
          <a:bodyPr wrap="square">
            <a:spAutoFit/>
          </a:bodyPr>
          <a:lstStyle/>
          <a:p>
            <a:pPr algn="just"/>
            <a:r>
              <a:rPr lang="tr-TR" sz="2800" dirty="0" smtClean="0"/>
              <a:t>According to the kinetic theory, the gas particles are considered as independent particles which do not interfere with each other, they are not involved in pulling and pushing events.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9562" y="641206"/>
            <a:ext cx="5067300" cy="1647825"/>
          </a:xfrm>
          <a:prstGeom prst="rect">
            <a:avLst/>
          </a:prstGeom>
        </p:spPr>
      </p:pic>
    </p:spTree>
    <p:extLst>
      <p:ext uri="{BB962C8B-B14F-4D97-AF65-F5344CB8AC3E}">
        <p14:creationId xmlns:p14="http://schemas.microsoft.com/office/powerpoint/2010/main" val="2771243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9627" y="1155900"/>
            <a:ext cx="6096000" cy="1200329"/>
          </a:xfrm>
          <a:prstGeom prst="rect">
            <a:avLst/>
          </a:prstGeom>
        </p:spPr>
        <p:txBody>
          <a:bodyPr>
            <a:spAutoFit/>
          </a:bodyPr>
          <a:lstStyle/>
          <a:p>
            <a:pPr algn="just"/>
            <a:r>
              <a:rPr lang="tr-TR" dirty="0" smtClean="0"/>
              <a:t>They </a:t>
            </a:r>
            <a:r>
              <a:rPr lang="tr-TR" dirty="0" smtClean="0"/>
              <a:t>make linear movements in all directions until the gas particles collide with each other or the walls of the container. For this reason, the gas particles spread to the entire container and take the form of the container.</a:t>
            </a:r>
            <a:endParaRPr lang="tr-TR"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1381" y="2805288"/>
            <a:ext cx="3918673" cy="3400249"/>
          </a:xfrm>
          <a:prstGeom prst="rect">
            <a:avLst/>
          </a:prstGeom>
        </p:spPr>
      </p:pic>
    </p:spTree>
    <p:extLst>
      <p:ext uri="{BB962C8B-B14F-4D97-AF65-F5344CB8AC3E}">
        <p14:creationId xmlns:p14="http://schemas.microsoft.com/office/powerpoint/2010/main" val="2695939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3505" y="2666815"/>
            <a:ext cx="9206345" cy="2062103"/>
          </a:xfrm>
          <a:prstGeom prst="rect">
            <a:avLst/>
          </a:prstGeom>
        </p:spPr>
        <p:txBody>
          <a:bodyPr wrap="square">
            <a:spAutoFit/>
          </a:bodyPr>
          <a:lstStyle/>
          <a:p>
            <a:pPr algn="just"/>
            <a:r>
              <a:rPr lang="tr-TR" sz="3200" dirty="0" smtClean="0"/>
              <a:t>The </a:t>
            </a:r>
            <a:r>
              <a:rPr lang="tr-TR" sz="3200" dirty="0" smtClean="0"/>
              <a:t>collisions of the gas particles are completely flexible and there is no energy loss in the collision. Thus, the colliding particles continue their movement in another direction with their previous velocities</a:t>
            </a:r>
            <a:r>
              <a:rPr lang="tr-TR" sz="3200" dirty="0" smtClean="0"/>
              <a:t>.</a:t>
            </a:r>
            <a:endParaRPr lang="tr-TR" sz="3200" dirty="0" smtClean="0"/>
          </a:p>
        </p:txBody>
      </p:sp>
    </p:spTree>
    <p:extLst>
      <p:ext uri="{BB962C8B-B14F-4D97-AF65-F5344CB8AC3E}">
        <p14:creationId xmlns:p14="http://schemas.microsoft.com/office/powerpoint/2010/main" val="148909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322</Words>
  <Application>Microsoft Office PowerPoint</Application>
  <PresentationFormat>Widescreen</PresentationFormat>
  <Paragraphs>13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GASES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GASES</dc:title>
  <dc:creator>kullanicii</dc:creator>
  <cp:lastModifiedBy>kullanicii</cp:lastModifiedBy>
  <cp:revision>6</cp:revision>
  <dcterms:created xsi:type="dcterms:W3CDTF">2018-11-30T07:23:57Z</dcterms:created>
  <dcterms:modified xsi:type="dcterms:W3CDTF">2019-02-26T07:46:14Z</dcterms:modified>
</cp:coreProperties>
</file>