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61" r:id="rId5"/>
    <p:sldId id="265" r:id="rId6"/>
    <p:sldId id="267" r:id="rId7"/>
    <p:sldId id="263"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F29B0F11-2A2F-4F6E-9484-45A9D84F47C3}" type="datetimeFigureOut">
              <a:rPr lang="tr-TR" smtClean="0"/>
              <a:pPr/>
              <a:t>01.09.2019</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14FF0221-EDE4-46EE-A59B-2A5F25512BF7}"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F29B0F11-2A2F-4F6E-9484-45A9D84F47C3}" type="datetimeFigureOut">
              <a:rPr lang="tr-TR" smtClean="0"/>
              <a:pPr/>
              <a:t>01.09.2019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4FF0221-EDE4-46EE-A59B-2A5F25512BF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F29B0F11-2A2F-4F6E-9484-45A9D84F47C3}" type="datetimeFigureOut">
              <a:rPr lang="tr-TR" smtClean="0"/>
              <a:pPr/>
              <a:t>01.09.2019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4FF0221-EDE4-46EE-A59B-2A5F25512BF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F29B0F11-2A2F-4F6E-9484-45A9D84F47C3}" type="datetimeFigureOut">
              <a:rPr lang="tr-TR" smtClean="0"/>
              <a:pPr/>
              <a:t>01.09.2019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4FF0221-EDE4-46EE-A59B-2A5F25512BF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F29B0F11-2A2F-4F6E-9484-45A9D84F47C3}" type="datetimeFigureOut">
              <a:rPr lang="tr-TR" smtClean="0"/>
              <a:pPr/>
              <a:t>01.09.2019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4FF0221-EDE4-46EE-A59B-2A5F25512BF7}"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F29B0F11-2A2F-4F6E-9484-45A9D84F47C3}" type="datetimeFigureOut">
              <a:rPr lang="tr-TR" smtClean="0"/>
              <a:pPr/>
              <a:t>01.09.2019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14FF0221-EDE4-46EE-A59B-2A5F25512BF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F29B0F11-2A2F-4F6E-9484-45A9D84F47C3}" type="datetimeFigureOut">
              <a:rPr lang="tr-TR" smtClean="0"/>
              <a:pPr/>
              <a:t>01.09.2019</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14FF0221-EDE4-46EE-A59B-2A5F25512BF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F29B0F11-2A2F-4F6E-9484-45A9D84F47C3}" type="datetimeFigureOut">
              <a:rPr lang="tr-TR" smtClean="0"/>
              <a:pPr/>
              <a:t>01.09.2019</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14FF0221-EDE4-46EE-A59B-2A5F25512BF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F29B0F11-2A2F-4F6E-9484-45A9D84F47C3}" type="datetimeFigureOut">
              <a:rPr lang="tr-TR" smtClean="0"/>
              <a:pPr/>
              <a:t>01.09.2019</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14FF0221-EDE4-46EE-A59B-2A5F25512BF7}"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F29B0F11-2A2F-4F6E-9484-45A9D84F47C3}" type="datetimeFigureOut">
              <a:rPr lang="tr-TR" smtClean="0"/>
              <a:pPr/>
              <a:t>01.09.2019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14FF0221-EDE4-46EE-A59B-2A5F25512BF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F29B0F11-2A2F-4F6E-9484-45A9D84F47C3}" type="datetimeFigureOut">
              <a:rPr lang="tr-TR" smtClean="0"/>
              <a:pPr/>
              <a:t>01.09.2019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14FF0221-EDE4-46EE-A59B-2A5F25512BF7}"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29B0F11-2A2F-4F6E-9484-45A9D84F47C3}" type="datetimeFigureOut">
              <a:rPr lang="tr-TR" smtClean="0"/>
              <a:pPr/>
              <a:t>01.09.2019</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4FF0221-EDE4-46EE-A59B-2A5F25512BF7}"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err="1" smtClean="0"/>
              <a:t>Dilthey</a:t>
            </a:r>
            <a:r>
              <a:rPr lang="tr-TR" dirty="0" smtClean="0"/>
              <a:t> II</a:t>
            </a:r>
            <a:endParaRPr lang="tr-TR" dirty="0"/>
          </a:p>
        </p:txBody>
      </p:sp>
      <p:sp>
        <p:nvSpPr>
          <p:cNvPr id="3" name="2 Alt Başlık"/>
          <p:cNvSpPr>
            <a:spLocks noGrp="1"/>
          </p:cNvSpPr>
          <p:nvPr>
            <p:ph type="subTitle" idx="1"/>
          </p:nvPr>
        </p:nvSpPr>
        <p:spPr/>
        <p:txBody>
          <a:bodyPr/>
          <a:lstStyle/>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Başlık"/>
          <p:cNvSpPr>
            <a:spLocks noGrp="1"/>
          </p:cNvSpPr>
          <p:nvPr>
            <p:ph type="title"/>
          </p:nvPr>
        </p:nvSpPr>
        <p:spPr/>
        <p:txBody>
          <a:bodyPr/>
          <a:lstStyle/>
          <a:p>
            <a:endParaRPr lang="tr-TR" smtClean="0"/>
          </a:p>
        </p:txBody>
      </p:sp>
      <p:sp>
        <p:nvSpPr>
          <p:cNvPr id="11267" name="2 İçerik Yer Tutucusu"/>
          <p:cNvSpPr>
            <a:spLocks noGrp="1"/>
          </p:cNvSpPr>
          <p:nvPr>
            <p:ph idx="1"/>
          </p:nvPr>
        </p:nvSpPr>
        <p:spPr/>
        <p:txBody>
          <a:bodyPr>
            <a:normAutofit fontScale="92500"/>
          </a:bodyPr>
          <a:lstStyle/>
          <a:p>
            <a:r>
              <a:rPr lang="tr-TR" smtClean="0"/>
              <a:t>Dünya görüşü: her insanda mevcut olan birlikli hayat anlayışıdır. İnsandaki bu birlikli bütün, dünya ile ilgili olan bilgilerin, hayat denemelerinin, her türlü değerlendirme ve real şekillenmelerin, amaç ev araç ilintilerinin meydana getirdiği ve yönettiği bir bütündür.</a:t>
            </a:r>
          </a:p>
          <a:p>
            <a:r>
              <a:rPr lang="tr-TR" smtClean="0"/>
              <a:t>Dünya görüşü ile ilgil iolan bu bağlılık, bilginin imkanının temel şartıdır. İnsana, içüinde yaşadığı dünyanın ufuklarını açan da bu bağlılıktır.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p:cNvSpPr>
          <p:nvPr>
            <p:ph type="title"/>
          </p:nvPr>
        </p:nvSpPr>
        <p:spPr/>
        <p:txBody>
          <a:bodyPr/>
          <a:lstStyle/>
          <a:p>
            <a:endParaRPr lang="tr-TR" smtClean="0"/>
          </a:p>
        </p:txBody>
      </p:sp>
      <p:sp>
        <p:nvSpPr>
          <p:cNvPr id="12291" name="2 İçerik Yer Tutucusu"/>
          <p:cNvSpPr>
            <a:spLocks noGrp="1"/>
          </p:cNvSpPr>
          <p:nvPr>
            <p:ph idx="1"/>
          </p:nvPr>
        </p:nvSpPr>
        <p:spPr/>
        <p:txBody>
          <a:bodyPr/>
          <a:lstStyle/>
          <a:p>
            <a:r>
              <a:rPr lang="tr-TR" smtClean="0"/>
              <a:t>Bilgi her zaman, belli bir dünya görüşü ile ilgili olan bir zemin üstünde gelişir.</a:t>
            </a:r>
          </a:p>
          <a:p>
            <a:r>
              <a:rPr lang="tr-TR" smtClean="0"/>
              <a:t>Gerçek dünya görüşü, insana içinde yaşadığı dünyayı tanıtır, denemeyi mümkün kılar ve bilginin sağlam temeller üzerinde gelişmesini sağlar.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Başlık"/>
          <p:cNvSpPr>
            <a:spLocks noGrp="1"/>
          </p:cNvSpPr>
          <p:nvPr>
            <p:ph type="title"/>
          </p:nvPr>
        </p:nvSpPr>
        <p:spPr/>
        <p:txBody>
          <a:bodyPr/>
          <a:lstStyle/>
          <a:p>
            <a:endParaRPr lang="tr-TR" smtClean="0"/>
          </a:p>
        </p:txBody>
      </p:sp>
      <p:sp>
        <p:nvSpPr>
          <p:cNvPr id="13315" name="2 İçerik Yer Tutucusu"/>
          <p:cNvSpPr>
            <a:spLocks noGrp="1"/>
          </p:cNvSpPr>
          <p:nvPr>
            <p:ph idx="1"/>
          </p:nvPr>
        </p:nvSpPr>
        <p:spPr/>
        <p:txBody>
          <a:bodyPr>
            <a:normAutofit fontScale="92500" lnSpcReduction="10000"/>
          </a:bodyPr>
          <a:lstStyle/>
          <a:p>
            <a:r>
              <a:rPr lang="tr-TR" smtClean="0"/>
              <a:t>Dilthey anlamayı başlı başına bir bilgi metodu olarak göz önünde tutmuştur.  Bu bilgi metodu, filologların ve tarihçilerin herhangi bir metnin yorumlanmasında kullandıkları anlam metodudur. </a:t>
            </a:r>
          </a:p>
          <a:p>
            <a:r>
              <a:rPr lang="tr-TR" smtClean="0"/>
              <a:t>Dilthey’e göre biz kendi iç denememize ve kendi  yaşantılarımıza dayanarak , toplulukla ilgili olan, hem geçmişteki hem de şimdiki olguları anlayabiliriz. Bu anlamda anlama, aynı zamanda bir birlikte yaşama ve ardından yaşamadır.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Başlık"/>
          <p:cNvSpPr>
            <a:spLocks noGrp="1"/>
          </p:cNvSpPr>
          <p:nvPr>
            <p:ph type="title"/>
          </p:nvPr>
        </p:nvSpPr>
        <p:spPr/>
        <p:txBody>
          <a:bodyPr/>
          <a:lstStyle/>
          <a:p>
            <a:endParaRPr lang="tr-TR" smtClean="0"/>
          </a:p>
        </p:txBody>
      </p:sp>
      <p:sp>
        <p:nvSpPr>
          <p:cNvPr id="14339" name="2 İçerik Yer Tutucusu"/>
          <p:cNvSpPr>
            <a:spLocks noGrp="1"/>
          </p:cNvSpPr>
          <p:nvPr>
            <p:ph idx="1"/>
          </p:nvPr>
        </p:nvSpPr>
        <p:spPr/>
        <p:txBody>
          <a:bodyPr>
            <a:normAutofit fontScale="92500" lnSpcReduction="10000"/>
          </a:bodyPr>
          <a:lstStyle/>
          <a:p>
            <a:r>
              <a:rPr lang="tr-TR" smtClean="0"/>
              <a:t>Manevi ilimlerle  ilgili  olan anlama, insanın kendini başka bir varlığın yerine koymasını ve bu varlığa göre şekillendirmesini gerektirir. Dilthey’e göre anlamayı sağlayan ortam psişik yapıdır.</a:t>
            </a:r>
          </a:p>
          <a:p>
            <a:r>
              <a:rPr lang="tr-TR" smtClean="0"/>
              <a:t>Anlama, verilen hayat işaretlerinden, bunlarla  ilgili olan psişik bütünü kavramadır. </a:t>
            </a:r>
          </a:p>
          <a:p>
            <a:r>
              <a:rPr lang="tr-TR" smtClean="0"/>
              <a:t>Anlama kendi varlığımızın sübjektif  sınırları içinden dışarı taşmak, kendi hayat imkanlarımızı ve kendi varlığımızı aşarak başkalarına ait ruh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Başlık"/>
          <p:cNvSpPr>
            <a:spLocks noGrp="1"/>
          </p:cNvSpPr>
          <p:nvPr>
            <p:ph type="title"/>
          </p:nvPr>
        </p:nvSpPr>
        <p:spPr/>
        <p:txBody>
          <a:bodyPr/>
          <a:lstStyle/>
          <a:p>
            <a:endParaRPr lang="tr-TR" smtClean="0"/>
          </a:p>
        </p:txBody>
      </p:sp>
      <p:sp>
        <p:nvSpPr>
          <p:cNvPr id="15363" name="2 İçerik Yer Tutucusu"/>
          <p:cNvSpPr>
            <a:spLocks noGrp="1"/>
          </p:cNvSpPr>
          <p:nvPr>
            <p:ph idx="1"/>
          </p:nvPr>
        </p:nvSpPr>
        <p:spPr/>
        <p:txBody>
          <a:bodyPr>
            <a:normAutofit/>
          </a:bodyPr>
          <a:lstStyle/>
          <a:p>
            <a:r>
              <a:rPr lang="tr-TR" dirty="0" smtClean="0"/>
              <a:t>durumlarını </a:t>
            </a:r>
            <a:r>
              <a:rPr lang="tr-TR" dirty="0" smtClean="0"/>
              <a:t>içten yaşamak, insanlık dünyasının bilgisini yaşayarak kavramaktır. </a:t>
            </a:r>
          </a:p>
          <a:p>
            <a:r>
              <a:rPr lang="tr-TR" dirty="0" smtClean="0"/>
              <a:t>Yaşantının sırrı ve başarısı, bu kendi dışına çıkmak, kendi dünyasının sırırlarını aşarak başkalarına ulaşmaktır.</a:t>
            </a:r>
          </a:p>
          <a:p>
            <a:r>
              <a:rPr lang="tr-TR" dirty="0" smtClean="0"/>
              <a:t>Burada kendi benimizin içinde, bir başka benlik meydana getirmemiz ve yaşamamız söz konusudur. Kendi benimizin bu çabası, bir ardından yaşama ile gerçekleşir.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Başlık"/>
          <p:cNvSpPr>
            <a:spLocks noGrp="1"/>
          </p:cNvSpPr>
          <p:nvPr>
            <p:ph type="title"/>
          </p:nvPr>
        </p:nvSpPr>
        <p:spPr/>
        <p:txBody>
          <a:bodyPr/>
          <a:lstStyle/>
          <a:p>
            <a:endParaRPr lang="tr-TR" smtClean="0"/>
          </a:p>
        </p:txBody>
      </p:sp>
      <p:sp>
        <p:nvSpPr>
          <p:cNvPr id="13315" name="2 İçerik Yer Tutucusu"/>
          <p:cNvSpPr>
            <a:spLocks noGrp="1"/>
          </p:cNvSpPr>
          <p:nvPr>
            <p:ph idx="1"/>
          </p:nvPr>
        </p:nvSpPr>
        <p:spPr/>
        <p:txBody>
          <a:bodyPr>
            <a:normAutofit fontScale="92500" lnSpcReduction="10000"/>
          </a:bodyPr>
          <a:lstStyle/>
          <a:p>
            <a:r>
              <a:rPr lang="tr-TR" smtClean="0"/>
              <a:t>Dilthey anlamayı başlı başına bir bilgi metodu olarak göz önünde tutmuştur.  Bu bilgi metodu, filologların ve tarihçilerin herhangi bir metnin yorumlanmasında kullandıkları anlam metodudur. </a:t>
            </a:r>
          </a:p>
          <a:p>
            <a:r>
              <a:rPr lang="tr-TR" smtClean="0"/>
              <a:t>Dilthey’e göre biz kendi iç denememize ve kendi  yaşantılarımıza dayanarak , toplulukla ilgili olan, hem geçmişteki hem de şimdiki olguları anlayabiliriz. Bu anlamda anlama, aynı zamanda bir birlikte yaşama ve ardından yaşamadır.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TotalTime>
  <Words>345</Words>
  <Application>Microsoft Office PowerPoint</Application>
  <PresentationFormat>Ekran Gösterisi (4:3)</PresentationFormat>
  <Paragraphs>15</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Gündönümü</vt:lpstr>
      <vt:lpstr>Dilthey II</vt:lpstr>
      <vt:lpstr>Slayt 2</vt:lpstr>
      <vt:lpstr>Slayt 3</vt:lpstr>
      <vt:lpstr>Slayt 4</vt:lpstr>
      <vt:lpstr>Slayt 5</vt:lpstr>
      <vt:lpstr>Slayt 6</vt:lpstr>
      <vt:lpstr>Slayt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Dilthey II</dc:title>
  <dc:creator>pc</dc:creator>
  <cp:lastModifiedBy>Pc</cp:lastModifiedBy>
  <cp:revision>3</cp:revision>
  <dcterms:created xsi:type="dcterms:W3CDTF">2018-01-28T11:08:18Z</dcterms:created>
  <dcterms:modified xsi:type="dcterms:W3CDTF">2019-09-01T17:21:20Z</dcterms:modified>
</cp:coreProperties>
</file>