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8" r:id="rId3"/>
    <p:sldId id="260" r:id="rId4"/>
    <p:sldId id="261" r:id="rId5"/>
    <p:sldId id="265" r:id="rId6"/>
    <p:sldId id="267" r:id="rId7"/>
    <p:sldId id="263" r:id="rId8"/>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50" d="100"/>
          <a:sy n="50" d="100"/>
        </p:scale>
        <p:origin x="-1267" y="-67"/>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14" name="13 Başlık"/>
          <p:cNvSpPr>
            <a:spLocks noGrp="1"/>
          </p:cNvSpPr>
          <p:nvPr>
            <p:ph type="ctrTitle"/>
          </p:nvPr>
        </p:nvSpPr>
        <p:spPr>
          <a:xfrm>
            <a:off x="1432560" y="359898"/>
            <a:ext cx="7406640" cy="1472184"/>
          </a:xfrm>
        </p:spPr>
        <p:txBody>
          <a:bodyPr anchor="b"/>
          <a:lstStyle>
            <a:lvl1pPr algn="l">
              <a:defRPr/>
            </a:lvl1pPr>
            <a:extLst/>
          </a:lstStyle>
          <a:p>
            <a:r>
              <a:rPr kumimoji="0" lang="tr-TR" smtClean="0"/>
              <a:t>Asıl başlık stili için tıklatın</a:t>
            </a:r>
            <a:endParaRPr kumimoji="0" lang="en-US"/>
          </a:p>
        </p:txBody>
      </p:sp>
      <p:sp>
        <p:nvSpPr>
          <p:cNvPr id="22" name="21 Alt Başlık"/>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tr-TR" smtClean="0"/>
              <a:t>Asıl alt başlık stilini düzenlemek için tıklatın</a:t>
            </a:r>
            <a:endParaRPr kumimoji="0" lang="en-US"/>
          </a:p>
        </p:txBody>
      </p:sp>
      <p:sp>
        <p:nvSpPr>
          <p:cNvPr id="7" name="6 Veri Yer Tutucusu"/>
          <p:cNvSpPr>
            <a:spLocks noGrp="1"/>
          </p:cNvSpPr>
          <p:nvPr>
            <p:ph type="dt" sz="half" idx="10"/>
          </p:nvPr>
        </p:nvSpPr>
        <p:spPr/>
        <p:txBody>
          <a:bodyPr/>
          <a:lstStyle>
            <a:extLst/>
          </a:lstStyle>
          <a:p>
            <a:fld id="{F29B0F11-2A2F-4F6E-9484-45A9D84F47C3}" type="datetimeFigureOut">
              <a:rPr lang="tr-TR" smtClean="0"/>
              <a:pPr/>
              <a:t>01.09.2019</a:t>
            </a:fld>
            <a:endParaRPr lang="tr-TR"/>
          </a:p>
        </p:txBody>
      </p:sp>
      <p:sp>
        <p:nvSpPr>
          <p:cNvPr id="20" name="19 Altbilgi Yer Tutucusu"/>
          <p:cNvSpPr>
            <a:spLocks noGrp="1"/>
          </p:cNvSpPr>
          <p:nvPr>
            <p:ph type="ftr" sz="quarter" idx="11"/>
          </p:nvPr>
        </p:nvSpPr>
        <p:spPr/>
        <p:txBody>
          <a:bodyPr/>
          <a:lstStyle>
            <a:extLst/>
          </a:lstStyle>
          <a:p>
            <a:endParaRPr lang="tr-TR"/>
          </a:p>
        </p:txBody>
      </p:sp>
      <p:sp>
        <p:nvSpPr>
          <p:cNvPr id="10" name="9 Slayt Numarası Yer Tutucusu"/>
          <p:cNvSpPr>
            <a:spLocks noGrp="1"/>
          </p:cNvSpPr>
          <p:nvPr>
            <p:ph type="sldNum" sz="quarter" idx="12"/>
          </p:nvPr>
        </p:nvSpPr>
        <p:spPr/>
        <p:txBody>
          <a:bodyPr/>
          <a:lstStyle>
            <a:extLst/>
          </a:lstStyle>
          <a:p>
            <a:fld id="{14FF0221-EDE4-46EE-A59B-2A5F25512BF7}" type="slidenum">
              <a:rPr lang="tr-TR" smtClean="0"/>
              <a:pPr/>
              <a:t>‹#›</a:t>
            </a:fld>
            <a:endParaRPr lang="tr-TR"/>
          </a:p>
        </p:txBody>
      </p:sp>
      <p:sp>
        <p:nvSpPr>
          <p:cNvPr id="8" name="7 Oval"/>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8 Oval"/>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extLs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extLst/>
          </a:lstStyle>
          <a:p>
            <a:fld id="{F29B0F11-2A2F-4F6E-9484-45A9D84F47C3}" type="datetimeFigureOut">
              <a:rPr lang="tr-TR" smtClean="0"/>
              <a:pPr/>
              <a:t>01.09.2019</a:t>
            </a:fld>
            <a:endParaRPr lang="tr-TR"/>
          </a:p>
        </p:txBody>
      </p:sp>
      <p:sp>
        <p:nvSpPr>
          <p:cNvPr id="5" name="4 Altbilgi Yer Tutucusu"/>
          <p:cNvSpPr>
            <a:spLocks noGrp="1"/>
          </p:cNvSpPr>
          <p:nvPr>
            <p:ph type="ftr" sz="quarter" idx="11"/>
          </p:nvPr>
        </p:nvSpPr>
        <p:spPr/>
        <p:txBody>
          <a:bodyPr/>
          <a:lstStyle>
            <a:extLst/>
          </a:lstStyle>
          <a:p>
            <a:endParaRPr lang="tr-TR"/>
          </a:p>
        </p:txBody>
      </p:sp>
      <p:sp>
        <p:nvSpPr>
          <p:cNvPr id="6" name="5 Slayt Numarası Yer Tutucusu"/>
          <p:cNvSpPr>
            <a:spLocks noGrp="1"/>
          </p:cNvSpPr>
          <p:nvPr>
            <p:ph type="sldNum" sz="quarter" idx="12"/>
          </p:nvPr>
        </p:nvSpPr>
        <p:spPr/>
        <p:txBody>
          <a:bodyPr/>
          <a:lstStyle>
            <a:extLst/>
          </a:lstStyle>
          <a:p>
            <a:fld id="{14FF0221-EDE4-46EE-A59B-2A5F25512BF7}"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858000" y="274639"/>
            <a:ext cx="1828800" cy="5851525"/>
          </a:xfrm>
        </p:spPr>
        <p:txBody>
          <a:bodyPr vert="eaVert"/>
          <a:lstStyle>
            <a:extLs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1143000" y="274640"/>
            <a:ext cx="5562600" cy="5851525"/>
          </a:xfrm>
        </p:spPr>
        <p:txBody>
          <a:bodyPr vert="eaVert"/>
          <a:lstStyle>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extLst/>
          </a:lstStyle>
          <a:p>
            <a:fld id="{F29B0F11-2A2F-4F6E-9484-45A9D84F47C3}" type="datetimeFigureOut">
              <a:rPr lang="tr-TR" smtClean="0"/>
              <a:pPr/>
              <a:t>01.09.2019</a:t>
            </a:fld>
            <a:endParaRPr lang="tr-TR"/>
          </a:p>
        </p:txBody>
      </p:sp>
      <p:sp>
        <p:nvSpPr>
          <p:cNvPr id="5" name="4 Altbilgi Yer Tutucusu"/>
          <p:cNvSpPr>
            <a:spLocks noGrp="1"/>
          </p:cNvSpPr>
          <p:nvPr>
            <p:ph type="ftr" sz="quarter" idx="11"/>
          </p:nvPr>
        </p:nvSpPr>
        <p:spPr/>
        <p:txBody>
          <a:bodyPr/>
          <a:lstStyle>
            <a:extLst/>
          </a:lstStyle>
          <a:p>
            <a:endParaRPr lang="tr-TR"/>
          </a:p>
        </p:txBody>
      </p:sp>
      <p:sp>
        <p:nvSpPr>
          <p:cNvPr id="6" name="5 Slayt Numarası Yer Tutucusu"/>
          <p:cNvSpPr>
            <a:spLocks noGrp="1"/>
          </p:cNvSpPr>
          <p:nvPr>
            <p:ph type="sldNum" sz="quarter" idx="12"/>
          </p:nvPr>
        </p:nvSpPr>
        <p:spPr/>
        <p:txBody>
          <a:bodyPr/>
          <a:lstStyle>
            <a:extLst/>
          </a:lstStyle>
          <a:p>
            <a:fld id="{14FF0221-EDE4-46EE-A59B-2A5F25512BF7}"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extLst/>
          </a:lstStyle>
          <a:p>
            <a:r>
              <a:rPr kumimoji="0" lang="tr-TR" smtClean="0"/>
              <a:t>Asıl başlık stili için tıklatın</a:t>
            </a:r>
            <a:endParaRPr kumimoji="0" lang="en-US"/>
          </a:p>
        </p:txBody>
      </p:sp>
      <p:sp>
        <p:nvSpPr>
          <p:cNvPr id="3" name="2 İçerik Yer Tutucusu"/>
          <p:cNvSpPr>
            <a:spLocks noGrp="1"/>
          </p:cNvSpPr>
          <p:nvPr>
            <p:ph idx="1"/>
          </p:nvPr>
        </p:nvSpPr>
        <p:spPr/>
        <p:txBody>
          <a:bodyPr/>
          <a:lstStyle>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extLst/>
          </a:lstStyle>
          <a:p>
            <a:fld id="{F29B0F11-2A2F-4F6E-9484-45A9D84F47C3}" type="datetimeFigureOut">
              <a:rPr lang="tr-TR" smtClean="0"/>
              <a:pPr/>
              <a:t>01.09.2019</a:t>
            </a:fld>
            <a:endParaRPr lang="tr-TR"/>
          </a:p>
        </p:txBody>
      </p:sp>
      <p:sp>
        <p:nvSpPr>
          <p:cNvPr id="5" name="4 Altbilgi Yer Tutucusu"/>
          <p:cNvSpPr>
            <a:spLocks noGrp="1"/>
          </p:cNvSpPr>
          <p:nvPr>
            <p:ph type="ftr" sz="quarter" idx="11"/>
          </p:nvPr>
        </p:nvSpPr>
        <p:spPr/>
        <p:txBody>
          <a:bodyPr/>
          <a:lstStyle>
            <a:extLst/>
          </a:lstStyle>
          <a:p>
            <a:endParaRPr lang="tr-TR"/>
          </a:p>
        </p:txBody>
      </p:sp>
      <p:sp>
        <p:nvSpPr>
          <p:cNvPr id="6" name="5 Slayt Numarası Yer Tutucusu"/>
          <p:cNvSpPr>
            <a:spLocks noGrp="1"/>
          </p:cNvSpPr>
          <p:nvPr>
            <p:ph type="sldNum" sz="quarter" idx="12"/>
          </p:nvPr>
        </p:nvSpPr>
        <p:spPr/>
        <p:txBody>
          <a:bodyPr/>
          <a:lstStyle>
            <a:extLst/>
          </a:lstStyle>
          <a:p>
            <a:fld id="{14FF0221-EDE4-46EE-A59B-2A5F25512BF7}"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6 Dikdörtgen"/>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1 Başlık"/>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p:txBody>
          <a:bodyPr/>
          <a:lstStyle>
            <a:extLst/>
          </a:lstStyle>
          <a:p>
            <a:fld id="{F29B0F11-2A2F-4F6E-9484-45A9D84F47C3}" type="datetimeFigureOut">
              <a:rPr lang="tr-TR" smtClean="0"/>
              <a:pPr/>
              <a:t>01.09.2019</a:t>
            </a:fld>
            <a:endParaRPr lang="tr-TR"/>
          </a:p>
        </p:txBody>
      </p:sp>
      <p:sp>
        <p:nvSpPr>
          <p:cNvPr id="5" name="4 Altbilgi Yer Tutucusu"/>
          <p:cNvSpPr>
            <a:spLocks noGrp="1"/>
          </p:cNvSpPr>
          <p:nvPr>
            <p:ph type="ftr" sz="quarter" idx="11"/>
          </p:nvPr>
        </p:nvSpPr>
        <p:spPr/>
        <p:txBody>
          <a:bodyPr/>
          <a:lstStyle>
            <a:extLst/>
          </a:lstStyle>
          <a:p>
            <a:endParaRPr lang="tr-TR"/>
          </a:p>
        </p:txBody>
      </p:sp>
      <p:sp>
        <p:nvSpPr>
          <p:cNvPr id="6" name="5 Slayt Numarası Yer Tutucusu"/>
          <p:cNvSpPr>
            <a:spLocks noGrp="1"/>
          </p:cNvSpPr>
          <p:nvPr>
            <p:ph type="sldNum" sz="quarter" idx="12"/>
          </p:nvPr>
        </p:nvSpPr>
        <p:spPr/>
        <p:txBody>
          <a:bodyPr/>
          <a:lstStyle>
            <a:extLst/>
          </a:lstStyle>
          <a:p>
            <a:fld id="{14FF0221-EDE4-46EE-A59B-2A5F25512BF7}" type="slidenum">
              <a:rPr lang="tr-TR" smtClean="0"/>
              <a:pPr/>
              <a:t>‹#›</a:t>
            </a:fld>
            <a:endParaRPr lang="tr-TR"/>
          </a:p>
        </p:txBody>
      </p:sp>
      <p:sp>
        <p:nvSpPr>
          <p:cNvPr id="10" name="9 Dikdörtgen"/>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7 Oval"/>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8 Oval"/>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a:xfrm>
            <a:off x="1435608" y="274320"/>
            <a:ext cx="7498080" cy="1143000"/>
          </a:xfrm>
        </p:spPr>
        <p:txBody>
          <a:bodyPr/>
          <a:lstStyle>
            <a:extLst/>
          </a:lstStyle>
          <a:p>
            <a:r>
              <a:rPr kumimoji="0" lang="tr-TR" smtClean="0"/>
              <a:t>Asıl başlık stili için tıklatın</a:t>
            </a:r>
            <a:endParaRPr kumimoji="0" lang="en-US"/>
          </a:p>
        </p:txBody>
      </p:sp>
      <p:sp>
        <p:nvSpPr>
          <p:cNvPr id="3" name="2 İçerik Yer Tutucusu"/>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İçerik Yer Tutucusu"/>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extLst/>
          </a:lstStyle>
          <a:p>
            <a:fld id="{F29B0F11-2A2F-4F6E-9484-45A9D84F47C3}" type="datetimeFigureOut">
              <a:rPr lang="tr-TR" smtClean="0"/>
              <a:pPr/>
              <a:t>01.09.2019</a:t>
            </a:fld>
            <a:endParaRPr lang="tr-TR"/>
          </a:p>
        </p:txBody>
      </p:sp>
      <p:sp>
        <p:nvSpPr>
          <p:cNvPr id="6" name="5 Altbilgi Yer Tutucusu"/>
          <p:cNvSpPr>
            <a:spLocks noGrp="1"/>
          </p:cNvSpPr>
          <p:nvPr>
            <p:ph type="ftr" sz="quarter" idx="11"/>
          </p:nvPr>
        </p:nvSpPr>
        <p:spPr/>
        <p:txBody>
          <a:bodyPr/>
          <a:lstStyle>
            <a:extLst/>
          </a:lstStyle>
          <a:p>
            <a:endParaRPr lang="tr-TR"/>
          </a:p>
        </p:txBody>
      </p:sp>
      <p:sp>
        <p:nvSpPr>
          <p:cNvPr id="7" name="6 Slayt Numarası Yer Tutucusu"/>
          <p:cNvSpPr>
            <a:spLocks noGrp="1"/>
          </p:cNvSpPr>
          <p:nvPr>
            <p:ph type="sldNum" sz="quarter" idx="12"/>
          </p:nvPr>
        </p:nvSpPr>
        <p:spPr/>
        <p:txBody>
          <a:bodyPr/>
          <a:lstStyle>
            <a:extLst/>
          </a:lstStyle>
          <a:p>
            <a:fld id="{14FF0221-EDE4-46EE-A59B-2A5F25512BF7}"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tr-TR" smtClean="0"/>
              <a:t>Asıl metin stillerini düzenlemek için tıklatın</a:t>
            </a:r>
          </a:p>
        </p:txBody>
      </p:sp>
      <p:sp>
        <p:nvSpPr>
          <p:cNvPr id="4" name="3 Metin Yer Tutucusu"/>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tr-TR" smtClean="0"/>
              <a:t>Asıl metin stillerini düzenlemek için tıklatın</a:t>
            </a:r>
          </a:p>
        </p:txBody>
      </p:sp>
      <p:sp>
        <p:nvSpPr>
          <p:cNvPr id="5" name="4 İçerik Yer Tutucusu"/>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6" name="5 İçerik Yer Tutucusu"/>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6 Veri Yer Tutucusu"/>
          <p:cNvSpPr>
            <a:spLocks noGrp="1"/>
          </p:cNvSpPr>
          <p:nvPr>
            <p:ph type="dt" sz="half" idx="10"/>
          </p:nvPr>
        </p:nvSpPr>
        <p:spPr/>
        <p:txBody>
          <a:bodyPr/>
          <a:lstStyle>
            <a:extLst/>
          </a:lstStyle>
          <a:p>
            <a:fld id="{F29B0F11-2A2F-4F6E-9484-45A9D84F47C3}" type="datetimeFigureOut">
              <a:rPr lang="tr-TR" smtClean="0"/>
              <a:pPr/>
              <a:t>01.09.2019</a:t>
            </a:fld>
            <a:endParaRPr lang="tr-TR"/>
          </a:p>
        </p:txBody>
      </p:sp>
      <p:sp>
        <p:nvSpPr>
          <p:cNvPr id="8" name="7 Altbilgi Yer Tutucusu"/>
          <p:cNvSpPr>
            <a:spLocks noGrp="1"/>
          </p:cNvSpPr>
          <p:nvPr>
            <p:ph type="ftr" sz="quarter" idx="11"/>
          </p:nvPr>
        </p:nvSpPr>
        <p:spPr/>
        <p:txBody>
          <a:bodyPr/>
          <a:lstStyle>
            <a:extLst/>
          </a:lstStyle>
          <a:p>
            <a:endParaRPr lang="tr-TR"/>
          </a:p>
        </p:txBody>
      </p:sp>
      <p:sp>
        <p:nvSpPr>
          <p:cNvPr id="9" name="8 Slayt Numarası Yer Tutucusu"/>
          <p:cNvSpPr>
            <a:spLocks noGrp="1"/>
          </p:cNvSpPr>
          <p:nvPr>
            <p:ph type="sldNum" sz="quarter" idx="12"/>
          </p:nvPr>
        </p:nvSpPr>
        <p:spPr/>
        <p:txBody>
          <a:bodyPr/>
          <a:lstStyle>
            <a:extLst/>
          </a:lstStyle>
          <a:p>
            <a:fld id="{14FF0221-EDE4-46EE-A59B-2A5F25512BF7}"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a:xfrm>
            <a:off x="1435608" y="274320"/>
            <a:ext cx="7498080" cy="1143000"/>
          </a:xfrm>
        </p:spPr>
        <p:txBody>
          <a:bodyPr anchor="ctr"/>
          <a:lstStyle>
            <a:extLst/>
          </a:lstStyle>
          <a:p>
            <a:r>
              <a:rPr kumimoji="0" lang="tr-TR" smtClean="0"/>
              <a:t>Asıl başlık stili için tıklatın</a:t>
            </a:r>
            <a:endParaRPr kumimoji="0" lang="en-US"/>
          </a:p>
        </p:txBody>
      </p:sp>
      <p:sp>
        <p:nvSpPr>
          <p:cNvPr id="3" name="2 Veri Yer Tutucusu"/>
          <p:cNvSpPr>
            <a:spLocks noGrp="1"/>
          </p:cNvSpPr>
          <p:nvPr>
            <p:ph type="dt" sz="half" idx="10"/>
          </p:nvPr>
        </p:nvSpPr>
        <p:spPr/>
        <p:txBody>
          <a:bodyPr/>
          <a:lstStyle>
            <a:extLst/>
          </a:lstStyle>
          <a:p>
            <a:fld id="{F29B0F11-2A2F-4F6E-9484-45A9D84F47C3}" type="datetimeFigureOut">
              <a:rPr lang="tr-TR" smtClean="0"/>
              <a:pPr/>
              <a:t>01.09.2019</a:t>
            </a:fld>
            <a:endParaRPr lang="tr-TR"/>
          </a:p>
        </p:txBody>
      </p:sp>
      <p:sp>
        <p:nvSpPr>
          <p:cNvPr id="4" name="3 Altbilgi Yer Tutucusu"/>
          <p:cNvSpPr>
            <a:spLocks noGrp="1"/>
          </p:cNvSpPr>
          <p:nvPr>
            <p:ph type="ftr" sz="quarter" idx="11"/>
          </p:nvPr>
        </p:nvSpPr>
        <p:spPr/>
        <p:txBody>
          <a:bodyPr/>
          <a:lstStyle>
            <a:extLst/>
          </a:lstStyle>
          <a:p>
            <a:endParaRPr lang="tr-TR"/>
          </a:p>
        </p:txBody>
      </p:sp>
      <p:sp>
        <p:nvSpPr>
          <p:cNvPr id="5" name="4 Slayt Numarası Yer Tutucusu"/>
          <p:cNvSpPr>
            <a:spLocks noGrp="1"/>
          </p:cNvSpPr>
          <p:nvPr>
            <p:ph type="sldNum" sz="quarter" idx="12"/>
          </p:nvPr>
        </p:nvSpPr>
        <p:spPr/>
        <p:txBody>
          <a:bodyPr/>
          <a:lstStyle>
            <a:extLst/>
          </a:lstStyle>
          <a:p>
            <a:fld id="{14FF0221-EDE4-46EE-A59B-2A5F25512BF7}"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5" name="4 Dikdörtgen"/>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1 Veri Yer Tutucusu"/>
          <p:cNvSpPr>
            <a:spLocks noGrp="1"/>
          </p:cNvSpPr>
          <p:nvPr>
            <p:ph type="dt" sz="half" idx="10"/>
          </p:nvPr>
        </p:nvSpPr>
        <p:spPr/>
        <p:txBody>
          <a:bodyPr/>
          <a:lstStyle>
            <a:extLst/>
          </a:lstStyle>
          <a:p>
            <a:fld id="{F29B0F11-2A2F-4F6E-9484-45A9D84F47C3}" type="datetimeFigureOut">
              <a:rPr lang="tr-TR" smtClean="0"/>
              <a:pPr/>
              <a:t>01.09.2019</a:t>
            </a:fld>
            <a:endParaRPr lang="tr-TR"/>
          </a:p>
        </p:txBody>
      </p:sp>
      <p:sp>
        <p:nvSpPr>
          <p:cNvPr id="3" name="2 Altbilgi Yer Tutucusu"/>
          <p:cNvSpPr>
            <a:spLocks noGrp="1"/>
          </p:cNvSpPr>
          <p:nvPr>
            <p:ph type="ftr" sz="quarter" idx="11"/>
          </p:nvPr>
        </p:nvSpPr>
        <p:spPr/>
        <p:txBody>
          <a:bodyPr/>
          <a:lstStyle>
            <a:extLst/>
          </a:lstStyle>
          <a:p>
            <a:endParaRPr lang="tr-TR"/>
          </a:p>
        </p:txBody>
      </p:sp>
      <p:sp>
        <p:nvSpPr>
          <p:cNvPr id="4" name="3 Slayt Numarası Yer Tutucusu"/>
          <p:cNvSpPr>
            <a:spLocks noGrp="1"/>
          </p:cNvSpPr>
          <p:nvPr>
            <p:ph type="sldNum" sz="quarter" idx="12"/>
          </p:nvPr>
        </p:nvSpPr>
        <p:spPr/>
        <p:txBody>
          <a:bodyPr/>
          <a:lstStyle>
            <a:extLst/>
          </a:lstStyle>
          <a:p>
            <a:fld id="{14FF0221-EDE4-46EE-A59B-2A5F25512BF7}" type="slidenum">
              <a:rPr lang="tr-TR" smtClean="0"/>
              <a:pPr/>
              <a:t>‹#›</a:t>
            </a:fld>
            <a:endParaRPr lang="tr-TR"/>
          </a:p>
        </p:txBody>
      </p:sp>
      <p:sp>
        <p:nvSpPr>
          <p:cNvPr id="6" name="5 Dikdörtgen"/>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tr-TR" smtClean="0"/>
              <a:t>Asıl metin stillerini düzenlemek için tıklatın</a:t>
            </a:r>
          </a:p>
        </p:txBody>
      </p:sp>
      <p:sp>
        <p:nvSpPr>
          <p:cNvPr id="4" name="3 İçerik Yer Tutucusu"/>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extLst/>
          </a:lstStyle>
          <a:p>
            <a:fld id="{F29B0F11-2A2F-4F6E-9484-45A9D84F47C3}" type="datetimeFigureOut">
              <a:rPr lang="tr-TR" smtClean="0"/>
              <a:pPr/>
              <a:t>01.09.2019</a:t>
            </a:fld>
            <a:endParaRPr lang="tr-TR"/>
          </a:p>
        </p:txBody>
      </p:sp>
      <p:sp>
        <p:nvSpPr>
          <p:cNvPr id="6" name="5 Altbilgi Yer Tutucusu"/>
          <p:cNvSpPr>
            <a:spLocks noGrp="1"/>
          </p:cNvSpPr>
          <p:nvPr>
            <p:ph type="ftr" sz="quarter" idx="11"/>
          </p:nvPr>
        </p:nvSpPr>
        <p:spPr/>
        <p:txBody>
          <a:bodyPr/>
          <a:lstStyle>
            <a:extLst/>
          </a:lstStyle>
          <a:p>
            <a:endParaRPr lang="tr-TR"/>
          </a:p>
        </p:txBody>
      </p:sp>
      <p:sp>
        <p:nvSpPr>
          <p:cNvPr id="7" name="6 Slayt Numarası Yer Tutucusu"/>
          <p:cNvSpPr>
            <a:spLocks noGrp="1"/>
          </p:cNvSpPr>
          <p:nvPr>
            <p:ph type="sldNum" sz="quarter" idx="12"/>
          </p:nvPr>
        </p:nvSpPr>
        <p:spPr/>
        <p:txBody>
          <a:bodyPr/>
          <a:lstStyle>
            <a:extLst/>
          </a:lstStyle>
          <a:p>
            <a:fld id="{14FF0221-EDE4-46EE-A59B-2A5F25512BF7}"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tr-TR" smtClean="0"/>
              <a:t>Asıl başlık stili için tıklatın</a:t>
            </a:r>
            <a:endParaRPr kumimoji="0" lang="en-US"/>
          </a:p>
        </p:txBody>
      </p:sp>
      <p:sp>
        <p:nvSpPr>
          <p:cNvPr id="5" name="4 Veri Yer Tutucusu"/>
          <p:cNvSpPr>
            <a:spLocks noGrp="1"/>
          </p:cNvSpPr>
          <p:nvPr>
            <p:ph type="dt" sz="half" idx="10"/>
          </p:nvPr>
        </p:nvSpPr>
        <p:spPr/>
        <p:txBody>
          <a:bodyPr/>
          <a:lstStyle>
            <a:extLst/>
          </a:lstStyle>
          <a:p>
            <a:fld id="{F29B0F11-2A2F-4F6E-9484-45A9D84F47C3}" type="datetimeFigureOut">
              <a:rPr lang="tr-TR" smtClean="0"/>
              <a:pPr/>
              <a:t>01.09.2019</a:t>
            </a:fld>
            <a:endParaRPr lang="tr-TR"/>
          </a:p>
        </p:txBody>
      </p:sp>
      <p:sp>
        <p:nvSpPr>
          <p:cNvPr id="6" name="5 Altbilgi Yer Tutucusu"/>
          <p:cNvSpPr>
            <a:spLocks noGrp="1"/>
          </p:cNvSpPr>
          <p:nvPr>
            <p:ph type="ftr" sz="quarter" idx="11"/>
          </p:nvPr>
        </p:nvSpPr>
        <p:spPr/>
        <p:txBody>
          <a:bodyPr/>
          <a:lstStyle>
            <a:extLst/>
          </a:lstStyle>
          <a:p>
            <a:endParaRPr lang="tr-TR"/>
          </a:p>
        </p:txBody>
      </p:sp>
      <p:sp>
        <p:nvSpPr>
          <p:cNvPr id="7" name="6 Slayt Numarası Yer Tutucusu"/>
          <p:cNvSpPr>
            <a:spLocks noGrp="1"/>
          </p:cNvSpPr>
          <p:nvPr>
            <p:ph type="sldNum" sz="quarter" idx="12"/>
          </p:nvPr>
        </p:nvSpPr>
        <p:spPr/>
        <p:txBody>
          <a:bodyPr/>
          <a:lstStyle>
            <a:extLst/>
          </a:lstStyle>
          <a:p>
            <a:fld id="{14FF0221-EDE4-46EE-A59B-2A5F25512BF7}" type="slidenum">
              <a:rPr lang="tr-TR" smtClean="0"/>
              <a:pPr/>
              <a:t>‹#›</a:t>
            </a:fld>
            <a:endParaRPr lang="tr-TR"/>
          </a:p>
        </p:txBody>
      </p:sp>
      <p:sp>
        <p:nvSpPr>
          <p:cNvPr id="8" name="7 Dikdörtgen"/>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2 Resim Yer Tutucusu"/>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tr-TR" smtClean="0"/>
              <a:t>Resim eklemek için simgeyi tıklatın</a:t>
            </a:r>
            <a:endParaRPr kumimoji="0" lang="en-US" dirty="0"/>
          </a:p>
        </p:txBody>
      </p:sp>
      <p:sp>
        <p:nvSpPr>
          <p:cNvPr id="9" name="8 Akış Çizelgesi: İşlem"/>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9 Akış Çizelgesi: İşlem"/>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3 Metin Yer Tutucusu"/>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tr-TR" smtClean="0"/>
              <a:t>Asıl metin stillerini düzenlemek için tıklatın</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6 Pasta"/>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7 Oval"/>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10 Halka"/>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2" name="11 Dikdörtgen"/>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4 Başlık Yer Tutucusu"/>
          <p:cNvSpPr>
            <a:spLocks noGrp="1"/>
          </p:cNvSpPr>
          <p:nvPr>
            <p:ph type="title"/>
          </p:nvPr>
        </p:nvSpPr>
        <p:spPr>
          <a:xfrm>
            <a:off x="1435608" y="274638"/>
            <a:ext cx="7498080" cy="1143000"/>
          </a:xfrm>
          <a:prstGeom prst="rect">
            <a:avLst/>
          </a:prstGeom>
        </p:spPr>
        <p:txBody>
          <a:bodyPr anchor="ctr">
            <a:normAutofit/>
          </a:bodyPr>
          <a:lstStyle>
            <a:extLst/>
          </a:lstStyle>
          <a:p>
            <a:r>
              <a:rPr kumimoji="0" lang="tr-TR" smtClean="0"/>
              <a:t>Asıl başlık stili için tıklatın</a:t>
            </a:r>
            <a:endParaRPr kumimoji="0" lang="en-US"/>
          </a:p>
        </p:txBody>
      </p:sp>
      <p:sp>
        <p:nvSpPr>
          <p:cNvPr id="9" name="8 Metin Yer Tutucusu"/>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24" name="23 Veri Yer Tutucusu"/>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F29B0F11-2A2F-4F6E-9484-45A9D84F47C3}" type="datetimeFigureOut">
              <a:rPr lang="tr-TR" smtClean="0"/>
              <a:pPr/>
              <a:t>01.09.2019</a:t>
            </a:fld>
            <a:endParaRPr lang="tr-TR"/>
          </a:p>
        </p:txBody>
      </p:sp>
      <p:sp>
        <p:nvSpPr>
          <p:cNvPr id="10" name="9 Altbilgi Yer Tutucusu"/>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tr-TR"/>
          </a:p>
        </p:txBody>
      </p:sp>
      <p:sp>
        <p:nvSpPr>
          <p:cNvPr id="22" name="21 Slayt Numarası Yer Tutucusu"/>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14FF0221-EDE4-46EE-A59B-2A5F25512BF7}" type="slidenum">
              <a:rPr lang="tr-TR" smtClean="0"/>
              <a:pPr/>
              <a:t>‹#›</a:t>
            </a:fld>
            <a:endParaRPr lang="tr-TR"/>
          </a:p>
        </p:txBody>
      </p:sp>
      <p:sp>
        <p:nvSpPr>
          <p:cNvPr id="15" name="14 Dikdörtgen"/>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p:txBody>
          <a:bodyPr/>
          <a:lstStyle/>
          <a:p>
            <a:r>
              <a:rPr lang="tr-TR" dirty="0" err="1" smtClean="0"/>
              <a:t>Dilthey</a:t>
            </a:r>
            <a:r>
              <a:rPr lang="tr-TR" dirty="0" smtClean="0"/>
              <a:t> II</a:t>
            </a:r>
            <a:endParaRPr lang="tr-TR" dirty="0"/>
          </a:p>
        </p:txBody>
      </p:sp>
      <p:sp>
        <p:nvSpPr>
          <p:cNvPr id="3" name="2 Alt Başlık"/>
          <p:cNvSpPr>
            <a:spLocks noGrp="1"/>
          </p:cNvSpPr>
          <p:nvPr>
            <p:ph type="subTitle" idx="1"/>
          </p:nvPr>
        </p:nvSpPr>
        <p:spPr/>
        <p:txBody>
          <a:bodyPr/>
          <a:lstStyle/>
          <a:p>
            <a:endParaRPr lang="tr-T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1 Başlık"/>
          <p:cNvSpPr>
            <a:spLocks noGrp="1"/>
          </p:cNvSpPr>
          <p:nvPr>
            <p:ph type="title"/>
          </p:nvPr>
        </p:nvSpPr>
        <p:spPr/>
        <p:txBody>
          <a:bodyPr/>
          <a:lstStyle/>
          <a:p>
            <a:endParaRPr lang="tr-TR" smtClean="0"/>
          </a:p>
        </p:txBody>
      </p:sp>
      <p:sp>
        <p:nvSpPr>
          <p:cNvPr id="11267" name="2 İçerik Yer Tutucusu"/>
          <p:cNvSpPr>
            <a:spLocks noGrp="1"/>
          </p:cNvSpPr>
          <p:nvPr>
            <p:ph idx="1"/>
          </p:nvPr>
        </p:nvSpPr>
        <p:spPr/>
        <p:txBody>
          <a:bodyPr>
            <a:normAutofit fontScale="92500"/>
          </a:bodyPr>
          <a:lstStyle/>
          <a:p>
            <a:r>
              <a:rPr lang="tr-TR" smtClean="0"/>
              <a:t>Dünya görüşü: her insanda mevcut olan birlikli hayat anlayışıdır. İnsandaki bu birlikli bütün, dünya ile ilgili olan bilgilerin, hayat denemelerinin, her türlü değerlendirme ve real şekillenmelerin, amaç ev araç ilintilerinin meydana getirdiği ve yönettiği bir bütündür.</a:t>
            </a:r>
          </a:p>
          <a:p>
            <a:r>
              <a:rPr lang="tr-TR" smtClean="0"/>
              <a:t>Dünya görüşü ile ilgil iolan bu bağlılık, bilginin imkanının temel şartıdır. İnsana, içüinde yaşadığı dünyanın ufuklarını açan da bu bağlılıktır.</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1 Başlık"/>
          <p:cNvSpPr>
            <a:spLocks noGrp="1"/>
          </p:cNvSpPr>
          <p:nvPr>
            <p:ph type="title"/>
          </p:nvPr>
        </p:nvSpPr>
        <p:spPr/>
        <p:txBody>
          <a:bodyPr/>
          <a:lstStyle/>
          <a:p>
            <a:endParaRPr lang="tr-TR" smtClean="0"/>
          </a:p>
        </p:txBody>
      </p:sp>
      <p:sp>
        <p:nvSpPr>
          <p:cNvPr id="12291" name="2 İçerik Yer Tutucusu"/>
          <p:cNvSpPr>
            <a:spLocks noGrp="1"/>
          </p:cNvSpPr>
          <p:nvPr>
            <p:ph idx="1"/>
          </p:nvPr>
        </p:nvSpPr>
        <p:spPr/>
        <p:txBody>
          <a:bodyPr/>
          <a:lstStyle/>
          <a:p>
            <a:r>
              <a:rPr lang="tr-TR" smtClean="0"/>
              <a:t>Bilgi her zaman, belli bir dünya görüşü ile ilgili olan bir zemin üstünde gelişir.</a:t>
            </a:r>
          </a:p>
          <a:p>
            <a:r>
              <a:rPr lang="tr-TR" smtClean="0"/>
              <a:t>Gerçek dünya görüşü, insana içinde yaşadığı dünyayı tanıtır, denemeyi mümkün kılar ve bilginin sağlam temeller üzerinde gelişmesini sağlar.</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1 Başlık"/>
          <p:cNvSpPr>
            <a:spLocks noGrp="1"/>
          </p:cNvSpPr>
          <p:nvPr>
            <p:ph type="title"/>
          </p:nvPr>
        </p:nvSpPr>
        <p:spPr/>
        <p:txBody>
          <a:bodyPr/>
          <a:lstStyle/>
          <a:p>
            <a:endParaRPr lang="tr-TR" smtClean="0"/>
          </a:p>
        </p:txBody>
      </p:sp>
      <p:sp>
        <p:nvSpPr>
          <p:cNvPr id="13315" name="2 İçerik Yer Tutucusu"/>
          <p:cNvSpPr>
            <a:spLocks noGrp="1"/>
          </p:cNvSpPr>
          <p:nvPr>
            <p:ph idx="1"/>
          </p:nvPr>
        </p:nvSpPr>
        <p:spPr/>
        <p:txBody>
          <a:bodyPr>
            <a:normAutofit fontScale="92500" lnSpcReduction="10000"/>
          </a:bodyPr>
          <a:lstStyle/>
          <a:p>
            <a:r>
              <a:rPr lang="tr-TR" smtClean="0"/>
              <a:t>Dilthey anlamayı başlı başına bir bilgi metodu olarak göz önünde tutmuştur.  Bu bilgi metodu, filologların ve tarihçilerin herhangi bir metnin yorumlanmasında kullandıkları anlam metodudur. </a:t>
            </a:r>
          </a:p>
          <a:p>
            <a:r>
              <a:rPr lang="tr-TR" smtClean="0"/>
              <a:t>Dilthey’e göre biz kendi iç denememize ve kendi  yaşantılarımıza dayanarak , toplulukla ilgili olan, hem geçmişteki hem de şimdiki olguları anlayabiliriz. Bu anlamda anlama, aynı zamanda bir birlikte yaşama ve ardından yaşamadır.</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1 Başlık"/>
          <p:cNvSpPr>
            <a:spLocks noGrp="1"/>
          </p:cNvSpPr>
          <p:nvPr>
            <p:ph type="title"/>
          </p:nvPr>
        </p:nvSpPr>
        <p:spPr/>
        <p:txBody>
          <a:bodyPr/>
          <a:lstStyle/>
          <a:p>
            <a:endParaRPr lang="tr-TR" smtClean="0"/>
          </a:p>
        </p:txBody>
      </p:sp>
      <p:sp>
        <p:nvSpPr>
          <p:cNvPr id="14339" name="2 İçerik Yer Tutucusu"/>
          <p:cNvSpPr>
            <a:spLocks noGrp="1"/>
          </p:cNvSpPr>
          <p:nvPr>
            <p:ph idx="1"/>
          </p:nvPr>
        </p:nvSpPr>
        <p:spPr/>
        <p:txBody>
          <a:bodyPr>
            <a:normAutofit fontScale="92500" lnSpcReduction="10000"/>
          </a:bodyPr>
          <a:lstStyle/>
          <a:p>
            <a:r>
              <a:rPr lang="tr-TR" smtClean="0"/>
              <a:t>Manevi ilimlerle  ilgili  olan anlama, insanın kendini başka bir varlığın yerine koymasını ve bu varlığa göre şekillendirmesini gerektirir. Dilthey’e göre anlamayı sağlayan ortam psişik yapıdır.</a:t>
            </a:r>
          </a:p>
          <a:p>
            <a:r>
              <a:rPr lang="tr-TR" smtClean="0"/>
              <a:t>Anlama, verilen hayat işaretlerinden, bunlarla  ilgili olan psişik bütünü kavramadır. </a:t>
            </a:r>
          </a:p>
          <a:p>
            <a:r>
              <a:rPr lang="tr-TR" smtClean="0"/>
              <a:t>Anlama kendi varlığımızın sübjektif  sınırları içinden dışarı taşmak, kendi hayat imkanlarımızı ve kendi varlığımızı aşarak başkalarına ait ruh</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1 Başlık"/>
          <p:cNvSpPr>
            <a:spLocks noGrp="1"/>
          </p:cNvSpPr>
          <p:nvPr>
            <p:ph type="title"/>
          </p:nvPr>
        </p:nvSpPr>
        <p:spPr/>
        <p:txBody>
          <a:bodyPr/>
          <a:lstStyle/>
          <a:p>
            <a:endParaRPr lang="tr-TR" smtClean="0"/>
          </a:p>
        </p:txBody>
      </p:sp>
      <p:sp>
        <p:nvSpPr>
          <p:cNvPr id="15363" name="2 İçerik Yer Tutucusu"/>
          <p:cNvSpPr>
            <a:spLocks noGrp="1"/>
          </p:cNvSpPr>
          <p:nvPr>
            <p:ph idx="1"/>
          </p:nvPr>
        </p:nvSpPr>
        <p:spPr/>
        <p:txBody>
          <a:bodyPr>
            <a:normAutofit/>
          </a:bodyPr>
          <a:lstStyle/>
          <a:p>
            <a:r>
              <a:rPr lang="tr-TR" dirty="0" smtClean="0"/>
              <a:t>durumlarını </a:t>
            </a:r>
            <a:r>
              <a:rPr lang="tr-TR" dirty="0" smtClean="0"/>
              <a:t>içten yaşamak, insanlık dünyasının bilgisini yaşayarak kavramaktır. </a:t>
            </a:r>
          </a:p>
          <a:p>
            <a:r>
              <a:rPr lang="tr-TR" dirty="0" smtClean="0"/>
              <a:t>Yaşantının sırrı ve başarısı, bu kendi dışına çıkmak, kendi dünyasının sırırlarını aşarak başkalarına ulaşmaktır.</a:t>
            </a:r>
          </a:p>
          <a:p>
            <a:r>
              <a:rPr lang="tr-TR" dirty="0" smtClean="0"/>
              <a:t>Burada kendi benimizin içinde, bir başka benlik meydana getirmemiz ve yaşamamız söz konusudur. Kendi benimizin bu çabası, bir ardından yaşama ile gerçekleşir.</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1 Başlık"/>
          <p:cNvSpPr>
            <a:spLocks noGrp="1"/>
          </p:cNvSpPr>
          <p:nvPr>
            <p:ph type="title"/>
          </p:nvPr>
        </p:nvSpPr>
        <p:spPr/>
        <p:txBody>
          <a:bodyPr/>
          <a:lstStyle/>
          <a:p>
            <a:endParaRPr lang="tr-TR" smtClean="0"/>
          </a:p>
        </p:txBody>
      </p:sp>
      <p:sp>
        <p:nvSpPr>
          <p:cNvPr id="13315" name="2 İçerik Yer Tutucusu"/>
          <p:cNvSpPr>
            <a:spLocks noGrp="1"/>
          </p:cNvSpPr>
          <p:nvPr>
            <p:ph idx="1"/>
          </p:nvPr>
        </p:nvSpPr>
        <p:spPr/>
        <p:txBody>
          <a:bodyPr>
            <a:normAutofit fontScale="92500" lnSpcReduction="10000"/>
          </a:bodyPr>
          <a:lstStyle/>
          <a:p>
            <a:r>
              <a:rPr lang="tr-TR" smtClean="0"/>
              <a:t>Dilthey anlamayı başlı başına bir bilgi metodu olarak göz önünde tutmuştur.  Bu bilgi metodu, filologların ve tarihçilerin herhangi bir metnin yorumlanmasında kullandıkları anlam metodudur. </a:t>
            </a:r>
          </a:p>
          <a:p>
            <a:r>
              <a:rPr lang="tr-TR" smtClean="0"/>
              <a:t>Dilthey’e göre biz kendi iç denememize ve kendi  yaşantılarımıza dayanarak , toplulukla ilgili olan, hem geçmişteki hem de şimdiki olguları anlayabiliriz. Bu anlamda anlama, aynı zamanda bir birlikte yaşama ve ardından yaşamadır.</a:t>
            </a: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Gündönümü">
  <a:themeElements>
    <a:clrScheme name="Gündönümü">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Gündönümü">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Gündönümü">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4</TotalTime>
  <Words>345</Words>
  <Application>Microsoft Office PowerPoint</Application>
  <PresentationFormat>Ekran Gösterisi (4:3)</PresentationFormat>
  <Paragraphs>15</Paragraphs>
  <Slides>7</Slides>
  <Notes>0</Notes>
  <HiddenSlides>0</HiddenSlides>
  <MMClips>0</MMClips>
  <ScaleCrop>false</ScaleCrop>
  <HeadingPairs>
    <vt:vector size="4" baseType="variant">
      <vt:variant>
        <vt:lpstr>Tema</vt:lpstr>
      </vt:variant>
      <vt:variant>
        <vt:i4>1</vt:i4>
      </vt:variant>
      <vt:variant>
        <vt:lpstr>Slayt Başlıkları</vt:lpstr>
      </vt:variant>
      <vt:variant>
        <vt:i4>7</vt:i4>
      </vt:variant>
    </vt:vector>
  </HeadingPairs>
  <TitlesOfParts>
    <vt:vector size="8" baseType="lpstr">
      <vt:lpstr>Gündönümü</vt:lpstr>
      <vt:lpstr>Dilthey II</vt:lpstr>
      <vt:lpstr>Slayt 2</vt:lpstr>
      <vt:lpstr>Slayt 3</vt:lpstr>
      <vt:lpstr>Slayt 4</vt:lpstr>
      <vt:lpstr>Slayt 5</vt:lpstr>
      <vt:lpstr>Slayt 6</vt:lpstr>
      <vt:lpstr>Slayt 7</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Dilthey II</dc:title>
  <dc:creator>pc</dc:creator>
  <cp:lastModifiedBy>Pc</cp:lastModifiedBy>
  <cp:revision>3</cp:revision>
  <dcterms:created xsi:type="dcterms:W3CDTF">2018-01-28T11:08:18Z</dcterms:created>
  <dcterms:modified xsi:type="dcterms:W3CDTF">2019-09-01T17:21:20Z</dcterms:modified>
</cp:coreProperties>
</file>