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83" r:id="rId3"/>
    <p:sldId id="285" r:id="rId4"/>
    <p:sldId id="309" r:id="rId5"/>
    <p:sldId id="310" r:id="rId6"/>
    <p:sldId id="28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al.org/nasrettin-hoca-fikralari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449" y="5532403"/>
            <a:ext cx="1006818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u-HU" sz="2000" b="1" dirty="0">
                <a:latin typeface="+mj-lt"/>
              </a:rPr>
              <a:t>Nasrettin Hoca </a:t>
            </a:r>
            <a:r>
              <a:rPr lang="hu-HU" sz="2000" b="1" dirty="0" smtClean="0">
                <a:latin typeface="+mj-lt"/>
              </a:rPr>
              <a:t>Fıkraları fordítása</a:t>
            </a:r>
            <a:endParaRPr lang="tr-TR" sz="20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1090" y="4984483"/>
            <a:ext cx="1297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Kép: Wikipedia</a:t>
            </a:r>
            <a:endParaRPr lang="tr-T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https://upload.wikimedia.org/wikipedia/commons/d/d4/Nasreddin_%2818th-century_work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40" y="1132937"/>
            <a:ext cx="28194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36695" y="2412788"/>
            <a:ext cx="89698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b="1" dirty="0" smtClean="0"/>
              <a:t>Ben de vard</a:t>
            </a:r>
            <a:r>
              <a:rPr lang="tr-TR" sz="3000" b="1" dirty="0" smtClean="0"/>
              <a:t>ım</a:t>
            </a:r>
            <a:endParaRPr lang="hu-HU" sz="3000" b="1" dirty="0" smtClean="0"/>
          </a:p>
          <a:p>
            <a:endParaRPr lang="hu-HU" sz="30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Én is benne voltam!</a:t>
            </a:r>
            <a:endParaRPr lang="tr-TR" sz="3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0188" y="6417688"/>
            <a:ext cx="61590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török szöveg forrása: </a:t>
            </a:r>
            <a:r>
              <a:rPr lang="hu-HU" sz="1300" u="sng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https://www.masal.org/nasrettin-hoca-fikralari.html</a:t>
            </a:r>
            <a:endParaRPr lang="tr-TR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79681" y="2750729"/>
            <a:ext cx="79201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Nasrettin </a:t>
            </a:r>
            <a:r>
              <a:rPr lang="tr-TR" sz="2000" dirty="0"/>
              <a:t>Hoca bir gün komşusuyla konuşuyormuş, komşusu demiş ki:</a:t>
            </a:r>
            <a:br>
              <a:rPr lang="tr-TR" sz="2000" dirty="0"/>
            </a:br>
            <a:r>
              <a:rPr lang="tr-TR" sz="2000" dirty="0"/>
              <a:t>– “Ya hocam dün gece sizin evden bir gürültü çıktı. Neydi o?”</a:t>
            </a:r>
            <a:br>
              <a:rPr lang="tr-TR" sz="2000" dirty="0"/>
            </a:b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Naszreddin egy nap a szomszédjával beszélgetett, és a szomszédja így szólt:</a:t>
            </a:r>
          </a:p>
          <a:p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- Naszreddin, tegnap zajt hallottam a lakásotokból. Mi volt az?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83467" y="3059822"/>
            <a:ext cx="79201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Hoca:</a:t>
            </a:r>
            <a:br>
              <a:rPr lang="tr-TR" sz="2000" dirty="0"/>
            </a:br>
            <a:r>
              <a:rPr lang="tr-TR" sz="2000" dirty="0"/>
              <a:t>– “Hiç sadece hanımla biraz tartıştık kavuğum merdivenlerden yuvarlandı”, demiş</a:t>
            </a:r>
            <a:r>
              <a:rPr lang="tr-TR" sz="2000" dirty="0" smtClean="0"/>
              <a:t>.</a:t>
            </a:r>
            <a:endParaRPr lang="hu-HU" sz="2000" dirty="0" smtClean="0"/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Naszrettin így szólt:</a:t>
            </a:r>
          </a:p>
          <a:p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- Semmi, csak az asszonnyal összeszólalkoztunk, és a turbánom legurult a lépcsőn.</a:t>
            </a:r>
          </a:p>
        </p:txBody>
      </p:sp>
    </p:spTree>
    <p:extLst>
      <p:ext uri="{BB962C8B-B14F-4D97-AF65-F5344CB8AC3E}">
        <p14:creationId xmlns:p14="http://schemas.microsoft.com/office/powerpoint/2010/main" val="187962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d/d4/Nasreddin_%2818th-century_work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144" y="1536119"/>
            <a:ext cx="28194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914566" y="1784812"/>
            <a:ext cx="1435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t</a:t>
            </a:r>
            <a:r>
              <a:rPr lang="hu-HU" sz="2000" dirty="0" smtClean="0"/>
              <a:t>urbán </a:t>
            </a:r>
            <a:r>
              <a:rPr lang="hu-HU" sz="2000" dirty="0" smtClean="0">
                <a:sym typeface="Wingdings" panose="05000000000000000000" pitchFamily="2" charset="2"/>
              </a:rPr>
              <a:t></a:t>
            </a:r>
            <a:r>
              <a:rPr lang="hu-HU" sz="2000" dirty="0" smtClean="0"/>
              <a:t> </a:t>
            </a:r>
            <a:endParaRPr lang="hu-HU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69208" y="2812975"/>
            <a:ext cx="3408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i="1" dirty="0" smtClean="0"/>
              <a:t>gurul: </a:t>
            </a:r>
          </a:p>
          <a:p>
            <a:r>
              <a:rPr lang="hu-HU" sz="2000" dirty="0" smtClean="0"/>
              <a:t>gömbölyű vagy kerek dolgok tudnak gurulni </a:t>
            </a:r>
            <a:endParaRPr lang="hu-H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18566" y="1784812"/>
            <a:ext cx="1813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 labda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5940" y="1016271"/>
            <a:ext cx="2068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z alma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408407"/>
            <a:ext cx="2068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/>
              <a:t>Szókincs</a:t>
            </a:r>
            <a:endParaRPr lang="hu-HU" sz="3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331575" y="5221325"/>
            <a:ext cx="1813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a kuru</a:t>
            </a:r>
            <a:r>
              <a:rPr lang="tr-TR" sz="3000" dirty="0" smtClean="0">
                <a:solidFill>
                  <a:schemeClr val="bg2">
                    <a:lumMod val="50000"/>
                  </a:schemeClr>
                </a:solidFill>
              </a:rPr>
              <a:t>ş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0537" y="4429916"/>
            <a:ext cx="1813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a forint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6544" y="5638443"/>
            <a:ext cx="3558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ármilyen pénzérme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4096" y="462273"/>
            <a:ext cx="3558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egy kövér cica </a:t>
            </a:r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6544" y="1931713"/>
            <a:ext cx="3558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 dió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19809" y="2830352"/>
            <a:ext cx="3558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 golyó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2831" y="4299792"/>
            <a:ext cx="3558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hu-HU" sz="3000" dirty="0" smtClean="0">
                <a:solidFill>
                  <a:schemeClr val="bg2">
                    <a:lumMod val="50000"/>
                  </a:schemeClr>
                </a:solidFill>
              </a:rPr>
              <a:t> narancs</a:t>
            </a:r>
            <a:endParaRPr lang="hu-HU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0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50097" y="1874054"/>
            <a:ext cx="774495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Komşusu</a:t>
            </a:r>
            <a:r>
              <a:rPr lang="tr-TR" sz="2000" dirty="0" smtClean="0"/>
              <a:t>:</a:t>
            </a:r>
            <a:endParaRPr lang="hu-HU" sz="2000" dirty="0" smtClean="0"/>
          </a:p>
          <a:p>
            <a:r>
              <a:rPr lang="tr-TR" sz="2000" dirty="0" smtClean="0"/>
              <a:t>– </a:t>
            </a:r>
            <a:r>
              <a:rPr lang="tr-TR" sz="2000" dirty="0"/>
              <a:t>“Yahu hocam hiç kavuktan bu kadar ses çıkar mı?”, demiş.</a:t>
            </a:r>
            <a:br>
              <a:rPr lang="tr-TR" sz="2000" dirty="0"/>
            </a:br>
            <a:r>
              <a:rPr lang="tr-TR" sz="2000" dirty="0"/>
              <a:t>Hoca da: – “Ya anlasana kavuğun içinde ben de vardım”, demiş.</a:t>
            </a:r>
          </a:p>
          <a:p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szomszéd így szólt: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- Nade  Naszrettin, hogy csaphat ekkora zajt egy turbán?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Naszrettin így válaszolt: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hu-HU" sz="2000" dirty="0" smtClean="0">
                <a:solidFill>
                  <a:schemeClr val="accent1"/>
                </a:solidFill>
              </a:rPr>
              <a:t>Hogyhogy hogy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? Értsd hát meg, én is benne voltam!</a:t>
            </a:r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1265</TotalTime>
  <Words>85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90</cp:revision>
  <dcterms:created xsi:type="dcterms:W3CDTF">2018-09-21T17:46:23Z</dcterms:created>
  <dcterms:modified xsi:type="dcterms:W3CDTF">2020-05-22T19:09:51Z</dcterms:modified>
</cp:coreProperties>
</file>