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64" r:id="rId2"/>
    <p:sldId id="283" r:id="rId3"/>
    <p:sldId id="285" r:id="rId4"/>
    <p:sldId id="309" r:id="rId5"/>
    <p:sldId id="310" r:id="rId6"/>
    <p:sldId id="28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86011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423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2928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7929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5075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0558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2226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156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684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78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914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578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364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701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877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260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212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sal.org/nasrettin-hoca-fikralari.html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74449" y="5532403"/>
            <a:ext cx="10068183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hu-HU" sz="2000" b="1" dirty="0">
                <a:latin typeface="+mj-lt"/>
              </a:rPr>
              <a:t>Nasrettin Hoca </a:t>
            </a:r>
            <a:r>
              <a:rPr lang="hu-HU" sz="2000" b="1" dirty="0" smtClean="0">
                <a:latin typeface="+mj-lt"/>
              </a:rPr>
              <a:t>Fıkraları fordítása</a:t>
            </a:r>
            <a:endParaRPr lang="tr-TR" sz="2000" dirty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21090" y="4984483"/>
            <a:ext cx="12971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Kép: Wikipedia</a:t>
            </a:r>
            <a:endParaRPr lang="tr-TR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6" name="Picture 2" descr="https://upload.wikimedia.org/wikipedia/commons/d/d4/Nasreddin_%2818th-century_work%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840" y="1132937"/>
            <a:ext cx="2819400" cy="3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955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736695" y="2412788"/>
            <a:ext cx="896984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b="1" dirty="0" smtClean="0"/>
              <a:t>Ben de vard</a:t>
            </a:r>
            <a:r>
              <a:rPr lang="tr-TR" sz="3000" b="1" dirty="0" smtClean="0"/>
              <a:t>ım</a:t>
            </a:r>
            <a:endParaRPr lang="hu-HU" sz="3000" b="1" dirty="0" smtClean="0"/>
          </a:p>
          <a:p>
            <a:endParaRPr lang="hu-HU" sz="3000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hu-HU" sz="3000" dirty="0" smtClean="0">
                <a:solidFill>
                  <a:schemeClr val="bg2">
                    <a:lumMod val="50000"/>
                  </a:schemeClr>
                </a:solidFill>
              </a:rPr>
              <a:t>Én is benne voltam!</a:t>
            </a:r>
            <a:endParaRPr lang="tr-TR" sz="3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0188" y="6417688"/>
            <a:ext cx="615905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török szöveg forrása: </a:t>
            </a:r>
            <a:r>
              <a:rPr lang="hu-HU" sz="1300" u="sng" dirty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https://www.masal.org/nasrettin-hoca-fikralari.html</a:t>
            </a:r>
            <a:endParaRPr lang="tr-TR" sz="1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730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479681" y="2750729"/>
            <a:ext cx="792011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Nasrettin </a:t>
            </a:r>
            <a:r>
              <a:rPr lang="tr-TR" sz="2000" dirty="0"/>
              <a:t>Hoca bir gün komşusuyla konuşuyormuş, komşusu demiş ki:</a:t>
            </a:r>
            <a:br>
              <a:rPr lang="tr-TR" sz="2000" dirty="0"/>
            </a:br>
            <a:r>
              <a:rPr lang="tr-TR" sz="2000" dirty="0"/>
              <a:t>– “Ya hocam dün gece sizin evden bir gürültü çıktı. Neydi o?”</a:t>
            </a:r>
            <a:br>
              <a:rPr lang="tr-TR" sz="2000" dirty="0"/>
            </a:br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Naszreddin egy nap a szomszédjával beszélgetett, és a szomszédja így szólt:</a:t>
            </a:r>
          </a:p>
          <a:p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- Naszreddin, tegnap zajt hallottam a lakásotokból. Mi volt az?</a:t>
            </a:r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294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183467" y="3059822"/>
            <a:ext cx="792011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/>
              <a:t>Hoca:</a:t>
            </a:r>
            <a:br>
              <a:rPr lang="tr-TR" sz="2000" dirty="0"/>
            </a:br>
            <a:r>
              <a:rPr lang="tr-TR" sz="2000" dirty="0"/>
              <a:t>– “Hiç sadece hanımla biraz tartıştık kavuğum merdivenlerden yuvarlandı”, demiş</a:t>
            </a:r>
            <a:r>
              <a:rPr lang="tr-TR" sz="2000" dirty="0" smtClean="0"/>
              <a:t>.</a:t>
            </a:r>
            <a:endParaRPr lang="hu-HU" sz="2000" dirty="0" smtClean="0"/>
          </a:p>
          <a:p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Naszrettin így szólt:</a:t>
            </a:r>
          </a:p>
          <a:p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- Semmi, csak az asszonnyal összeszólalkoztunk, és a turbánom legurult a lépcsőn.</a:t>
            </a:r>
          </a:p>
        </p:txBody>
      </p:sp>
    </p:spTree>
    <p:extLst>
      <p:ext uri="{BB962C8B-B14F-4D97-AF65-F5344CB8AC3E}">
        <p14:creationId xmlns:p14="http://schemas.microsoft.com/office/powerpoint/2010/main" val="187962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d/d4/Nasreddin_%2818th-century_work%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2144" y="1536119"/>
            <a:ext cx="2819400" cy="3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7914566" y="1784812"/>
            <a:ext cx="1435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t</a:t>
            </a:r>
            <a:r>
              <a:rPr lang="hu-HU" sz="2000" dirty="0" smtClean="0"/>
              <a:t>urbán </a:t>
            </a:r>
            <a:r>
              <a:rPr lang="hu-HU" sz="2000" dirty="0" smtClean="0">
                <a:sym typeface="Wingdings" panose="05000000000000000000" pitchFamily="2" charset="2"/>
              </a:rPr>
              <a:t></a:t>
            </a:r>
            <a:r>
              <a:rPr lang="hu-HU" sz="2000" dirty="0" smtClean="0"/>
              <a:t> </a:t>
            </a:r>
            <a:endParaRPr lang="hu-HU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469208" y="2812975"/>
            <a:ext cx="34081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i="1" dirty="0" smtClean="0"/>
              <a:t>gurul: </a:t>
            </a:r>
          </a:p>
          <a:p>
            <a:r>
              <a:rPr lang="hu-HU" sz="2000" dirty="0" smtClean="0"/>
              <a:t>gömbölyű vagy kerek dolgok tudnak gurulni </a:t>
            </a:r>
            <a:endParaRPr lang="hu-HU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818566" y="1784812"/>
            <a:ext cx="18132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dirty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hu-HU" sz="3000" dirty="0" smtClean="0">
                <a:solidFill>
                  <a:schemeClr val="bg2">
                    <a:lumMod val="50000"/>
                  </a:schemeClr>
                </a:solidFill>
              </a:rPr>
              <a:t> labda</a:t>
            </a:r>
            <a:endParaRPr lang="hu-HU" sz="3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35940" y="1016271"/>
            <a:ext cx="20681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dirty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hu-HU" sz="3000" dirty="0" smtClean="0">
                <a:solidFill>
                  <a:schemeClr val="bg2">
                    <a:lumMod val="50000"/>
                  </a:schemeClr>
                </a:solidFill>
              </a:rPr>
              <a:t>z alma</a:t>
            </a:r>
            <a:endParaRPr lang="hu-HU" sz="3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408407"/>
            <a:ext cx="20681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dirty="0" smtClean="0"/>
              <a:t>Szókincs</a:t>
            </a:r>
            <a:endParaRPr lang="hu-HU" sz="30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2331575" y="5221325"/>
            <a:ext cx="18132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dirty="0" smtClean="0">
                <a:solidFill>
                  <a:schemeClr val="bg2">
                    <a:lumMod val="50000"/>
                  </a:schemeClr>
                </a:solidFill>
              </a:rPr>
              <a:t>a kuru</a:t>
            </a:r>
            <a:r>
              <a:rPr lang="tr-TR" sz="3000" dirty="0" smtClean="0">
                <a:solidFill>
                  <a:schemeClr val="bg2">
                    <a:lumMod val="50000"/>
                  </a:schemeClr>
                </a:solidFill>
              </a:rPr>
              <a:t>ş</a:t>
            </a:r>
            <a:endParaRPr lang="hu-HU" sz="3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50537" y="4429916"/>
            <a:ext cx="18132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dirty="0" smtClean="0">
                <a:solidFill>
                  <a:schemeClr val="bg2">
                    <a:lumMod val="50000"/>
                  </a:schemeClr>
                </a:solidFill>
              </a:rPr>
              <a:t>a forint</a:t>
            </a:r>
            <a:endParaRPr lang="hu-HU" sz="3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56544" y="5638443"/>
            <a:ext cx="35580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>
                <a:solidFill>
                  <a:schemeClr val="bg2">
                    <a:lumMod val="50000"/>
                  </a:schemeClr>
                </a:solidFill>
              </a:rPr>
              <a:t>b</a:t>
            </a:r>
            <a:r>
              <a:rPr lang="hu-HU" sz="3000" dirty="0" smtClean="0">
                <a:solidFill>
                  <a:schemeClr val="bg2">
                    <a:lumMod val="50000"/>
                  </a:schemeClr>
                </a:solidFill>
              </a:rPr>
              <a:t>ármilyen pénzérme</a:t>
            </a:r>
            <a:endParaRPr lang="hu-HU" sz="3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34096" y="462273"/>
            <a:ext cx="35580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 smtClean="0">
                <a:solidFill>
                  <a:schemeClr val="bg2">
                    <a:lumMod val="50000"/>
                  </a:schemeClr>
                </a:solidFill>
              </a:rPr>
              <a:t>egy kövér cica </a:t>
            </a:r>
            <a:r>
              <a:rPr lang="hu-HU" sz="3000" dirty="0" smtClean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</a:t>
            </a:r>
            <a:endParaRPr lang="hu-HU" sz="3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56544" y="1931713"/>
            <a:ext cx="35580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hu-HU" sz="3000" dirty="0" smtClean="0">
                <a:solidFill>
                  <a:schemeClr val="bg2">
                    <a:lumMod val="50000"/>
                  </a:schemeClr>
                </a:solidFill>
              </a:rPr>
              <a:t> dió</a:t>
            </a:r>
            <a:endParaRPr lang="hu-HU" sz="3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319809" y="2830352"/>
            <a:ext cx="35580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hu-HU" sz="3000" dirty="0" smtClean="0">
                <a:solidFill>
                  <a:schemeClr val="bg2">
                    <a:lumMod val="50000"/>
                  </a:schemeClr>
                </a:solidFill>
              </a:rPr>
              <a:t> golyó</a:t>
            </a:r>
            <a:endParaRPr lang="hu-HU" sz="3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52831" y="4299792"/>
            <a:ext cx="35580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hu-HU" sz="3000" dirty="0" smtClean="0">
                <a:solidFill>
                  <a:schemeClr val="bg2">
                    <a:lumMod val="50000"/>
                  </a:schemeClr>
                </a:solidFill>
              </a:rPr>
              <a:t> narancs</a:t>
            </a:r>
            <a:endParaRPr lang="hu-HU" sz="3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40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350097" y="1874054"/>
            <a:ext cx="774495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/>
              <a:t>Komşusu</a:t>
            </a:r>
            <a:r>
              <a:rPr lang="tr-TR" sz="2000" dirty="0" smtClean="0"/>
              <a:t>:</a:t>
            </a:r>
            <a:endParaRPr lang="hu-HU" sz="2000" dirty="0" smtClean="0"/>
          </a:p>
          <a:p>
            <a:r>
              <a:rPr lang="tr-TR" sz="2000" dirty="0" smtClean="0"/>
              <a:t>– </a:t>
            </a:r>
            <a:r>
              <a:rPr lang="tr-TR" sz="2000" dirty="0"/>
              <a:t>“Yahu hocam hiç kavuktan bu kadar ses çıkar mı?”, demiş.</a:t>
            </a:r>
            <a:br>
              <a:rPr lang="tr-TR" sz="2000" dirty="0"/>
            </a:br>
            <a:r>
              <a:rPr lang="tr-TR" sz="2000" dirty="0"/>
              <a:t>Hoca da: – “Ya anlasana kavuğun içinde ben de vardım”, demiş.</a:t>
            </a:r>
          </a:p>
          <a:p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 szomszéd így szólt: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 - Nade  Naszrettin, hogy csaphat ekkora zajt egy turbán?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Naszrettin így válaszolt: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 - </a:t>
            </a:r>
            <a:r>
              <a:rPr lang="hu-HU" sz="2000" dirty="0" smtClean="0">
                <a:solidFill>
                  <a:schemeClr val="accent1"/>
                </a:solidFill>
              </a:rPr>
              <a:t>Hogyhogy hogy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? Értsd hát meg, én is benne voltam!</a:t>
            </a:r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59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1265</TotalTime>
  <Words>85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Bemutatkozás:  3 mondat: 2 igaz, 1 hamis</dc:title>
  <dc:creator>Éva Tóth</dc:creator>
  <cp:lastModifiedBy>Éva Tóth</cp:lastModifiedBy>
  <cp:revision>90</cp:revision>
  <dcterms:created xsi:type="dcterms:W3CDTF">2018-09-21T17:46:23Z</dcterms:created>
  <dcterms:modified xsi:type="dcterms:W3CDTF">2020-05-22T19:09:51Z</dcterms:modified>
</cp:coreProperties>
</file>