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13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3DE5DC46-AA50-456B-A83C-167B8549975A}">
          <p14:sldIdLst>
            <p14:sldId id="257"/>
            <p14:sldId id="258"/>
            <p14:sldId id="259"/>
            <p14:sldId id="260"/>
            <p14:sldId id="261"/>
            <p14:sldId id="262"/>
            <p14:sldId id="263"/>
            <p14:sldId id="264"/>
            <p14:sldId id="265"/>
            <p14:sldId id="266"/>
            <p14:sldId id="267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2F8981-34F5-439B-B9FB-DCB661DDDE14}" type="datetimeFigureOut">
              <a:rPr lang="en-US" smtClean="0"/>
              <a:t>3/30/2018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622DE2C-6AAD-477F-B3C0-87E67A7D1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00800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2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11" name="Group 10"/>
          <p:cNvGrpSpPr/>
          <p:nvPr/>
        </p:nvGrpSpPr>
        <p:grpSpPr>
          <a:xfrm>
            <a:off x="0" y="0"/>
            <a:ext cx="2305051" cy="6858001"/>
            <a:chOff x="0" y="0"/>
            <a:chExt cx="2305051" cy="6858001"/>
          </a:xfrm>
          <a:gradFill flip="none" rotWithShape="1">
            <a:gsLst>
              <a:gs pos="0">
                <a:schemeClr val="tx2"/>
              </a:gs>
              <a:gs pos="100000">
                <a:schemeClr val="bg2">
                  <a:lumMod val="60000"/>
                  <a:lumOff val="40000"/>
                </a:schemeClr>
              </a:gs>
            </a:gsLst>
            <a:lin ang="5400000" scaled="0"/>
            <a:tileRect/>
          </a:gradFill>
        </p:grpSpPr>
        <p:sp>
          <p:nvSpPr>
            <p:cNvPr id="12" name="Rectangle 5"/>
            <p:cNvSpPr>
              <a:spLocks noChangeArrowheads="1"/>
            </p:cNvSpPr>
            <p:nvPr/>
          </p:nvSpPr>
          <p:spPr bwMode="auto">
            <a:xfrm>
              <a:off x="1209675" y="4763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3" name="Freeform 6"/>
            <p:cNvSpPr>
              <a:spLocks noEditPoints="1"/>
            </p:cNvSpPr>
            <p:nvPr/>
          </p:nvSpPr>
          <p:spPr bwMode="auto">
            <a:xfrm>
              <a:off x="1128713" y="21764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4" name="Freeform 7"/>
            <p:cNvSpPr>
              <a:spLocks noEditPoints="1"/>
            </p:cNvSpPr>
            <p:nvPr/>
          </p:nvSpPr>
          <p:spPr bwMode="auto">
            <a:xfrm>
              <a:off x="1123950" y="4021138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5" name="Rectangle 8"/>
            <p:cNvSpPr>
              <a:spLocks noChangeArrowheads="1"/>
            </p:cNvSpPr>
            <p:nvPr/>
          </p:nvSpPr>
          <p:spPr bwMode="auto">
            <a:xfrm>
              <a:off x="414338" y="9525"/>
              <a:ext cx="28575" cy="4481513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16" name="Freeform 9"/>
            <p:cNvSpPr>
              <a:spLocks noEditPoints="1"/>
            </p:cNvSpPr>
            <p:nvPr/>
          </p:nvSpPr>
          <p:spPr bwMode="auto">
            <a:xfrm>
              <a:off x="333375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7" name="Freeform 10"/>
            <p:cNvSpPr/>
            <p:nvPr/>
          </p:nvSpPr>
          <p:spPr bwMode="auto">
            <a:xfrm>
              <a:off x="190500" y="9525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66"/>
                  </a:lnTo>
                  <a:lnTo>
                    <a:pt x="81" y="380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3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8" name="Freeform 11"/>
            <p:cNvSpPr/>
            <p:nvPr/>
          </p:nvSpPr>
          <p:spPr bwMode="auto">
            <a:xfrm>
              <a:off x="1290638" y="14288"/>
              <a:ext cx="376238" cy="1801813"/>
            </a:xfrm>
            <a:custGeom>
              <a:avLst/>
              <a:gdLst/>
              <a:ahLst/>
              <a:cxnLst/>
              <a:rect l="0" t="0" r="r" b="b"/>
              <a:pathLst>
                <a:path w="237" h="1135">
                  <a:moveTo>
                    <a:pt x="222" y="1135"/>
                  </a:moveTo>
                  <a:lnTo>
                    <a:pt x="0" y="620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17"/>
                  </a:lnTo>
                  <a:lnTo>
                    <a:pt x="237" y="1129"/>
                  </a:lnTo>
                  <a:lnTo>
                    <a:pt x="222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19" name="Freeform 12"/>
            <p:cNvSpPr>
              <a:spLocks noEditPoints="1"/>
            </p:cNvSpPr>
            <p:nvPr/>
          </p:nvSpPr>
          <p:spPr bwMode="auto">
            <a:xfrm>
              <a:off x="1600200" y="180181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0" name="Freeform 13"/>
            <p:cNvSpPr/>
            <p:nvPr/>
          </p:nvSpPr>
          <p:spPr bwMode="auto">
            <a:xfrm>
              <a:off x="1381125" y="9525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219" y="898"/>
                  </a:moveTo>
                  <a:lnTo>
                    <a:pt x="0" y="3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380"/>
                  </a:lnTo>
                  <a:lnTo>
                    <a:pt x="234" y="892"/>
                  </a:lnTo>
                  <a:lnTo>
                    <a:pt x="219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1" name="Freeform 14"/>
            <p:cNvSpPr/>
            <p:nvPr/>
          </p:nvSpPr>
          <p:spPr bwMode="auto">
            <a:xfrm>
              <a:off x="1643063" y="0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96" y="575"/>
                  </a:moveTo>
                  <a:lnTo>
                    <a:pt x="78" y="575"/>
                  </a:lnTo>
                  <a:lnTo>
                    <a:pt x="78" y="192"/>
                  </a:lnTo>
                  <a:lnTo>
                    <a:pt x="0" y="6"/>
                  </a:lnTo>
                  <a:lnTo>
                    <a:pt x="15" y="0"/>
                  </a:lnTo>
                  <a:lnTo>
                    <a:pt x="96" y="189"/>
                  </a:lnTo>
                  <a:lnTo>
                    <a:pt x="96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2" name="Freeform 15"/>
            <p:cNvSpPr>
              <a:spLocks noEditPoints="1"/>
            </p:cNvSpPr>
            <p:nvPr/>
          </p:nvSpPr>
          <p:spPr bwMode="auto">
            <a:xfrm>
              <a:off x="1685925" y="14208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3" name="Freeform 16"/>
            <p:cNvSpPr>
              <a:spLocks noEditPoints="1"/>
            </p:cNvSpPr>
            <p:nvPr/>
          </p:nvSpPr>
          <p:spPr bwMode="auto">
            <a:xfrm>
              <a:off x="168592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4" name="Freeform 17"/>
            <p:cNvSpPr/>
            <p:nvPr/>
          </p:nvSpPr>
          <p:spPr bwMode="auto">
            <a:xfrm>
              <a:off x="1743075" y="4763"/>
              <a:ext cx="419100" cy="522288"/>
            </a:xfrm>
            <a:custGeom>
              <a:avLst/>
              <a:gdLst/>
              <a:ahLst/>
              <a:cxnLst/>
              <a:rect l="0" t="0" r="r" b="b"/>
              <a:pathLst>
                <a:path w="264" h="329">
                  <a:moveTo>
                    <a:pt x="252" y="329"/>
                  </a:moveTo>
                  <a:lnTo>
                    <a:pt x="45" y="120"/>
                  </a:lnTo>
                  <a:lnTo>
                    <a:pt x="0" y="6"/>
                  </a:lnTo>
                  <a:lnTo>
                    <a:pt x="15" y="0"/>
                  </a:lnTo>
                  <a:lnTo>
                    <a:pt x="60" y="111"/>
                  </a:lnTo>
                  <a:lnTo>
                    <a:pt x="264" y="317"/>
                  </a:lnTo>
                  <a:lnTo>
                    <a:pt x="252" y="32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5" name="Freeform 18"/>
            <p:cNvSpPr>
              <a:spLocks noEditPoints="1"/>
            </p:cNvSpPr>
            <p:nvPr/>
          </p:nvSpPr>
          <p:spPr bwMode="auto">
            <a:xfrm>
              <a:off x="2119313" y="488950"/>
              <a:ext cx="161925" cy="147638"/>
            </a:xfrm>
            <a:custGeom>
              <a:avLst/>
              <a:gdLst/>
              <a:ahLst/>
              <a:cxnLst/>
              <a:rect l="0" t="0" r="r" b="b"/>
              <a:pathLst>
                <a:path w="34" h="31">
                  <a:moveTo>
                    <a:pt x="17" y="31"/>
                  </a:moveTo>
                  <a:cubicBezTo>
                    <a:pt x="13" y="31"/>
                    <a:pt x="9" y="30"/>
                    <a:pt x="6" y="27"/>
                  </a:cubicBezTo>
                  <a:cubicBezTo>
                    <a:pt x="0" y="20"/>
                    <a:pt x="0" y="10"/>
                    <a:pt x="6" y="4"/>
                  </a:cubicBezTo>
                  <a:cubicBezTo>
                    <a:pt x="9" y="1"/>
                    <a:pt x="13" y="0"/>
                    <a:pt x="17" y="0"/>
                  </a:cubicBezTo>
                  <a:cubicBezTo>
                    <a:pt x="21" y="0"/>
                    <a:pt x="25" y="1"/>
                    <a:pt x="28" y="4"/>
                  </a:cubicBezTo>
                  <a:cubicBezTo>
                    <a:pt x="34" y="10"/>
                    <a:pt x="34" y="20"/>
                    <a:pt x="28" y="27"/>
                  </a:cubicBezTo>
                  <a:cubicBezTo>
                    <a:pt x="25" y="30"/>
                    <a:pt x="21" y="31"/>
                    <a:pt x="17" y="31"/>
                  </a:cubicBezTo>
                  <a:close/>
                  <a:moveTo>
                    <a:pt x="17" y="4"/>
                  </a:moveTo>
                  <a:cubicBezTo>
                    <a:pt x="14" y="4"/>
                    <a:pt x="11" y="5"/>
                    <a:pt x="9" y="7"/>
                  </a:cubicBezTo>
                  <a:cubicBezTo>
                    <a:pt x="4" y="12"/>
                    <a:pt x="4" y="19"/>
                    <a:pt x="9" y="24"/>
                  </a:cubicBezTo>
                  <a:cubicBezTo>
                    <a:pt x="11" y="26"/>
                    <a:pt x="14" y="27"/>
                    <a:pt x="17" y="27"/>
                  </a:cubicBezTo>
                  <a:cubicBezTo>
                    <a:pt x="20" y="27"/>
                    <a:pt x="23" y="26"/>
                    <a:pt x="25" y="24"/>
                  </a:cubicBezTo>
                  <a:cubicBezTo>
                    <a:pt x="30" y="19"/>
                    <a:pt x="30" y="12"/>
                    <a:pt x="25" y="7"/>
                  </a:cubicBezTo>
                  <a:cubicBezTo>
                    <a:pt x="23" y="5"/>
                    <a:pt x="20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6" name="Freeform 19"/>
            <p:cNvSpPr/>
            <p:nvPr/>
          </p:nvSpPr>
          <p:spPr bwMode="auto">
            <a:xfrm>
              <a:off x="952500" y="4763"/>
              <a:ext cx="152400" cy="908050"/>
            </a:xfrm>
            <a:custGeom>
              <a:avLst/>
              <a:gdLst/>
              <a:ahLst/>
              <a:cxnLst/>
              <a:rect l="0" t="0" r="r" b="b"/>
              <a:pathLst>
                <a:path w="96" h="572">
                  <a:moveTo>
                    <a:pt x="15" y="572"/>
                  </a:moveTo>
                  <a:lnTo>
                    <a:pt x="0" y="572"/>
                  </a:lnTo>
                  <a:lnTo>
                    <a:pt x="0" y="189"/>
                  </a:lnTo>
                  <a:lnTo>
                    <a:pt x="81" y="0"/>
                  </a:lnTo>
                  <a:lnTo>
                    <a:pt x="96" y="6"/>
                  </a:lnTo>
                  <a:lnTo>
                    <a:pt x="15" y="192"/>
                  </a:lnTo>
                  <a:lnTo>
                    <a:pt x="15" y="57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7" name="Freeform 20"/>
            <p:cNvSpPr>
              <a:spLocks noEditPoints="1"/>
            </p:cNvSpPr>
            <p:nvPr/>
          </p:nvSpPr>
          <p:spPr bwMode="auto">
            <a:xfrm>
              <a:off x="8667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2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8" name="Freeform 21"/>
            <p:cNvSpPr>
              <a:spLocks noEditPoints="1"/>
            </p:cNvSpPr>
            <p:nvPr/>
          </p:nvSpPr>
          <p:spPr bwMode="auto">
            <a:xfrm>
              <a:off x="890588" y="155416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29" name="Freeform 22"/>
            <p:cNvSpPr/>
            <p:nvPr/>
          </p:nvSpPr>
          <p:spPr bwMode="auto">
            <a:xfrm>
              <a:off x="738188" y="5622925"/>
              <a:ext cx="338138" cy="1216025"/>
            </a:xfrm>
            <a:custGeom>
              <a:avLst/>
              <a:gdLst/>
              <a:ahLst/>
              <a:cxnLst/>
              <a:rect l="0" t="0" r="r" b="b"/>
              <a:pathLst>
                <a:path w="213" h="766">
                  <a:moveTo>
                    <a:pt x="213" y="766"/>
                  </a:moveTo>
                  <a:lnTo>
                    <a:pt x="195" y="766"/>
                  </a:lnTo>
                  <a:lnTo>
                    <a:pt x="195" y="464"/>
                  </a:lnTo>
                  <a:lnTo>
                    <a:pt x="0" y="6"/>
                  </a:lnTo>
                  <a:lnTo>
                    <a:pt x="12" y="0"/>
                  </a:lnTo>
                  <a:lnTo>
                    <a:pt x="213" y="461"/>
                  </a:lnTo>
                  <a:lnTo>
                    <a:pt x="213" y="76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0" name="Freeform 23"/>
            <p:cNvSpPr>
              <a:spLocks noEditPoints="1"/>
            </p:cNvSpPr>
            <p:nvPr/>
          </p:nvSpPr>
          <p:spPr bwMode="auto">
            <a:xfrm>
              <a:off x="647700" y="5480050"/>
              <a:ext cx="157163" cy="157163"/>
            </a:xfrm>
            <a:custGeom>
              <a:avLst/>
              <a:gdLst/>
              <a:ahLst/>
              <a:cxnLst/>
              <a:rect l="0" t="0" r="r" b="b"/>
              <a:pathLst>
                <a:path w="33" h="33">
                  <a:moveTo>
                    <a:pt x="17" y="33"/>
                  </a:moveTo>
                  <a:cubicBezTo>
                    <a:pt x="8" y="33"/>
                    <a:pt x="0" y="26"/>
                    <a:pt x="0" y="17"/>
                  </a:cubicBezTo>
                  <a:cubicBezTo>
                    <a:pt x="0" y="8"/>
                    <a:pt x="8" y="0"/>
                    <a:pt x="17" y="0"/>
                  </a:cubicBezTo>
                  <a:cubicBezTo>
                    <a:pt x="26" y="0"/>
                    <a:pt x="33" y="8"/>
                    <a:pt x="33" y="17"/>
                  </a:cubicBezTo>
                  <a:cubicBezTo>
                    <a:pt x="33" y="26"/>
                    <a:pt x="26" y="33"/>
                    <a:pt x="17" y="33"/>
                  </a:cubicBezTo>
                  <a:close/>
                  <a:moveTo>
                    <a:pt x="17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29"/>
                    <a:pt x="17" y="29"/>
                  </a:cubicBezTo>
                  <a:cubicBezTo>
                    <a:pt x="23" y="29"/>
                    <a:pt x="29" y="24"/>
                    <a:pt x="29" y="17"/>
                  </a:cubicBezTo>
                  <a:cubicBezTo>
                    <a:pt x="29" y="10"/>
                    <a:pt x="23" y="4"/>
                    <a:pt x="17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1" name="Freeform 24"/>
            <p:cNvSpPr>
              <a:spLocks noEditPoints="1"/>
            </p:cNvSpPr>
            <p:nvPr/>
          </p:nvSpPr>
          <p:spPr bwMode="auto">
            <a:xfrm>
              <a:off x="66675" y="9032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2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2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2" name="Freeform 25"/>
            <p:cNvSpPr/>
            <p:nvPr/>
          </p:nvSpPr>
          <p:spPr bwMode="auto">
            <a:xfrm>
              <a:off x="0" y="3897313"/>
              <a:ext cx="133350" cy="266700"/>
            </a:xfrm>
            <a:custGeom>
              <a:avLst/>
              <a:gdLst/>
              <a:ahLst/>
              <a:cxnLst/>
              <a:rect l="0" t="0" r="r" b="b"/>
              <a:pathLst>
                <a:path w="84" h="168">
                  <a:moveTo>
                    <a:pt x="69" y="168"/>
                  </a:moveTo>
                  <a:lnTo>
                    <a:pt x="0" y="6"/>
                  </a:lnTo>
                  <a:lnTo>
                    <a:pt x="12" y="0"/>
                  </a:lnTo>
                  <a:lnTo>
                    <a:pt x="84" y="162"/>
                  </a:lnTo>
                  <a:lnTo>
                    <a:pt x="69" y="16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3" name="Freeform 26"/>
            <p:cNvSpPr>
              <a:spLocks noEditPoints="1"/>
            </p:cNvSpPr>
            <p:nvPr/>
          </p:nvSpPr>
          <p:spPr bwMode="auto">
            <a:xfrm>
              <a:off x="66675" y="414972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4" name="Freeform 27"/>
            <p:cNvSpPr/>
            <p:nvPr/>
          </p:nvSpPr>
          <p:spPr bwMode="auto">
            <a:xfrm>
              <a:off x="0" y="1644650"/>
              <a:ext cx="133350" cy="269875"/>
            </a:xfrm>
            <a:custGeom>
              <a:avLst/>
              <a:gdLst/>
              <a:ahLst/>
              <a:cxnLst/>
              <a:rect l="0" t="0" r="r" b="b"/>
              <a:pathLst>
                <a:path w="84" h="170">
                  <a:moveTo>
                    <a:pt x="12" y="170"/>
                  </a:moveTo>
                  <a:lnTo>
                    <a:pt x="0" y="164"/>
                  </a:lnTo>
                  <a:lnTo>
                    <a:pt x="69" y="0"/>
                  </a:lnTo>
                  <a:lnTo>
                    <a:pt x="84" y="6"/>
                  </a:lnTo>
                  <a:lnTo>
                    <a:pt x="12" y="17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5" name="Freeform 28"/>
            <p:cNvSpPr>
              <a:spLocks noEditPoints="1"/>
            </p:cNvSpPr>
            <p:nvPr/>
          </p:nvSpPr>
          <p:spPr bwMode="auto">
            <a:xfrm>
              <a:off x="66675" y="146843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6" name="Freeform 29"/>
            <p:cNvSpPr/>
            <p:nvPr/>
          </p:nvSpPr>
          <p:spPr bwMode="auto">
            <a:xfrm>
              <a:off x="695325" y="4763"/>
              <a:ext cx="309563" cy="1558925"/>
            </a:xfrm>
            <a:custGeom>
              <a:avLst/>
              <a:gdLst/>
              <a:ahLst/>
              <a:cxnLst/>
              <a:rect l="0" t="0" r="r" b="b"/>
              <a:pathLst>
                <a:path w="195" h="982">
                  <a:moveTo>
                    <a:pt x="195" y="982"/>
                  </a:moveTo>
                  <a:lnTo>
                    <a:pt x="177" y="982"/>
                  </a:lnTo>
                  <a:lnTo>
                    <a:pt x="177" y="805"/>
                  </a:lnTo>
                  <a:lnTo>
                    <a:pt x="0" y="629"/>
                  </a:lnTo>
                  <a:lnTo>
                    <a:pt x="0" y="0"/>
                  </a:lnTo>
                  <a:lnTo>
                    <a:pt x="18" y="0"/>
                  </a:lnTo>
                  <a:lnTo>
                    <a:pt x="18" y="623"/>
                  </a:lnTo>
                  <a:lnTo>
                    <a:pt x="195" y="796"/>
                  </a:lnTo>
                  <a:lnTo>
                    <a:pt x="195" y="98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7" name="Freeform 30"/>
            <p:cNvSpPr>
              <a:spLocks noEditPoints="1"/>
            </p:cNvSpPr>
            <p:nvPr/>
          </p:nvSpPr>
          <p:spPr bwMode="auto">
            <a:xfrm>
              <a:off x="57150" y="48815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8" name="Freeform 31"/>
            <p:cNvSpPr/>
            <p:nvPr/>
          </p:nvSpPr>
          <p:spPr bwMode="auto">
            <a:xfrm>
              <a:off x="138113" y="5060950"/>
              <a:ext cx="304800" cy="1778000"/>
            </a:xfrm>
            <a:custGeom>
              <a:avLst/>
              <a:gdLst/>
              <a:ahLst/>
              <a:cxnLst/>
              <a:rect l="0" t="0" r="r" b="b"/>
              <a:pathLst>
                <a:path w="192" h="1120">
                  <a:moveTo>
                    <a:pt x="192" y="1120"/>
                  </a:moveTo>
                  <a:lnTo>
                    <a:pt x="177" y="1120"/>
                  </a:lnTo>
                  <a:lnTo>
                    <a:pt x="177" y="360"/>
                  </a:lnTo>
                  <a:lnTo>
                    <a:pt x="0" y="183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77"/>
                  </a:lnTo>
                  <a:lnTo>
                    <a:pt x="192" y="354"/>
                  </a:lnTo>
                  <a:lnTo>
                    <a:pt x="192" y="112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39" name="Freeform 32"/>
            <p:cNvSpPr>
              <a:spLocks noEditPoints="1"/>
            </p:cNvSpPr>
            <p:nvPr/>
          </p:nvSpPr>
          <p:spPr bwMode="auto">
            <a:xfrm>
              <a:off x="561975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0" name="Rectangle 33"/>
            <p:cNvSpPr>
              <a:spLocks noChangeArrowheads="1"/>
            </p:cNvSpPr>
            <p:nvPr/>
          </p:nvSpPr>
          <p:spPr bwMode="auto">
            <a:xfrm>
              <a:off x="642938" y="6610350"/>
              <a:ext cx="23813" cy="242888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41" name="Freeform 34"/>
            <p:cNvSpPr>
              <a:spLocks noEditPoints="1"/>
            </p:cNvSpPr>
            <p:nvPr/>
          </p:nvSpPr>
          <p:spPr bwMode="auto">
            <a:xfrm>
              <a:off x="76200" y="6430963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2" y="0"/>
                    <a:pt x="40" y="9"/>
                    <a:pt x="40" y="20"/>
                  </a:cubicBezTo>
                  <a:cubicBezTo>
                    <a:pt x="40" y="31"/>
                    <a:pt x="32" y="40"/>
                    <a:pt x="20" y="40"/>
                  </a:cubicBezTo>
                  <a:close/>
                  <a:moveTo>
                    <a:pt x="20" y="4"/>
                  </a:moveTo>
                  <a:cubicBezTo>
                    <a:pt x="12" y="4"/>
                    <a:pt x="4" y="11"/>
                    <a:pt x="4" y="20"/>
                  </a:cubicBezTo>
                  <a:cubicBezTo>
                    <a:pt x="4" y="29"/>
                    <a:pt x="12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2" name="Freeform 35"/>
            <p:cNvSpPr/>
            <p:nvPr/>
          </p:nvSpPr>
          <p:spPr bwMode="auto">
            <a:xfrm>
              <a:off x="0" y="5978525"/>
              <a:ext cx="190500" cy="461963"/>
            </a:xfrm>
            <a:custGeom>
              <a:avLst/>
              <a:gdLst/>
              <a:ahLst/>
              <a:cxnLst/>
              <a:rect l="0" t="0" r="r" b="b"/>
              <a:pathLst>
                <a:path w="120" h="291">
                  <a:moveTo>
                    <a:pt x="120" y="291"/>
                  </a:moveTo>
                  <a:lnTo>
                    <a:pt x="105" y="291"/>
                  </a:lnTo>
                  <a:lnTo>
                    <a:pt x="105" y="114"/>
                  </a:lnTo>
                  <a:lnTo>
                    <a:pt x="0" y="9"/>
                  </a:lnTo>
                  <a:lnTo>
                    <a:pt x="12" y="0"/>
                  </a:lnTo>
                  <a:lnTo>
                    <a:pt x="120" y="108"/>
                  </a:lnTo>
                  <a:lnTo>
                    <a:pt x="120" y="291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3" name="Freeform 36"/>
            <p:cNvSpPr/>
            <p:nvPr/>
          </p:nvSpPr>
          <p:spPr bwMode="auto">
            <a:xfrm>
              <a:off x="1014413" y="1801813"/>
              <a:ext cx="214313" cy="755650"/>
            </a:xfrm>
            <a:custGeom>
              <a:avLst/>
              <a:gdLst/>
              <a:ahLst/>
              <a:cxnLst/>
              <a:rect l="0" t="0" r="r" b="b"/>
              <a:pathLst>
                <a:path w="135" h="476">
                  <a:moveTo>
                    <a:pt x="12" y="476"/>
                  </a:moveTo>
                  <a:lnTo>
                    <a:pt x="0" y="476"/>
                  </a:lnTo>
                  <a:lnTo>
                    <a:pt x="0" y="128"/>
                  </a:lnTo>
                  <a:lnTo>
                    <a:pt x="126" y="0"/>
                  </a:lnTo>
                  <a:lnTo>
                    <a:pt x="135" y="9"/>
                  </a:lnTo>
                  <a:lnTo>
                    <a:pt x="12" y="131"/>
                  </a:lnTo>
                  <a:lnTo>
                    <a:pt x="12" y="47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4" name="Freeform 37"/>
            <p:cNvSpPr>
              <a:spLocks noEditPoints="1"/>
            </p:cNvSpPr>
            <p:nvPr/>
          </p:nvSpPr>
          <p:spPr bwMode="auto">
            <a:xfrm>
              <a:off x="938213" y="2547938"/>
              <a:ext cx="166688" cy="160338"/>
            </a:xfrm>
            <a:custGeom>
              <a:avLst/>
              <a:gdLst/>
              <a:ahLst/>
              <a:cxnLst/>
              <a:rect l="0" t="0" r="r" b="b"/>
              <a:pathLst>
                <a:path w="35" h="34">
                  <a:moveTo>
                    <a:pt x="18" y="34"/>
                  </a:moveTo>
                  <a:cubicBezTo>
                    <a:pt x="8" y="34"/>
                    <a:pt x="0" y="26"/>
                    <a:pt x="0" y="17"/>
                  </a:cubicBezTo>
                  <a:cubicBezTo>
                    <a:pt x="0" y="7"/>
                    <a:pt x="8" y="0"/>
                    <a:pt x="18" y="0"/>
                  </a:cubicBezTo>
                  <a:cubicBezTo>
                    <a:pt x="27" y="0"/>
                    <a:pt x="35" y="7"/>
                    <a:pt x="35" y="17"/>
                  </a:cubicBezTo>
                  <a:cubicBezTo>
                    <a:pt x="35" y="26"/>
                    <a:pt x="27" y="34"/>
                    <a:pt x="18" y="34"/>
                  </a:cubicBezTo>
                  <a:close/>
                  <a:moveTo>
                    <a:pt x="18" y="4"/>
                  </a:moveTo>
                  <a:cubicBezTo>
                    <a:pt x="10" y="4"/>
                    <a:pt x="4" y="10"/>
                    <a:pt x="4" y="17"/>
                  </a:cubicBezTo>
                  <a:cubicBezTo>
                    <a:pt x="4" y="24"/>
                    <a:pt x="10" y="30"/>
                    <a:pt x="18" y="30"/>
                  </a:cubicBezTo>
                  <a:cubicBezTo>
                    <a:pt x="25" y="30"/>
                    <a:pt x="31" y="24"/>
                    <a:pt x="31" y="17"/>
                  </a:cubicBezTo>
                  <a:cubicBezTo>
                    <a:pt x="31" y="10"/>
                    <a:pt x="25" y="4"/>
                    <a:pt x="18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5" name="Freeform 38"/>
            <p:cNvSpPr/>
            <p:nvPr/>
          </p:nvSpPr>
          <p:spPr bwMode="auto">
            <a:xfrm>
              <a:off x="595313" y="4763"/>
              <a:ext cx="638175" cy="4025900"/>
            </a:xfrm>
            <a:custGeom>
              <a:avLst/>
              <a:gdLst/>
              <a:ahLst/>
              <a:cxnLst/>
              <a:rect l="0" t="0" r="r" b="b"/>
              <a:pathLst>
                <a:path w="402" h="2536">
                  <a:moveTo>
                    <a:pt x="402" y="2536"/>
                  </a:moveTo>
                  <a:lnTo>
                    <a:pt x="387" y="2536"/>
                  </a:lnTo>
                  <a:lnTo>
                    <a:pt x="387" y="2311"/>
                  </a:lnTo>
                  <a:lnTo>
                    <a:pt x="0" y="1925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916"/>
                  </a:lnTo>
                  <a:lnTo>
                    <a:pt x="402" y="2302"/>
                  </a:lnTo>
                  <a:lnTo>
                    <a:pt x="402" y="2536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6" name="Freeform 39"/>
            <p:cNvSpPr/>
            <p:nvPr/>
          </p:nvSpPr>
          <p:spPr bwMode="auto">
            <a:xfrm>
              <a:off x="1223963" y="1382713"/>
              <a:ext cx="142875" cy="476250"/>
            </a:xfrm>
            <a:custGeom>
              <a:avLst/>
              <a:gdLst/>
              <a:ahLst/>
              <a:cxnLst/>
              <a:rect l="0" t="0" r="r" b="b"/>
              <a:pathLst>
                <a:path w="90" h="300">
                  <a:moveTo>
                    <a:pt x="90" y="300"/>
                  </a:moveTo>
                  <a:lnTo>
                    <a:pt x="78" y="300"/>
                  </a:lnTo>
                  <a:lnTo>
                    <a:pt x="78" y="84"/>
                  </a:lnTo>
                  <a:lnTo>
                    <a:pt x="0" y="9"/>
                  </a:lnTo>
                  <a:lnTo>
                    <a:pt x="9" y="0"/>
                  </a:lnTo>
                  <a:lnTo>
                    <a:pt x="90" y="81"/>
                  </a:lnTo>
                  <a:lnTo>
                    <a:pt x="90" y="300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7" name="Freeform 40"/>
            <p:cNvSpPr>
              <a:spLocks noEditPoints="1"/>
            </p:cNvSpPr>
            <p:nvPr/>
          </p:nvSpPr>
          <p:spPr bwMode="auto">
            <a:xfrm>
              <a:off x="1300163" y="1849438"/>
              <a:ext cx="109538" cy="107950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8" name="Freeform 41"/>
            <p:cNvSpPr/>
            <p:nvPr/>
          </p:nvSpPr>
          <p:spPr bwMode="auto">
            <a:xfrm>
              <a:off x="280988" y="3417888"/>
              <a:ext cx="142875" cy="474663"/>
            </a:xfrm>
            <a:custGeom>
              <a:avLst/>
              <a:gdLst/>
              <a:ahLst/>
              <a:cxnLst/>
              <a:rect l="0" t="0" r="r" b="b"/>
              <a:pathLst>
                <a:path w="90" h="299">
                  <a:moveTo>
                    <a:pt x="12" y="299"/>
                  </a:moveTo>
                  <a:lnTo>
                    <a:pt x="0" y="299"/>
                  </a:lnTo>
                  <a:lnTo>
                    <a:pt x="0" y="80"/>
                  </a:lnTo>
                  <a:lnTo>
                    <a:pt x="81" y="0"/>
                  </a:lnTo>
                  <a:lnTo>
                    <a:pt x="90" y="8"/>
                  </a:lnTo>
                  <a:lnTo>
                    <a:pt x="12" y="83"/>
                  </a:lnTo>
                  <a:lnTo>
                    <a:pt x="12" y="29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49" name="Freeform 42"/>
            <p:cNvSpPr>
              <a:spLocks noEditPoints="1"/>
            </p:cNvSpPr>
            <p:nvPr/>
          </p:nvSpPr>
          <p:spPr bwMode="auto">
            <a:xfrm>
              <a:off x="238125" y="38830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1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1" y="0"/>
                  </a:cubicBezTo>
                  <a:cubicBezTo>
                    <a:pt x="17" y="0"/>
                    <a:pt x="23" y="5"/>
                    <a:pt x="23" y="12"/>
                  </a:cubicBezTo>
                  <a:cubicBezTo>
                    <a:pt x="23" y="18"/>
                    <a:pt x="17" y="23"/>
                    <a:pt x="11" y="23"/>
                  </a:cubicBezTo>
                  <a:close/>
                  <a:moveTo>
                    <a:pt x="11" y="4"/>
                  </a:moveTo>
                  <a:cubicBezTo>
                    <a:pt x="7" y="4"/>
                    <a:pt x="4" y="8"/>
                    <a:pt x="4" y="12"/>
                  </a:cubicBezTo>
                  <a:cubicBezTo>
                    <a:pt x="4" y="16"/>
                    <a:pt x="7" y="19"/>
                    <a:pt x="11" y="19"/>
                  </a:cubicBezTo>
                  <a:cubicBezTo>
                    <a:pt x="15" y="19"/>
                    <a:pt x="19" y="16"/>
                    <a:pt x="19" y="12"/>
                  </a:cubicBezTo>
                  <a:cubicBezTo>
                    <a:pt x="19" y="8"/>
                    <a:pt x="15" y="4"/>
                    <a:pt x="11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0" name="Freeform 43"/>
            <p:cNvSpPr/>
            <p:nvPr/>
          </p:nvSpPr>
          <p:spPr bwMode="auto">
            <a:xfrm>
              <a:off x="4763" y="2166938"/>
              <a:ext cx="114300" cy="452438"/>
            </a:xfrm>
            <a:custGeom>
              <a:avLst/>
              <a:gdLst/>
              <a:ahLst/>
              <a:cxnLst/>
              <a:rect l="0" t="0" r="r" b="b"/>
              <a:pathLst>
                <a:path w="72" h="285">
                  <a:moveTo>
                    <a:pt x="6" y="285"/>
                  </a:moveTo>
                  <a:lnTo>
                    <a:pt x="0" y="276"/>
                  </a:lnTo>
                  <a:lnTo>
                    <a:pt x="60" y="216"/>
                  </a:lnTo>
                  <a:lnTo>
                    <a:pt x="60" y="0"/>
                  </a:lnTo>
                  <a:lnTo>
                    <a:pt x="72" y="0"/>
                  </a:lnTo>
                  <a:lnTo>
                    <a:pt x="72" y="222"/>
                  </a:lnTo>
                  <a:lnTo>
                    <a:pt x="6" y="28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1" name="Freeform 44"/>
            <p:cNvSpPr>
              <a:spLocks noEditPoints="1"/>
            </p:cNvSpPr>
            <p:nvPr/>
          </p:nvSpPr>
          <p:spPr bwMode="auto">
            <a:xfrm>
              <a:off x="52388" y="2066925"/>
              <a:ext cx="109538" cy="109538"/>
            </a:xfrm>
            <a:custGeom>
              <a:avLst/>
              <a:gdLst/>
              <a:ahLst/>
              <a:cxnLst/>
              <a:rect l="0" t="0" r="r" b="b"/>
              <a:pathLst>
                <a:path w="23" h="23">
                  <a:moveTo>
                    <a:pt x="12" y="23"/>
                  </a:moveTo>
                  <a:cubicBezTo>
                    <a:pt x="5" y="23"/>
                    <a:pt x="0" y="18"/>
                    <a:pt x="0" y="12"/>
                  </a:cubicBezTo>
                  <a:cubicBezTo>
                    <a:pt x="0" y="5"/>
                    <a:pt x="5" y="0"/>
                    <a:pt x="12" y="0"/>
                  </a:cubicBezTo>
                  <a:cubicBezTo>
                    <a:pt x="18" y="0"/>
                    <a:pt x="23" y="5"/>
                    <a:pt x="23" y="12"/>
                  </a:cubicBezTo>
                  <a:cubicBezTo>
                    <a:pt x="23" y="18"/>
                    <a:pt x="18" y="23"/>
                    <a:pt x="12" y="23"/>
                  </a:cubicBezTo>
                  <a:close/>
                  <a:moveTo>
                    <a:pt x="12" y="4"/>
                  </a:moveTo>
                  <a:cubicBezTo>
                    <a:pt x="8" y="4"/>
                    <a:pt x="4" y="8"/>
                    <a:pt x="4" y="12"/>
                  </a:cubicBezTo>
                  <a:cubicBezTo>
                    <a:pt x="4" y="16"/>
                    <a:pt x="8" y="19"/>
                    <a:pt x="12" y="19"/>
                  </a:cubicBezTo>
                  <a:cubicBezTo>
                    <a:pt x="16" y="19"/>
                    <a:pt x="19" y="16"/>
                    <a:pt x="19" y="12"/>
                  </a:cubicBezTo>
                  <a:cubicBezTo>
                    <a:pt x="19" y="8"/>
                    <a:pt x="16" y="4"/>
                    <a:pt x="12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2" name="Rectangle 45"/>
            <p:cNvSpPr>
              <a:spLocks noChangeArrowheads="1"/>
            </p:cNvSpPr>
            <p:nvPr/>
          </p:nvSpPr>
          <p:spPr bwMode="auto">
            <a:xfrm>
              <a:off x="1228725" y="4662488"/>
              <a:ext cx="23813" cy="2181225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sp>
        <p:sp>
          <p:nvSpPr>
            <p:cNvPr id="53" name="Freeform 46"/>
            <p:cNvSpPr/>
            <p:nvPr/>
          </p:nvSpPr>
          <p:spPr bwMode="auto">
            <a:xfrm>
              <a:off x="1319213" y="5041900"/>
              <a:ext cx="371475" cy="1801813"/>
            </a:xfrm>
            <a:custGeom>
              <a:avLst/>
              <a:gdLst/>
              <a:ahLst/>
              <a:cxnLst/>
              <a:rect l="0" t="0" r="r" b="b"/>
              <a:pathLst>
                <a:path w="234" h="1135">
                  <a:moveTo>
                    <a:pt x="15" y="1135"/>
                  </a:moveTo>
                  <a:lnTo>
                    <a:pt x="0" y="1135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19" y="0"/>
                  </a:lnTo>
                  <a:lnTo>
                    <a:pt x="234" y="6"/>
                  </a:lnTo>
                  <a:lnTo>
                    <a:pt x="15" y="518"/>
                  </a:lnTo>
                  <a:lnTo>
                    <a:pt x="15" y="113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4" name="Freeform 47"/>
            <p:cNvSpPr>
              <a:spLocks noEditPoints="1"/>
            </p:cNvSpPr>
            <p:nvPr/>
          </p:nvSpPr>
          <p:spPr bwMode="auto">
            <a:xfrm>
              <a:off x="1147763" y="44815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5" name="Freeform 48"/>
            <p:cNvSpPr/>
            <p:nvPr/>
          </p:nvSpPr>
          <p:spPr bwMode="auto">
            <a:xfrm>
              <a:off x="819150" y="3983038"/>
              <a:ext cx="347663" cy="2860675"/>
            </a:xfrm>
            <a:custGeom>
              <a:avLst/>
              <a:gdLst/>
              <a:ahLst/>
              <a:cxnLst/>
              <a:rect l="0" t="0" r="r" b="b"/>
              <a:pathLst>
                <a:path w="219" h="1802">
                  <a:moveTo>
                    <a:pt x="219" y="1802"/>
                  </a:moveTo>
                  <a:lnTo>
                    <a:pt x="201" y="1802"/>
                  </a:lnTo>
                  <a:lnTo>
                    <a:pt x="201" y="1185"/>
                  </a:lnTo>
                  <a:lnTo>
                    <a:pt x="0" y="3"/>
                  </a:lnTo>
                  <a:lnTo>
                    <a:pt x="15" y="0"/>
                  </a:lnTo>
                  <a:lnTo>
                    <a:pt x="219" y="1185"/>
                  </a:lnTo>
                  <a:lnTo>
                    <a:pt x="219" y="180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6" name="Freeform 49"/>
            <p:cNvSpPr>
              <a:spLocks noEditPoints="1"/>
            </p:cNvSpPr>
            <p:nvPr/>
          </p:nvSpPr>
          <p:spPr bwMode="auto">
            <a:xfrm>
              <a:off x="728663" y="3806825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8"/>
                    <a:pt x="11" y="36"/>
                    <a:pt x="20" y="36"/>
                  </a:cubicBezTo>
                  <a:cubicBezTo>
                    <a:pt x="29" y="36"/>
                    <a:pt x="36" y="28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7" name="Freeform 50"/>
            <p:cNvSpPr>
              <a:spLocks noEditPoints="1"/>
            </p:cNvSpPr>
            <p:nvPr/>
          </p:nvSpPr>
          <p:spPr bwMode="auto">
            <a:xfrm>
              <a:off x="1624013" y="4867275"/>
              <a:ext cx="190500" cy="188913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8" y="36"/>
                    <a:pt x="36" y="29"/>
                    <a:pt x="36" y="20"/>
                  </a:cubicBezTo>
                  <a:cubicBezTo>
                    <a:pt x="36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8" name="Freeform 51"/>
            <p:cNvSpPr/>
            <p:nvPr/>
          </p:nvSpPr>
          <p:spPr bwMode="auto">
            <a:xfrm>
              <a:off x="1404938" y="5422900"/>
              <a:ext cx="371475" cy="1425575"/>
            </a:xfrm>
            <a:custGeom>
              <a:avLst/>
              <a:gdLst/>
              <a:ahLst/>
              <a:cxnLst/>
              <a:rect l="0" t="0" r="r" b="b"/>
              <a:pathLst>
                <a:path w="234" h="898">
                  <a:moveTo>
                    <a:pt x="18" y="898"/>
                  </a:moveTo>
                  <a:lnTo>
                    <a:pt x="0" y="898"/>
                  </a:lnTo>
                  <a:lnTo>
                    <a:pt x="0" y="515"/>
                  </a:lnTo>
                  <a:lnTo>
                    <a:pt x="0" y="512"/>
                  </a:lnTo>
                  <a:lnTo>
                    <a:pt x="222" y="0"/>
                  </a:lnTo>
                  <a:lnTo>
                    <a:pt x="234" y="6"/>
                  </a:lnTo>
                  <a:lnTo>
                    <a:pt x="18" y="518"/>
                  </a:lnTo>
                  <a:lnTo>
                    <a:pt x="18" y="89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59" name="Freeform 52"/>
            <p:cNvSpPr/>
            <p:nvPr/>
          </p:nvSpPr>
          <p:spPr bwMode="auto">
            <a:xfrm>
              <a:off x="1666875" y="5945188"/>
              <a:ext cx="152400" cy="912813"/>
            </a:xfrm>
            <a:custGeom>
              <a:avLst/>
              <a:gdLst/>
              <a:ahLst/>
              <a:cxnLst/>
              <a:rect l="0" t="0" r="r" b="b"/>
              <a:pathLst>
                <a:path w="96" h="575">
                  <a:moveTo>
                    <a:pt x="15" y="575"/>
                  </a:moveTo>
                  <a:lnTo>
                    <a:pt x="0" y="569"/>
                  </a:lnTo>
                  <a:lnTo>
                    <a:pt x="81" y="383"/>
                  </a:lnTo>
                  <a:lnTo>
                    <a:pt x="81" y="0"/>
                  </a:lnTo>
                  <a:lnTo>
                    <a:pt x="96" y="0"/>
                  </a:lnTo>
                  <a:lnTo>
                    <a:pt x="96" y="386"/>
                  </a:lnTo>
                  <a:lnTo>
                    <a:pt x="15" y="57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0" name="Freeform 53"/>
            <p:cNvSpPr>
              <a:spLocks noEditPoints="1"/>
            </p:cNvSpPr>
            <p:nvPr/>
          </p:nvSpPr>
          <p:spPr bwMode="auto">
            <a:xfrm>
              <a:off x="1709738" y="5246688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1" name="Freeform 54"/>
            <p:cNvSpPr>
              <a:spLocks noEditPoints="1"/>
            </p:cNvSpPr>
            <p:nvPr/>
          </p:nvSpPr>
          <p:spPr bwMode="auto">
            <a:xfrm>
              <a:off x="1709738" y="5764213"/>
              <a:ext cx="190500" cy="190500"/>
            </a:xfrm>
            <a:custGeom>
              <a:avLst/>
              <a:gdLst/>
              <a:ahLst/>
              <a:cxnLst/>
              <a:rect l="0" t="0" r="r" b="b"/>
              <a:pathLst>
                <a:path w="40" h="40">
                  <a:moveTo>
                    <a:pt x="20" y="40"/>
                  </a:moveTo>
                  <a:cubicBezTo>
                    <a:pt x="9" y="40"/>
                    <a:pt x="0" y="31"/>
                    <a:pt x="0" y="20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1" y="0"/>
                    <a:pt x="40" y="9"/>
                    <a:pt x="40" y="20"/>
                  </a:cubicBezTo>
                  <a:cubicBezTo>
                    <a:pt x="40" y="31"/>
                    <a:pt x="31" y="40"/>
                    <a:pt x="20" y="40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20"/>
                  </a:cubicBezTo>
                  <a:cubicBezTo>
                    <a:pt x="4" y="29"/>
                    <a:pt x="11" y="36"/>
                    <a:pt x="20" y="36"/>
                  </a:cubicBezTo>
                  <a:cubicBezTo>
                    <a:pt x="29" y="36"/>
                    <a:pt x="36" y="29"/>
                    <a:pt x="36" y="20"/>
                  </a:cubicBezTo>
                  <a:cubicBezTo>
                    <a:pt x="36" y="11"/>
                    <a:pt x="29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2" name="Freeform 55"/>
            <p:cNvSpPr/>
            <p:nvPr/>
          </p:nvSpPr>
          <p:spPr bwMode="auto">
            <a:xfrm>
              <a:off x="1766888" y="6330950"/>
              <a:ext cx="419100" cy="527050"/>
            </a:xfrm>
            <a:custGeom>
              <a:avLst/>
              <a:gdLst/>
              <a:ahLst/>
              <a:cxnLst/>
              <a:rect l="0" t="0" r="r" b="b"/>
              <a:pathLst>
                <a:path w="264" h="332">
                  <a:moveTo>
                    <a:pt x="12" y="332"/>
                  </a:moveTo>
                  <a:lnTo>
                    <a:pt x="0" y="326"/>
                  </a:lnTo>
                  <a:lnTo>
                    <a:pt x="45" y="206"/>
                  </a:lnTo>
                  <a:lnTo>
                    <a:pt x="255" y="0"/>
                  </a:lnTo>
                  <a:lnTo>
                    <a:pt x="264" y="12"/>
                  </a:lnTo>
                  <a:lnTo>
                    <a:pt x="60" y="215"/>
                  </a:lnTo>
                  <a:lnTo>
                    <a:pt x="12" y="332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3" name="Freeform 56"/>
            <p:cNvSpPr>
              <a:spLocks noEditPoints="1"/>
            </p:cNvSpPr>
            <p:nvPr/>
          </p:nvSpPr>
          <p:spPr bwMode="auto">
            <a:xfrm>
              <a:off x="2147888" y="6221413"/>
              <a:ext cx="157163" cy="147638"/>
            </a:xfrm>
            <a:custGeom>
              <a:avLst/>
              <a:gdLst/>
              <a:ahLst/>
              <a:cxnLst/>
              <a:rect l="0" t="0" r="r" b="b"/>
              <a:pathLst>
                <a:path w="33" h="31">
                  <a:moveTo>
                    <a:pt x="16" y="31"/>
                  </a:moveTo>
                  <a:cubicBezTo>
                    <a:pt x="12" y="31"/>
                    <a:pt x="8" y="29"/>
                    <a:pt x="5" y="26"/>
                  </a:cubicBezTo>
                  <a:cubicBezTo>
                    <a:pt x="2" y="24"/>
                    <a:pt x="0" y="20"/>
                    <a:pt x="0" y="15"/>
                  </a:cubicBezTo>
                  <a:cubicBezTo>
                    <a:pt x="0" y="11"/>
                    <a:pt x="2" y="7"/>
                    <a:pt x="5" y="4"/>
                  </a:cubicBezTo>
                  <a:cubicBezTo>
                    <a:pt x="8" y="1"/>
                    <a:pt x="12" y="0"/>
                    <a:pt x="16" y="0"/>
                  </a:cubicBezTo>
                  <a:cubicBezTo>
                    <a:pt x="20" y="0"/>
                    <a:pt x="24" y="1"/>
                    <a:pt x="27" y="4"/>
                  </a:cubicBezTo>
                  <a:cubicBezTo>
                    <a:pt x="33" y="10"/>
                    <a:pt x="33" y="20"/>
                    <a:pt x="27" y="26"/>
                  </a:cubicBezTo>
                  <a:cubicBezTo>
                    <a:pt x="24" y="29"/>
                    <a:pt x="20" y="31"/>
                    <a:pt x="16" y="31"/>
                  </a:cubicBezTo>
                  <a:close/>
                  <a:moveTo>
                    <a:pt x="16" y="4"/>
                  </a:moveTo>
                  <a:cubicBezTo>
                    <a:pt x="13" y="4"/>
                    <a:pt x="10" y="5"/>
                    <a:pt x="8" y="7"/>
                  </a:cubicBezTo>
                  <a:cubicBezTo>
                    <a:pt x="6" y="9"/>
                    <a:pt x="4" y="12"/>
                    <a:pt x="4" y="15"/>
                  </a:cubicBezTo>
                  <a:cubicBezTo>
                    <a:pt x="4" y="19"/>
                    <a:pt x="6" y="21"/>
                    <a:pt x="8" y="24"/>
                  </a:cubicBezTo>
                  <a:cubicBezTo>
                    <a:pt x="10" y="26"/>
                    <a:pt x="13" y="27"/>
                    <a:pt x="16" y="27"/>
                  </a:cubicBezTo>
                  <a:cubicBezTo>
                    <a:pt x="19" y="27"/>
                    <a:pt x="22" y="26"/>
                    <a:pt x="24" y="24"/>
                  </a:cubicBezTo>
                  <a:cubicBezTo>
                    <a:pt x="29" y="19"/>
                    <a:pt x="29" y="12"/>
                    <a:pt x="24" y="7"/>
                  </a:cubicBezTo>
                  <a:cubicBezTo>
                    <a:pt x="22" y="5"/>
                    <a:pt x="19" y="4"/>
                    <a:pt x="16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4" name="Freeform 57"/>
            <p:cNvSpPr/>
            <p:nvPr/>
          </p:nvSpPr>
          <p:spPr bwMode="auto">
            <a:xfrm>
              <a:off x="504825" y="9525"/>
              <a:ext cx="233363" cy="5103813"/>
            </a:xfrm>
            <a:custGeom>
              <a:avLst/>
              <a:gdLst/>
              <a:ahLst/>
              <a:cxnLst/>
              <a:rect l="0" t="0" r="r" b="b"/>
              <a:pathLst>
                <a:path w="147" h="3215">
                  <a:moveTo>
                    <a:pt x="132" y="3215"/>
                  </a:moveTo>
                  <a:lnTo>
                    <a:pt x="129" y="2754"/>
                  </a:lnTo>
                  <a:lnTo>
                    <a:pt x="0" y="1901"/>
                  </a:lnTo>
                  <a:lnTo>
                    <a:pt x="0" y="0"/>
                  </a:lnTo>
                  <a:lnTo>
                    <a:pt x="15" y="0"/>
                  </a:lnTo>
                  <a:lnTo>
                    <a:pt x="15" y="1898"/>
                  </a:lnTo>
                  <a:lnTo>
                    <a:pt x="144" y="2754"/>
                  </a:lnTo>
                  <a:lnTo>
                    <a:pt x="147" y="3215"/>
                  </a:lnTo>
                  <a:lnTo>
                    <a:pt x="132" y="3215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  <p:sp>
          <p:nvSpPr>
            <p:cNvPr id="65" name="Freeform 58"/>
            <p:cNvSpPr>
              <a:spLocks noEditPoints="1"/>
            </p:cNvSpPr>
            <p:nvPr/>
          </p:nvSpPr>
          <p:spPr bwMode="auto">
            <a:xfrm>
              <a:off x="633413" y="5103813"/>
              <a:ext cx="185738" cy="185738"/>
            </a:xfrm>
            <a:custGeom>
              <a:avLst/>
              <a:gdLst/>
              <a:ahLst/>
              <a:cxnLst/>
              <a:rect l="0" t="0" r="r" b="b"/>
              <a:pathLst>
                <a:path w="39" h="39">
                  <a:moveTo>
                    <a:pt x="20" y="39"/>
                  </a:moveTo>
                  <a:cubicBezTo>
                    <a:pt x="9" y="39"/>
                    <a:pt x="0" y="30"/>
                    <a:pt x="0" y="19"/>
                  </a:cubicBezTo>
                  <a:cubicBezTo>
                    <a:pt x="0" y="9"/>
                    <a:pt x="9" y="0"/>
                    <a:pt x="20" y="0"/>
                  </a:cubicBezTo>
                  <a:cubicBezTo>
                    <a:pt x="30" y="0"/>
                    <a:pt x="39" y="9"/>
                    <a:pt x="39" y="19"/>
                  </a:cubicBezTo>
                  <a:cubicBezTo>
                    <a:pt x="39" y="30"/>
                    <a:pt x="30" y="39"/>
                    <a:pt x="20" y="39"/>
                  </a:cubicBezTo>
                  <a:close/>
                  <a:moveTo>
                    <a:pt x="20" y="4"/>
                  </a:moveTo>
                  <a:cubicBezTo>
                    <a:pt x="11" y="4"/>
                    <a:pt x="4" y="11"/>
                    <a:pt x="4" y="19"/>
                  </a:cubicBezTo>
                  <a:cubicBezTo>
                    <a:pt x="4" y="28"/>
                    <a:pt x="11" y="35"/>
                    <a:pt x="20" y="35"/>
                  </a:cubicBezTo>
                  <a:cubicBezTo>
                    <a:pt x="28" y="35"/>
                    <a:pt x="35" y="28"/>
                    <a:pt x="35" y="19"/>
                  </a:cubicBezTo>
                  <a:cubicBezTo>
                    <a:pt x="35" y="11"/>
                    <a:pt x="28" y="4"/>
                    <a:pt x="20" y="4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8791575" cy="2387600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76424" y="3602038"/>
            <a:ext cx="8791575" cy="1655762"/>
          </a:xfrm>
        </p:spPr>
        <p:txBody>
          <a:bodyPr>
            <a:normAutofit/>
          </a:bodyPr>
          <a:lstStyle>
            <a:lvl1pPr marL="0" indent="0" algn="l">
              <a:buNone/>
              <a:defRPr sz="2000" cap="all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077511" y="5410201"/>
            <a:ext cx="2743200" cy="365125"/>
          </a:xfrm>
        </p:spPr>
        <p:txBody>
          <a:bodyPr/>
          <a:lstStyle/>
          <a:p>
            <a:fld id="{C153ED8B-8AAB-4D21-96E6-668C8B12CE03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876424" y="5410201"/>
            <a:ext cx="5124886" cy="365125"/>
          </a:xfrm>
        </p:spPr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896911" y="5410199"/>
            <a:ext cx="771089" cy="365125"/>
          </a:xfrm>
        </p:spPr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4304664"/>
            <a:ext cx="9912355" cy="819355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41411" y="606426"/>
            <a:ext cx="9912354" cy="3299778"/>
          </a:xfrm>
          <a:prstGeom prst="round2DiagRect">
            <a:avLst>
              <a:gd name="adj1" fmla="val 4860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320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5124020"/>
            <a:ext cx="9910859" cy="682472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281262-42C1-4FBD-84B8-9E7620B2D3B1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56" y="609600"/>
            <a:ext cx="9905955" cy="342900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4419599"/>
            <a:ext cx="9904459" cy="137159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BE860F-9F74-41F4-971F-9D2CF0D3758A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599"/>
            <a:ext cx="9302752" cy="2748429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365557"/>
            <a:ext cx="8752299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1" y="4309919"/>
            <a:ext cx="9906002" cy="1489496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01D6CC-F411-434B-9F6F-5394799B950A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  <p:sp>
        <p:nvSpPr>
          <p:cNvPr id="60" name="TextBox 59"/>
          <p:cNvSpPr txBox="1"/>
          <p:nvPr/>
        </p:nvSpPr>
        <p:spPr>
          <a:xfrm>
            <a:off x="903512" y="732394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61" name="TextBox 60"/>
          <p:cNvSpPr txBox="1"/>
          <p:nvPr/>
        </p:nvSpPr>
        <p:spPr>
          <a:xfrm>
            <a:off x="10537370" y="276497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  <a:latin typeface="+mj-lt"/>
                <a:ea typeface="+mj-ea"/>
                <a:cs typeface="Trebuchet MS"/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0" y="2134041"/>
            <a:ext cx="9906001" cy="2511835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364" y="4657655"/>
            <a:ext cx="9904505" cy="1140644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2B1DF21-A389-4984-9628-242B78006CC5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9905998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1141410" y="2674463"/>
            <a:ext cx="3196899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27918" y="3360263"/>
            <a:ext cx="3208735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4766" y="2677635"/>
            <a:ext cx="3184385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04213" y="3363435"/>
            <a:ext cx="3195830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442" y="2674463"/>
            <a:ext cx="3194968" cy="685800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52442" y="3360263"/>
            <a:ext cx="3194968" cy="243093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50CBAB-89DC-4683-B017-04204BA28C8F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1141411" y="609600"/>
            <a:ext cx="9905999" cy="1905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1141413" y="4404596"/>
            <a:ext cx="319524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141413" y="2666998"/>
            <a:ext cx="31952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41413" y="4980858"/>
            <a:ext cx="3195240" cy="8178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89053" y="4404596"/>
            <a:ext cx="3200400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89053" y="2666998"/>
            <a:ext cx="3198940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87593" y="4980857"/>
            <a:ext cx="3200400" cy="81034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52567" y="4404595"/>
            <a:ext cx="3190741" cy="576262"/>
          </a:xfrm>
        </p:spPr>
        <p:txBody>
          <a:bodyPr anchor="b">
            <a:noAutofit/>
          </a:bodyPr>
          <a:lstStyle>
            <a:lvl1pPr marL="0" indent="0">
              <a:lnSpc>
                <a:spcPct val="90000"/>
              </a:lnSpc>
              <a:buNone/>
              <a:defRPr sz="20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852442" y="2666998"/>
            <a:ext cx="3194969" cy="1524000"/>
          </a:xfrm>
          <a:prstGeom prst="round2DiagRect">
            <a:avLst/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 sz="2000" dirty="0"/>
            </a:lvl1pPr>
          </a:lstStyle>
          <a:p>
            <a:pPr marL="0" lvl="0" indent="0">
              <a:buNone/>
            </a:pPr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852442" y="4980854"/>
            <a:ext cx="3194968" cy="81034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D0FCAC-E7FB-455A-B07C-8D20CB4624BD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D31662-6E66-4059-A5B5-945E7BB30D1A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042400" y="609599"/>
            <a:ext cx="2005011" cy="51816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1410" y="609599"/>
            <a:ext cx="7748590" cy="5181601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834D6F-E7F4-4565-BDEE-54466B2C1F44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B5B9991-DBA8-464D-B416-AA4E314CD0CC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1419226"/>
            <a:ext cx="9906000" cy="2852737"/>
          </a:xfrm>
        </p:spPr>
        <p:txBody>
          <a:bodyPr anchor="b"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1" y="4424362"/>
            <a:ext cx="9906000" cy="1374776"/>
          </a:xfrm>
        </p:spPr>
        <p:txBody>
          <a:bodyPr>
            <a:normAutofit/>
          </a:bodyPr>
          <a:lstStyle>
            <a:lvl1pPr marL="0" indent="0">
              <a:buNone/>
              <a:defRPr sz="1800" cap="all" baseline="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61E68B-536B-493F-9189-7402C15EF23A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1410" y="2249486"/>
            <a:ext cx="4878389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249486"/>
            <a:ext cx="4875211" cy="354171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848103-E797-44D1-A66D-76672396F00C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19126"/>
            <a:ext cx="9906000" cy="1477961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70019" y="2249486"/>
            <a:ext cx="4649783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1410" y="3073397"/>
            <a:ext cx="4878391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8" y="2249485"/>
            <a:ext cx="4646602" cy="823912"/>
          </a:xfrm>
        </p:spPr>
        <p:txBody>
          <a:bodyPr anchor="b"/>
          <a:lstStyle>
            <a:lvl1pPr marL="0" indent="0">
              <a:lnSpc>
                <a:spcPct val="90000"/>
              </a:lnSpc>
              <a:buNone/>
              <a:defRPr sz="2400" b="0" cap="all" baseline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073397"/>
            <a:ext cx="4875210" cy="2717801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B34CCE1-4AF7-4E44-9298-CC0CE999E409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DAB59B-BBB5-4E58-926F-BC39F8017543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99DB23-F1BD-4A78-83C7-0B6BEE4C8E6F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6705" y="609601"/>
            <a:ext cx="3856037" cy="1639884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56200" y="592666"/>
            <a:ext cx="5891209" cy="5198534"/>
          </a:xfrm>
        </p:spPr>
        <p:txBody>
          <a:bodyPr anchor="ctr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6705" y="2249486"/>
            <a:ext cx="3856037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B43AF4-50E2-46DD-8BFD-A4FE7ED136D3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09600"/>
            <a:ext cx="5934508" cy="163988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380721" y="609601"/>
            <a:ext cx="3666690" cy="5181599"/>
          </a:xfrm>
          <a:prstGeom prst="round2DiagRect">
            <a:avLst>
              <a:gd name="adj1" fmla="val 5608"/>
              <a:gd name="adj2" fmla="val 0"/>
            </a:avLst>
          </a:prstGeom>
          <a:ln w="19050" cap="sq">
            <a:solidFill>
              <a:schemeClr val="tx2">
                <a:lumMod val="60000"/>
                <a:lumOff val="40000"/>
                <a:alpha val="60000"/>
              </a:schemeClr>
            </a:solidFill>
            <a:miter lim="800000"/>
          </a:ln>
          <a:effectLst>
            <a:outerShdw blurRad="88900" dist="38100" dir="5400000" algn="t" rotWithShape="0">
              <a:prstClr val="black">
                <a:alpha val="40000"/>
              </a:prst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410" y="2249486"/>
            <a:ext cx="5934511" cy="3541714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9B4D41-1923-4DCA-819E-26A5FAC2E053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 amt="3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8" name="Group 7"/>
          <p:cNvGrpSpPr/>
          <p:nvPr/>
        </p:nvGrpSpPr>
        <p:grpSpPr>
          <a:xfrm>
            <a:off x="-14288" y="0"/>
            <a:ext cx="12053888" cy="6858001"/>
            <a:chOff x="-14288" y="0"/>
            <a:chExt cx="12053888" cy="6858001"/>
          </a:xfrm>
        </p:grpSpPr>
        <p:grpSp>
          <p:nvGrpSpPr>
            <p:cNvPr id="9" name="Group 8"/>
            <p:cNvGrpSpPr/>
            <p:nvPr/>
          </p:nvGrpSpPr>
          <p:grpSpPr>
            <a:xfrm>
              <a:off x="-14288" y="0"/>
              <a:ext cx="1220788" cy="6858001"/>
              <a:chOff x="-14288" y="0"/>
              <a:chExt cx="1220788" cy="6858001"/>
            </a:xfrm>
            <a:gradFill flip="none" rotWithShape="1">
              <a:gsLst>
                <a:gs pos="0">
                  <a:schemeClr val="tx2"/>
                </a:gs>
                <a:gs pos="100000">
                  <a:schemeClr val="bg2">
                    <a:lumMod val="60000"/>
                    <a:lumOff val="4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21" name="Rectangle 5"/>
              <p:cNvSpPr>
                <a:spLocks noChangeArrowheads="1"/>
              </p:cNvSpPr>
              <p:nvPr/>
            </p:nvSpPr>
            <p:spPr bwMode="auto">
              <a:xfrm>
                <a:off x="114300" y="4763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22" name="Freeform 6"/>
              <p:cNvSpPr>
                <a:spLocks noEditPoints="1"/>
              </p:cNvSpPr>
              <p:nvPr/>
            </p:nvSpPr>
            <p:spPr bwMode="auto">
              <a:xfrm>
                <a:off x="33337" y="217646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3" name="Freeform 7"/>
              <p:cNvSpPr>
                <a:spLocks noEditPoints="1"/>
              </p:cNvSpPr>
              <p:nvPr/>
            </p:nvSpPr>
            <p:spPr bwMode="auto">
              <a:xfrm>
                <a:off x="28575" y="4021138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4" name="Freeform 8"/>
              <p:cNvSpPr/>
              <p:nvPr/>
            </p:nvSpPr>
            <p:spPr bwMode="auto">
              <a:xfrm>
                <a:off x="200025" y="4763"/>
                <a:ext cx="369888" cy="1811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41">
                    <a:moveTo>
                      <a:pt x="218" y="1141"/>
                    </a:moveTo>
                    <a:lnTo>
                      <a:pt x="0" y="626"/>
                    </a:lnTo>
                    <a:lnTo>
                      <a:pt x="0" y="0"/>
                    </a:lnTo>
                    <a:lnTo>
                      <a:pt x="15" y="0"/>
                    </a:lnTo>
                    <a:lnTo>
                      <a:pt x="15" y="623"/>
                    </a:lnTo>
                    <a:lnTo>
                      <a:pt x="233" y="1135"/>
                    </a:lnTo>
                    <a:lnTo>
                      <a:pt x="218" y="114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5" name="Freeform 9"/>
              <p:cNvSpPr>
                <a:spLocks noEditPoints="1"/>
              </p:cNvSpPr>
              <p:nvPr/>
            </p:nvSpPr>
            <p:spPr bwMode="auto">
              <a:xfrm>
                <a:off x="503237" y="1801813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6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6" name="Freeform 10"/>
              <p:cNvSpPr/>
              <p:nvPr/>
            </p:nvSpPr>
            <p:spPr bwMode="auto">
              <a:xfrm>
                <a:off x="285750" y="4763"/>
                <a:ext cx="369888" cy="1430338"/>
              </a:xfrm>
              <a:custGeom>
                <a:avLst/>
                <a:gdLst/>
                <a:ahLst/>
                <a:cxnLst/>
                <a:rect l="0" t="0" r="r" b="b"/>
                <a:pathLst>
                  <a:path w="233" h="901">
                    <a:moveTo>
                      <a:pt x="221" y="901"/>
                    </a:moveTo>
                    <a:lnTo>
                      <a:pt x="0" y="383"/>
                    </a:lnTo>
                    <a:lnTo>
                      <a:pt x="0" y="0"/>
                    </a:lnTo>
                    <a:lnTo>
                      <a:pt x="18" y="0"/>
                    </a:lnTo>
                    <a:lnTo>
                      <a:pt x="18" y="380"/>
                    </a:lnTo>
                    <a:lnTo>
                      <a:pt x="233" y="895"/>
                    </a:lnTo>
                    <a:lnTo>
                      <a:pt x="221" y="901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7" name="Freeform 11"/>
              <p:cNvSpPr/>
              <p:nvPr/>
            </p:nvSpPr>
            <p:spPr bwMode="auto">
              <a:xfrm>
                <a:off x="546100" y="0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96" y="575"/>
                    </a:moveTo>
                    <a:lnTo>
                      <a:pt x="78" y="575"/>
                    </a:lnTo>
                    <a:lnTo>
                      <a:pt x="78" y="192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96" y="189"/>
                    </a:lnTo>
                    <a:lnTo>
                      <a:pt x="96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8" name="Freeform 12"/>
              <p:cNvSpPr>
                <a:spLocks noEditPoints="1"/>
              </p:cNvSpPr>
              <p:nvPr/>
            </p:nvSpPr>
            <p:spPr bwMode="auto">
              <a:xfrm>
                <a:off x="588962" y="14208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3" y="0"/>
                      <a:pt x="40" y="7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9"/>
                      <a:pt x="31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9" name="Freeform 13"/>
              <p:cNvSpPr>
                <a:spLocks noEditPoints="1"/>
              </p:cNvSpPr>
              <p:nvPr/>
            </p:nvSpPr>
            <p:spPr bwMode="auto">
              <a:xfrm>
                <a:off x="588962" y="9032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0" name="Freeform 14"/>
              <p:cNvSpPr/>
              <p:nvPr/>
            </p:nvSpPr>
            <p:spPr bwMode="auto">
              <a:xfrm>
                <a:off x="641350" y="0"/>
                <a:ext cx="422275" cy="527050"/>
              </a:xfrm>
              <a:custGeom>
                <a:avLst/>
                <a:gdLst/>
                <a:ahLst/>
                <a:cxnLst/>
                <a:rect l="0" t="0" r="r" b="b"/>
                <a:pathLst>
                  <a:path w="266" h="332">
                    <a:moveTo>
                      <a:pt x="257" y="332"/>
                    </a:moveTo>
                    <a:lnTo>
                      <a:pt x="48" y="123"/>
                    </a:lnTo>
                    <a:lnTo>
                      <a:pt x="0" y="6"/>
                    </a:lnTo>
                    <a:lnTo>
                      <a:pt x="15" y="0"/>
                    </a:lnTo>
                    <a:lnTo>
                      <a:pt x="63" y="114"/>
                    </a:lnTo>
                    <a:lnTo>
                      <a:pt x="266" y="320"/>
                    </a:lnTo>
                    <a:lnTo>
                      <a:pt x="257" y="332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1" name="Freeform 15"/>
              <p:cNvSpPr>
                <a:spLocks noEditPoints="1"/>
              </p:cNvSpPr>
              <p:nvPr/>
            </p:nvSpPr>
            <p:spPr bwMode="auto">
              <a:xfrm>
                <a:off x="1020762" y="488950"/>
                <a:ext cx="161925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4" h="31">
                    <a:moveTo>
                      <a:pt x="17" y="31"/>
                    </a:moveTo>
                    <a:cubicBezTo>
                      <a:pt x="13" y="31"/>
                      <a:pt x="9" y="30"/>
                      <a:pt x="6" y="27"/>
                    </a:cubicBezTo>
                    <a:cubicBezTo>
                      <a:pt x="0" y="20"/>
                      <a:pt x="0" y="10"/>
                      <a:pt x="6" y="4"/>
                    </a:cubicBezTo>
                    <a:cubicBezTo>
                      <a:pt x="9" y="1"/>
                      <a:pt x="13" y="0"/>
                      <a:pt x="17" y="0"/>
                    </a:cubicBezTo>
                    <a:cubicBezTo>
                      <a:pt x="21" y="0"/>
                      <a:pt x="25" y="1"/>
                      <a:pt x="28" y="4"/>
                    </a:cubicBezTo>
                    <a:cubicBezTo>
                      <a:pt x="34" y="10"/>
                      <a:pt x="34" y="20"/>
                      <a:pt x="28" y="27"/>
                    </a:cubicBezTo>
                    <a:cubicBezTo>
                      <a:pt x="25" y="30"/>
                      <a:pt x="21" y="31"/>
                      <a:pt x="17" y="31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5"/>
                      <a:pt x="9" y="7"/>
                    </a:cubicBezTo>
                    <a:cubicBezTo>
                      <a:pt x="4" y="12"/>
                      <a:pt x="4" y="19"/>
                      <a:pt x="9" y="24"/>
                    </a:cubicBezTo>
                    <a:cubicBezTo>
                      <a:pt x="11" y="26"/>
                      <a:pt x="14" y="27"/>
                      <a:pt x="17" y="27"/>
                    </a:cubicBezTo>
                    <a:cubicBezTo>
                      <a:pt x="20" y="27"/>
                      <a:pt x="23" y="26"/>
                      <a:pt x="25" y="24"/>
                    </a:cubicBezTo>
                    <a:cubicBezTo>
                      <a:pt x="30" y="19"/>
                      <a:pt x="30" y="12"/>
                      <a:pt x="25" y="7"/>
                    </a:cubicBezTo>
                    <a:cubicBezTo>
                      <a:pt x="23" y="5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2" name="Line 16"/>
              <p:cNvSpPr>
                <a:spLocks noChangeShapeType="1"/>
              </p:cNvSpPr>
              <p:nvPr/>
            </p:nvSpPr>
            <p:spPr bwMode="auto">
              <a:xfrm>
                <a:off x="-4763" y="9525"/>
                <a:ext cx="0" cy="0"/>
              </a:xfrm>
              <a:prstGeom prst="line">
                <a:avLst/>
              </a:prstGeom>
              <a:grpFill/>
              <a:ln w="15" cap="flat">
                <a:solidFill>
                  <a:srgbClr val="FFFFFF"/>
                </a:solidFill>
                <a:prstDash val="solid"/>
                <a:miter lim="800000"/>
                <a:headEnd/>
                <a:tailEnd/>
              </a:ln>
            </p:spPr>
          </p:sp>
          <p:sp>
            <p:nvSpPr>
              <p:cNvPr id="33" name="Freeform 17"/>
              <p:cNvSpPr/>
              <p:nvPr/>
            </p:nvSpPr>
            <p:spPr bwMode="auto">
              <a:xfrm>
                <a:off x="9525" y="1801813"/>
                <a:ext cx="123825" cy="127000"/>
              </a:xfrm>
              <a:custGeom>
                <a:avLst/>
                <a:gdLst/>
                <a:ahLst/>
                <a:cxnLst/>
                <a:rect l="0" t="0" r="r" b="b"/>
                <a:pathLst>
                  <a:path w="78" h="80">
                    <a:moveTo>
                      <a:pt x="6" y="80"/>
                    </a:moveTo>
                    <a:lnTo>
                      <a:pt x="0" y="71"/>
                    </a:lnTo>
                    <a:lnTo>
                      <a:pt x="69" y="0"/>
                    </a:lnTo>
                    <a:lnTo>
                      <a:pt x="78" y="9"/>
                    </a:lnTo>
                    <a:lnTo>
                      <a:pt x="6" y="8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4" name="Freeform 18"/>
              <p:cNvSpPr/>
              <p:nvPr/>
            </p:nvSpPr>
            <p:spPr bwMode="auto">
              <a:xfrm>
                <a:off x="-9525" y="3549650"/>
                <a:ext cx="147638" cy="481013"/>
              </a:xfrm>
              <a:custGeom>
                <a:avLst/>
                <a:gdLst/>
                <a:ahLst/>
                <a:cxnLst/>
                <a:rect l="0" t="0" r="r" b="b"/>
                <a:pathLst>
                  <a:path w="93" h="303">
                    <a:moveTo>
                      <a:pt x="93" y="303"/>
                    </a:moveTo>
                    <a:lnTo>
                      <a:pt x="78" y="303"/>
                    </a:lnTo>
                    <a:lnTo>
                      <a:pt x="78" y="78"/>
                    </a:lnTo>
                    <a:lnTo>
                      <a:pt x="0" y="12"/>
                    </a:lnTo>
                    <a:lnTo>
                      <a:pt x="12" y="0"/>
                    </a:lnTo>
                    <a:lnTo>
                      <a:pt x="93" y="69"/>
                    </a:lnTo>
                    <a:lnTo>
                      <a:pt x="93" y="30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5" name="Freeform 19"/>
              <p:cNvSpPr/>
              <p:nvPr/>
            </p:nvSpPr>
            <p:spPr bwMode="auto">
              <a:xfrm>
                <a:off x="128587" y="1382713"/>
                <a:ext cx="142875" cy="476250"/>
              </a:xfrm>
              <a:custGeom>
                <a:avLst/>
                <a:gdLst/>
                <a:ahLst/>
                <a:cxnLst/>
                <a:rect l="0" t="0" r="r" b="b"/>
                <a:pathLst>
                  <a:path w="90" h="300">
                    <a:moveTo>
                      <a:pt x="90" y="300"/>
                    </a:moveTo>
                    <a:lnTo>
                      <a:pt x="78" y="300"/>
                    </a:lnTo>
                    <a:lnTo>
                      <a:pt x="78" y="84"/>
                    </a:lnTo>
                    <a:lnTo>
                      <a:pt x="0" y="9"/>
                    </a:lnTo>
                    <a:lnTo>
                      <a:pt x="9" y="0"/>
                    </a:lnTo>
                    <a:lnTo>
                      <a:pt x="90" y="81"/>
                    </a:lnTo>
                    <a:lnTo>
                      <a:pt x="90" y="30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6" name="Freeform 20"/>
              <p:cNvSpPr>
                <a:spLocks noEditPoints="1"/>
              </p:cNvSpPr>
              <p:nvPr/>
            </p:nvSpPr>
            <p:spPr bwMode="auto">
              <a:xfrm>
                <a:off x="204787" y="1849438"/>
                <a:ext cx="114300" cy="107950"/>
              </a:xfrm>
              <a:custGeom>
                <a:avLst/>
                <a:gdLst/>
                <a:ahLst/>
                <a:cxnLst/>
                <a:rect l="0" t="0" r="r" b="b"/>
                <a:pathLst>
                  <a:path w="24" h="23">
                    <a:moveTo>
                      <a:pt x="12" y="23"/>
                    </a:moveTo>
                    <a:cubicBezTo>
                      <a:pt x="6" y="23"/>
                      <a:pt x="0" y="18"/>
                      <a:pt x="0" y="12"/>
                    </a:cubicBezTo>
                    <a:cubicBezTo>
                      <a:pt x="0" y="5"/>
                      <a:pt x="6" y="0"/>
                      <a:pt x="12" y="0"/>
                    </a:cubicBezTo>
                    <a:cubicBezTo>
                      <a:pt x="18" y="0"/>
                      <a:pt x="24" y="5"/>
                      <a:pt x="24" y="12"/>
                    </a:cubicBezTo>
                    <a:cubicBezTo>
                      <a:pt x="24" y="18"/>
                      <a:pt x="18" y="23"/>
                      <a:pt x="12" y="23"/>
                    </a:cubicBezTo>
                    <a:close/>
                    <a:moveTo>
                      <a:pt x="12" y="4"/>
                    </a:moveTo>
                    <a:cubicBezTo>
                      <a:pt x="8" y="4"/>
                      <a:pt x="4" y="8"/>
                      <a:pt x="4" y="12"/>
                    </a:cubicBezTo>
                    <a:cubicBezTo>
                      <a:pt x="4" y="16"/>
                      <a:pt x="8" y="19"/>
                      <a:pt x="12" y="19"/>
                    </a:cubicBezTo>
                    <a:cubicBezTo>
                      <a:pt x="16" y="19"/>
                      <a:pt x="20" y="16"/>
                      <a:pt x="20" y="12"/>
                    </a:cubicBezTo>
                    <a:cubicBezTo>
                      <a:pt x="20" y="8"/>
                      <a:pt x="16" y="4"/>
                      <a:pt x="12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7" name="Rectangle 21"/>
              <p:cNvSpPr>
                <a:spLocks noChangeArrowheads="1"/>
              </p:cNvSpPr>
              <p:nvPr/>
            </p:nvSpPr>
            <p:spPr bwMode="auto">
              <a:xfrm>
                <a:off x="133350" y="4662488"/>
                <a:ext cx="23813" cy="2181225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  <p:sp>
            <p:nvSpPr>
              <p:cNvPr id="38" name="Freeform 22"/>
              <p:cNvSpPr/>
              <p:nvPr/>
            </p:nvSpPr>
            <p:spPr bwMode="auto">
              <a:xfrm>
                <a:off x="223837" y="5041900"/>
                <a:ext cx="369888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233" h="1135">
                    <a:moveTo>
                      <a:pt x="15" y="1135"/>
                    </a:moveTo>
                    <a:lnTo>
                      <a:pt x="0" y="1135"/>
                    </a:lnTo>
                    <a:lnTo>
                      <a:pt x="0" y="515"/>
                    </a:lnTo>
                    <a:lnTo>
                      <a:pt x="0" y="512"/>
                    </a:lnTo>
                    <a:lnTo>
                      <a:pt x="218" y="0"/>
                    </a:lnTo>
                    <a:lnTo>
                      <a:pt x="233" y="6"/>
                    </a:lnTo>
                    <a:lnTo>
                      <a:pt x="15" y="518"/>
                    </a:lnTo>
                    <a:lnTo>
                      <a:pt x="15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39" name="Freeform 23"/>
              <p:cNvSpPr>
                <a:spLocks noEditPoints="1"/>
              </p:cNvSpPr>
              <p:nvPr/>
            </p:nvSpPr>
            <p:spPr bwMode="auto">
              <a:xfrm>
                <a:off x="52387" y="44815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8" y="36"/>
                      <a:pt x="36" y="29"/>
                      <a:pt x="36" y="20"/>
                    </a:cubicBezTo>
                    <a:cubicBezTo>
                      <a:pt x="36" y="11"/>
                      <a:pt x="28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0" name="Freeform 24"/>
              <p:cNvSpPr/>
              <p:nvPr/>
            </p:nvSpPr>
            <p:spPr bwMode="auto">
              <a:xfrm>
                <a:off x="-14288" y="5627688"/>
                <a:ext cx="85725" cy="1216025"/>
              </a:xfrm>
              <a:custGeom>
                <a:avLst/>
                <a:gdLst/>
                <a:ahLst/>
                <a:cxnLst/>
                <a:rect l="0" t="0" r="r" b="b"/>
                <a:pathLst>
                  <a:path w="54" h="766">
                    <a:moveTo>
                      <a:pt x="54" y="766"/>
                    </a:moveTo>
                    <a:lnTo>
                      <a:pt x="36" y="766"/>
                    </a:lnTo>
                    <a:lnTo>
                      <a:pt x="36" y="149"/>
                    </a:lnTo>
                    <a:lnTo>
                      <a:pt x="0" y="3"/>
                    </a:lnTo>
                    <a:lnTo>
                      <a:pt x="18" y="0"/>
                    </a:lnTo>
                    <a:lnTo>
                      <a:pt x="54" y="146"/>
                    </a:lnTo>
                    <a:lnTo>
                      <a:pt x="54" y="76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1" name="Freeform 25"/>
              <p:cNvSpPr>
                <a:spLocks noEditPoints="1"/>
              </p:cNvSpPr>
              <p:nvPr/>
            </p:nvSpPr>
            <p:spPr bwMode="auto">
              <a:xfrm>
                <a:off x="527050" y="48672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2" name="Freeform 26"/>
              <p:cNvSpPr/>
              <p:nvPr/>
            </p:nvSpPr>
            <p:spPr bwMode="auto">
              <a:xfrm>
                <a:off x="309562" y="5422900"/>
                <a:ext cx="374650" cy="1425575"/>
              </a:xfrm>
              <a:custGeom>
                <a:avLst/>
                <a:gdLst/>
                <a:ahLst/>
                <a:cxnLst/>
                <a:rect l="0" t="0" r="r" b="b"/>
                <a:pathLst>
                  <a:path w="236" h="898">
                    <a:moveTo>
                      <a:pt x="18" y="898"/>
                    </a:moveTo>
                    <a:lnTo>
                      <a:pt x="0" y="898"/>
                    </a:lnTo>
                    <a:lnTo>
                      <a:pt x="0" y="515"/>
                    </a:lnTo>
                    <a:lnTo>
                      <a:pt x="3" y="512"/>
                    </a:lnTo>
                    <a:lnTo>
                      <a:pt x="221" y="0"/>
                    </a:lnTo>
                    <a:lnTo>
                      <a:pt x="236" y="6"/>
                    </a:lnTo>
                    <a:lnTo>
                      <a:pt x="18" y="518"/>
                    </a:lnTo>
                    <a:lnTo>
                      <a:pt x="18" y="898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3" name="Freeform 27"/>
              <p:cNvSpPr/>
              <p:nvPr/>
            </p:nvSpPr>
            <p:spPr bwMode="auto">
              <a:xfrm>
                <a:off x="569912" y="5945188"/>
                <a:ext cx="152400" cy="912813"/>
              </a:xfrm>
              <a:custGeom>
                <a:avLst/>
                <a:gdLst/>
                <a:ahLst/>
                <a:cxnLst/>
                <a:rect l="0" t="0" r="r" b="b"/>
                <a:pathLst>
                  <a:path w="96" h="575">
                    <a:moveTo>
                      <a:pt x="15" y="575"/>
                    </a:moveTo>
                    <a:lnTo>
                      <a:pt x="0" y="569"/>
                    </a:lnTo>
                    <a:lnTo>
                      <a:pt x="81" y="383"/>
                    </a:lnTo>
                    <a:lnTo>
                      <a:pt x="81" y="0"/>
                    </a:lnTo>
                    <a:lnTo>
                      <a:pt x="96" y="0"/>
                    </a:lnTo>
                    <a:lnTo>
                      <a:pt x="96" y="386"/>
                    </a:lnTo>
                    <a:lnTo>
                      <a:pt x="15" y="57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4" name="Freeform 28"/>
              <p:cNvSpPr>
                <a:spLocks noEditPoints="1"/>
              </p:cNvSpPr>
              <p:nvPr/>
            </p:nvSpPr>
            <p:spPr bwMode="auto">
              <a:xfrm>
                <a:off x="612775" y="5246688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5" name="Freeform 29"/>
              <p:cNvSpPr>
                <a:spLocks noEditPoints="1"/>
              </p:cNvSpPr>
              <p:nvPr/>
            </p:nvSpPr>
            <p:spPr bwMode="auto">
              <a:xfrm>
                <a:off x="612775" y="5764213"/>
                <a:ext cx="190500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6" name="Freeform 30"/>
              <p:cNvSpPr/>
              <p:nvPr/>
            </p:nvSpPr>
            <p:spPr bwMode="auto">
              <a:xfrm>
                <a:off x="669925" y="6330950"/>
                <a:ext cx="417513" cy="517525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6">
                    <a:moveTo>
                      <a:pt x="15" y="326"/>
                    </a:moveTo>
                    <a:lnTo>
                      <a:pt x="0" y="320"/>
                    </a:lnTo>
                    <a:lnTo>
                      <a:pt x="45" y="206"/>
                    </a:lnTo>
                    <a:lnTo>
                      <a:pt x="48" y="206"/>
                    </a:lnTo>
                    <a:lnTo>
                      <a:pt x="254" y="0"/>
                    </a:lnTo>
                    <a:lnTo>
                      <a:pt x="263" y="12"/>
                    </a:lnTo>
                    <a:lnTo>
                      <a:pt x="60" y="215"/>
                    </a:lnTo>
                    <a:lnTo>
                      <a:pt x="15" y="326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47" name="Freeform 31"/>
              <p:cNvSpPr>
                <a:spLocks noEditPoints="1"/>
              </p:cNvSpPr>
              <p:nvPr/>
            </p:nvSpPr>
            <p:spPr bwMode="auto">
              <a:xfrm>
                <a:off x="1049337" y="6221413"/>
                <a:ext cx="157163" cy="147638"/>
              </a:xfrm>
              <a:custGeom>
                <a:avLst/>
                <a:gdLst/>
                <a:ahLst/>
                <a:cxnLst/>
                <a:rect l="0" t="0" r="r" b="b"/>
                <a:pathLst>
                  <a:path w="33" h="31">
                    <a:moveTo>
                      <a:pt x="16" y="31"/>
                    </a:moveTo>
                    <a:cubicBezTo>
                      <a:pt x="12" y="31"/>
                      <a:pt x="8" y="29"/>
                      <a:pt x="5" y="26"/>
                    </a:cubicBezTo>
                    <a:cubicBezTo>
                      <a:pt x="2" y="24"/>
                      <a:pt x="0" y="20"/>
                      <a:pt x="0" y="15"/>
                    </a:cubicBezTo>
                    <a:cubicBezTo>
                      <a:pt x="0" y="11"/>
                      <a:pt x="2" y="7"/>
                      <a:pt x="5" y="4"/>
                    </a:cubicBezTo>
                    <a:cubicBezTo>
                      <a:pt x="8" y="1"/>
                      <a:pt x="12" y="0"/>
                      <a:pt x="16" y="0"/>
                    </a:cubicBezTo>
                    <a:cubicBezTo>
                      <a:pt x="20" y="0"/>
                      <a:pt x="24" y="1"/>
                      <a:pt x="27" y="4"/>
                    </a:cubicBezTo>
                    <a:cubicBezTo>
                      <a:pt x="33" y="10"/>
                      <a:pt x="33" y="20"/>
                      <a:pt x="27" y="26"/>
                    </a:cubicBezTo>
                    <a:cubicBezTo>
                      <a:pt x="24" y="29"/>
                      <a:pt x="20" y="31"/>
                      <a:pt x="16" y="31"/>
                    </a:cubicBezTo>
                    <a:close/>
                    <a:moveTo>
                      <a:pt x="16" y="4"/>
                    </a:moveTo>
                    <a:cubicBezTo>
                      <a:pt x="13" y="4"/>
                      <a:pt x="10" y="5"/>
                      <a:pt x="8" y="7"/>
                    </a:cubicBezTo>
                    <a:cubicBezTo>
                      <a:pt x="6" y="9"/>
                      <a:pt x="4" y="12"/>
                      <a:pt x="4" y="15"/>
                    </a:cubicBezTo>
                    <a:cubicBezTo>
                      <a:pt x="4" y="19"/>
                      <a:pt x="6" y="21"/>
                      <a:pt x="8" y="24"/>
                    </a:cubicBezTo>
                    <a:cubicBezTo>
                      <a:pt x="10" y="26"/>
                      <a:pt x="13" y="27"/>
                      <a:pt x="16" y="27"/>
                    </a:cubicBezTo>
                    <a:cubicBezTo>
                      <a:pt x="19" y="27"/>
                      <a:pt x="22" y="26"/>
                      <a:pt x="24" y="24"/>
                    </a:cubicBezTo>
                    <a:cubicBezTo>
                      <a:pt x="29" y="19"/>
                      <a:pt x="29" y="12"/>
                      <a:pt x="24" y="7"/>
                    </a:cubicBezTo>
                    <a:cubicBezTo>
                      <a:pt x="22" y="5"/>
                      <a:pt x="19" y="4"/>
                      <a:pt x="16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</p:grpSp>
        <p:grpSp>
          <p:nvGrpSpPr>
            <p:cNvPr id="10" name="Group 9"/>
            <p:cNvGrpSpPr/>
            <p:nvPr/>
          </p:nvGrpSpPr>
          <p:grpSpPr>
            <a:xfrm>
              <a:off x="11364912" y="0"/>
              <a:ext cx="674688" cy="6848476"/>
              <a:chOff x="11364912" y="0"/>
              <a:chExt cx="674688" cy="6848476"/>
            </a:xfrm>
            <a:gradFill flip="none" rotWithShape="1">
              <a:gsLst>
                <a:gs pos="0">
                  <a:schemeClr val="tx2">
                    <a:alpha val="80000"/>
                  </a:schemeClr>
                </a:gs>
                <a:gs pos="100000">
                  <a:schemeClr val="bg2">
                    <a:lumMod val="60000"/>
                    <a:lumOff val="40000"/>
                    <a:alpha val="60000"/>
                  </a:schemeClr>
                </a:gs>
              </a:gsLst>
              <a:lin ang="5400000" scaled="0"/>
              <a:tileRect/>
            </a:gradFill>
          </p:grpSpPr>
          <p:sp>
            <p:nvSpPr>
              <p:cNvPr id="11" name="Freeform 32"/>
              <p:cNvSpPr/>
              <p:nvPr/>
            </p:nvSpPr>
            <p:spPr bwMode="auto">
              <a:xfrm>
                <a:off x="11483975" y="0"/>
                <a:ext cx="417513" cy="512763"/>
              </a:xfrm>
              <a:custGeom>
                <a:avLst/>
                <a:gdLst/>
                <a:ahLst/>
                <a:cxnLst/>
                <a:rect l="0" t="0" r="r" b="b"/>
                <a:pathLst>
                  <a:path w="263" h="323">
                    <a:moveTo>
                      <a:pt x="12" y="323"/>
                    </a:moveTo>
                    <a:lnTo>
                      <a:pt x="0" y="314"/>
                    </a:lnTo>
                    <a:lnTo>
                      <a:pt x="203" y="108"/>
                    </a:lnTo>
                    <a:lnTo>
                      <a:pt x="248" y="0"/>
                    </a:lnTo>
                    <a:lnTo>
                      <a:pt x="263" y="6"/>
                    </a:lnTo>
                    <a:lnTo>
                      <a:pt x="218" y="117"/>
                    </a:lnTo>
                    <a:lnTo>
                      <a:pt x="218" y="117"/>
                    </a:lnTo>
                    <a:lnTo>
                      <a:pt x="12" y="32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2" name="Freeform 33"/>
              <p:cNvSpPr>
                <a:spLocks noEditPoints="1"/>
              </p:cNvSpPr>
              <p:nvPr/>
            </p:nvSpPr>
            <p:spPr bwMode="auto">
              <a:xfrm>
                <a:off x="11364912" y="474663"/>
                <a:ext cx="157163" cy="152400"/>
              </a:xfrm>
              <a:custGeom>
                <a:avLst/>
                <a:gdLst/>
                <a:ahLst/>
                <a:cxnLst/>
                <a:rect l="0" t="0" r="r" b="b"/>
                <a:pathLst>
                  <a:path w="33" h="32">
                    <a:moveTo>
                      <a:pt x="17" y="32"/>
                    </a:moveTo>
                    <a:cubicBezTo>
                      <a:pt x="13" y="32"/>
                      <a:pt x="9" y="30"/>
                      <a:pt x="6" y="27"/>
                    </a:cubicBezTo>
                    <a:cubicBezTo>
                      <a:pt x="0" y="21"/>
                      <a:pt x="0" y="11"/>
                      <a:pt x="6" y="5"/>
                    </a:cubicBezTo>
                    <a:cubicBezTo>
                      <a:pt x="9" y="2"/>
                      <a:pt x="13" y="0"/>
                      <a:pt x="17" y="0"/>
                    </a:cubicBezTo>
                    <a:cubicBezTo>
                      <a:pt x="21" y="0"/>
                      <a:pt x="25" y="2"/>
                      <a:pt x="28" y="5"/>
                    </a:cubicBezTo>
                    <a:cubicBezTo>
                      <a:pt x="31" y="8"/>
                      <a:pt x="33" y="12"/>
                      <a:pt x="33" y="16"/>
                    </a:cubicBezTo>
                    <a:cubicBezTo>
                      <a:pt x="33" y="20"/>
                      <a:pt x="31" y="24"/>
                      <a:pt x="28" y="27"/>
                    </a:cubicBezTo>
                    <a:cubicBezTo>
                      <a:pt x="25" y="30"/>
                      <a:pt x="21" y="32"/>
                      <a:pt x="17" y="32"/>
                    </a:cubicBezTo>
                    <a:close/>
                    <a:moveTo>
                      <a:pt x="17" y="4"/>
                    </a:moveTo>
                    <a:cubicBezTo>
                      <a:pt x="14" y="4"/>
                      <a:pt x="11" y="6"/>
                      <a:pt x="9" y="8"/>
                    </a:cubicBezTo>
                    <a:cubicBezTo>
                      <a:pt x="4" y="12"/>
                      <a:pt x="4" y="20"/>
                      <a:pt x="9" y="24"/>
                    </a:cubicBezTo>
                    <a:cubicBezTo>
                      <a:pt x="11" y="27"/>
                      <a:pt x="14" y="28"/>
                      <a:pt x="17" y="28"/>
                    </a:cubicBezTo>
                    <a:cubicBezTo>
                      <a:pt x="20" y="28"/>
                      <a:pt x="23" y="27"/>
                      <a:pt x="26" y="24"/>
                    </a:cubicBezTo>
                    <a:cubicBezTo>
                      <a:pt x="30" y="20"/>
                      <a:pt x="30" y="12"/>
                      <a:pt x="26" y="8"/>
                    </a:cubicBezTo>
                    <a:cubicBezTo>
                      <a:pt x="23" y="6"/>
                      <a:pt x="20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3" name="Freeform 34"/>
              <p:cNvSpPr>
                <a:spLocks noEditPoints="1"/>
              </p:cNvSpPr>
              <p:nvPr/>
            </p:nvSpPr>
            <p:spPr bwMode="auto">
              <a:xfrm>
                <a:off x="11631612" y="1539875"/>
                <a:ext cx="188913" cy="190500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4" name="Freeform 35"/>
              <p:cNvSpPr/>
              <p:nvPr/>
            </p:nvSpPr>
            <p:spPr bwMode="auto">
              <a:xfrm>
                <a:off x="11531600" y="5694363"/>
                <a:ext cx="298450" cy="1154113"/>
              </a:xfrm>
              <a:custGeom>
                <a:avLst/>
                <a:gdLst/>
                <a:ahLst/>
                <a:cxnLst/>
                <a:rect l="0" t="0" r="r" b="b"/>
                <a:pathLst>
                  <a:path w="188" h="727">
                    <a:moveTo>
                      <a:pt x="15" y="727"/>
                    </a:moveTo>
                    <a:lnTo>
                      <a:pt x="0" y="727"/>
                    </a:lnTo>
                    <a:lnTo>
                      <a:pt x="0" y="407"/>
                    </a:lnTo>
                    <a:lnTo>
                      <a:pt x="0" y="407"/>
                    </a:lnTo>
                    <a:lnTo>
                      <a:pt x="176" y="0"/>
                    </a:lnTo>
                    <a:lnTo>
                      <a:pt x="188" y="6"/>
                    </a:lnTo>
                    <a:lnTo>
                      <a:pt x="15" y="410"/>
                    </a:lnTo>
                    <a:lnTo>
                      <a:pt x="15" y="72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5" name="Freeform 36"/>
              <p:cNvSpPr>
                <a:spLocks noEditPoints="1"/>
              </p:cNvSpPr>
              <p:nvPr/>
            </p:nvSpPr>
            <p:spPr bwMode="auto">
              <a:xfrm>
                <a:off x="11772900" y="5551488"/>
                <a:ext cx="157163" cy="155575"/>
              </a:xfrm>
              <a:custGeom>
                <a:avLst/>
                <a:gdLst/>
                <a:ahLst/>
                <a:cxnLst/>
                <a:rect l="0" t="0" r="r" b="b"/>
                <a:pathLst>
                  <a:path w="33" h="33">
                    <a:moveTo>
                      <a:pt x="17" y="33"/>
                    </a:moveTo>
                    <a:cubicBezTo>
                      <a:pt x="8" y="33"/>
                      <a:pt x="0" y="25"/>
                      <a:pt x="0" y="16"/>
                    </a:cubicBezTo>
                    <a:cubicBezTo>
                      <a:pt x="0" y="7"/>
                      <a:pt x="8" y="0"/>
                      <a:pt x="17" y="0"/>
                    </a:cubicBezTo>
                    <a:cubicBezTo>
                      <a:pt x="26" y="0"/>
                      <a:pt x="33" y="7"/>
                      <a:pt x="33" y="16"/>
                    </a:cubicBezTo>
                    <a:cubicBezTo>
                      <a:pt x="33" y="25"/>
                      <a:pt x="26" y="33"/>
                      <a:pt x="17" y="33"/>
                    </a:cubicBezTo>
                    <a:close/>
                    <a:moveTo>
                      <a:pt x="17" y="4"/>
                    </a:moveTo>
                    <a:cubicBezTo>
                      <a:pt x="10" y="4"/>
                      <a:pt x="4" y="9"/>
                      <a:pt x="4" y="16"/>
                    </a:cubicBezTo>
                    <a:cubicBezTo>
                      <a:pt x="4" y="23"/>
                      <a:pt x="10" y="29"/>
                      <a:pt x="17" y="29"/>
                    </a:cubicBezTo>
                    <a:cubicBezTo>
                      <a:pt x="23" y="29"/>
                      <a:pt x="29" y="23"/>
                      <a:pt x="29" y="16"/>
                    </a:cubicBezTo>
                    <a:cubicBezTo>
                      <a:pt x="29" y="9"/>
                      <a:pt x="23" y="4"/>
                      <a:pt x="17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6" name="Freeform 37"/>
              <p:cNvSpPr/>
              <p:nvPr/>
            </p:nvSpPr>
            <p:spPr bwMode="auto">
              <a:xfrm>
                <a:off x="11710987" y="4763"/>
                <a:ext cx="304800" cy="1544638"/>
              </a:xfrm>
              <a:custGeom>
                <a:avLst/>
                <a:gdLst/>
                <a:ahLst/>
                <a:cxnLst/>
                <a:rect l="0" t="0" r="r" b="b"/>
                <a:pathLst>
                  <a:path w="192" h="973">
                    <a:moveTo>
                      <a:pt x="15" y="973"/>
                    </a:moveTo>
                    <a:lnTo>
                      <a:pt x="0" y="973"/>
                    </a:lnTo>
                    <a:lnTo>
                      <a:pt x="0" y="790"/>
                    </a:lnTo>
                    <a:lnTo>
                      <a:pt x="174" y="614"/>
                    </a:lnTo>
                    <a:lnTo>
                      <a:pt x="174" y="0"/>
                    </a:lnTo>
                    <a:lnTo>
                      <a:pt x="192" y="0"/>
                    </a:lnTo>
                    <a:lnTo>
                      <a:pt x="192" y="620"/>
                    </a:lnTo>
                    <a:lnTo>
                      <a:pt x="15" y="796"/>
                    </a:lnTo>
                    <a:lnTo>
                      <a:pt x="15" y="97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7" name="Freeform 38"/>
              <p:cNvSpPr>
                <a:spLocks noEditPoints="1"/>
              </p:cNvSpPr>
              <p:nvPr/>
            </p:nvSpPr>
            <p:spPr bwMode="auto">
              <a:xfrm>
                <a:off x="11636375" y="4867275"/>
                <a:ext cx="188913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1" y="4"/>
                      <a:pt x="4" y="11"/>
                      <a:pt x="4" y="20"/>
                    </a:cubicBezTo>
                    <a:cubicBezTo>
                      <a:pt x="4" y="29"/>
                      <a:pt x="11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8" name="Freeform 39"/>
              <p:cNvSpPr/>
              <p:nvPr/>
            </p:nvSpPr>
            <p:spPr bwMode="auto">
              <a:xfrm>
                <a:off x="11441112" y="5046663"/>
                <a:ext cx="307975" cy="1801813"/>
              </a:xfrm>
              <a:custGeom>
                <a:avLst/>
                <a:gdLst/>
                <a:ahLst/>
                <a:cxnLst/>
                <a:rect l="0" t="0" r="r" b="b"/>
                <a:pathLst>
                  <a:path w="194" h="1135">
                    <a:moveTo>
                      <a:pt x="18" y="1135"/>
                    </a:moveTo>
                    <a:lnTo>
                      <a:pt x="0" y="1135"/>
                    </a:lnTo>
                    <a:lnTo>
                      <a:pt x="0" y="354"/>
                    </a:lnTo>
                    <a:lnTo>
                      <a:pt x="176" y="177"/>
                    </a:lnTo>
                    <a:lnTo>
                      <a:pt x="176" y="0"/>
                    </a:lnTo>
                    <a:lnTo>
                      <a:pt x="194" y="0"/>
                    </a:lnTo>
                    <a:lnTo>
                      <a:pt x="194" y="183"/>
                    </a:lnTo>
                    <a:lnTo>
                      <a:pt x="18" y="360"/>
                    </a:lnTo>
                    <a:lnTo>
                      <a:pt x="18" y="1135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19" name="Freeform 40"/>
              <p:cNvSpPr>
                <a:spLocks noEditPoints="1"/>
              </p:cNvSpPr>
              <p:nvPr/>
            </p:nvSpPr>
            <p:spPr bwMode="auto">
              <a:xfrm>
                <a:off x="11849100" y="6416675"/>
                <a:ext cx="190500" cy="188913"/>
              </a:xfrm>
              <a:custGeom>
                <a:avLst/>
                <a:gdLst/>
                <a:ahLst/>
                <a:cxnLst/>
                <a:rect l="0" t="0" r="r" b="b"/>
                <a:pathLst>
                  <a:path w="40" h="40">
                    <a:moveTo>
                      <a:pt x="20" y="40"/>
                    </a:moveTo>
                    <a:cubicBezTo>
                      <a:pt x="9" y="40"/>
                      <a:pt x="0" y="31"/>
                      <a:pt x="0" y="20"/>
                    </a:cubicBezTo>
                    <a:cubicBezTo>
                      <a:pt x="0" y="9"/>
                      <a:pt x="9" y="0"/>
                      <a:pt x="20" y="0"/>
                    </a:cubicBezTo>
                    <a:cubicBezTo>
                      <a:pt x="31" y="0"/>
                      <a:pt x="40" y="9"/>
                      <a:pt x="40" y="20"/>
                    </a:cubicBezTo>
                    <a:cubicBezTo>
                      <a:pt x="40" y="31"/>
                      <a:pt x="31" y="40"/>
                      <a:pt x="20" y="40"/>
                    </a:cubicBezTo>
                    <a:close/>
                    <a:moveTo>
                      <a:pt x="20" y="4"/>
                    </a:moveTo>
                    <a:cubicBezTo>
                      <a:pt x="12" y="4"/>
                      <a:pt x="4" y="11"/>
                      <a:pt x="4" y="20"/>
                    </a:cubicBezTo>
                    <a:cubicBezTo>
                      <a:pt x="4" y="29"/>
                      <a:pt x="12" y="36"/>
                      <a:pt x="20" y="36"/>
                    </a:cubicBezTo>
                    <a:cubicBezTo>
                      <a:pt x="29" y="36"/>
                      <a:pt x="36" y="29"/>
                      <a:pt x="36" y="20"/>
                    </a:cubicBezTo>
                    <a:cubicBezTo>
                      <a:pt x="36" y="11"/>
                      <a:pt x="29" y="4"/>
                      <a:pt x="20" y="4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</p:sp>
          <p:sp>
            <p:nvSpPr>
              <p:cNvPr id="20" name="Rectangle 41"/>
              <p:cNvSpPr>
                <a:spLocks noChangeArrowheads="1"/>
              </p:cNvSpPr>
              <p:nvPr/>
            </p:nvSpPr>
            <p:spPr bwMode="auto">
              <a:xfrm>
                <a:off x="11939587" y="6596063"/>
                <a:ext cx="23813" cy="252413"/>
              </a:xfrm>
              <a:prstGeom prst="rect">
                <a:avLst/>
              </a:pr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1413" y="618518"/>
            <a:ext cx="9905998" cy="1478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1412" y="2249487"/>
            <a:ext cx="9905999" cy="354171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456921" y="5883276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AA2D68-15D8-4E5D-8AF2-31ABDCA0D779}" type="datetime1">
              <a:rPr lang="en-US" smtClean="0"/>
              <a:t>3/30/2018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41411" y="5883275"/>
            <a:ext cx="623930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276321" y="5883274"/>
            <a:ext cx="77108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SzPct val="125000"/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SzPct val="125000"/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EE74F1-D19B-482E-A96E-82BD8B55718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876424" y="1122363"/>
            <a:ext cx="9817829" cy="2387600"/>
          </a:xfrm>
        </p:spPr>
        <p:txBody>
          <a:bodyPr/>
          <a:lstStyle/>
          <a:p>
            <a:r>
              <a:rPr lang="tr-TR" dirty="0"/>
              <a:t>COM101B</a:t>
            </a:r>
            <a:br>
              <a:rPr lang="tr-TR" dirty="0"/>
            </a:br>
            <a:r>
              <a:rPr lang="tr-TR" dirty="0"/>
              <a:t>Lecture 12</a:t>
            </a:r>
            <a:r>
              <a:rPr lang="tr-TR"/>
              <a:t>: poınters – Part1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FF1379A-8E64-4512-872E-6F4757FE740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/>
              <a:t>ASST. Prof. Dr. Hacer Yalım Keleş</a:t>
            </a:r>
          </a:p>
          <a:p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DB5D14-5B27-45C3-982A-CC3D90649F9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4260153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5DED97C-B4D9-44BF-A873-F7466B87B4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3000" y="713064"/>
            <a:ext cx="9905999" cy="5276675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Example:</a:t>
            </a:r>
          </a:p>
          <a:p>
            <a:pPr marL="0" indent="0">
              <a:buNone/>
            </a:pPr>
            <a:r>
              <a:rPr lang="tr-TR" dirty="0"/>
              <a:t>#include &lt;stdio.h&gt;</a:t>
            </a:r>
          </a:p>
          <a:p>
            <a:pPr marL="0" indent="0">
              <a:buNone/>
            </a:pPr>
            <a:r>
              <a:rPr lang="tr-TR" dirty="0"/>
              <a:t>int main(){</a:t>
            </a:r>
          </a:p>
          <a:p>
            <a:pPr marL="0" indent="0">
              <a:buNone/>
            </a:pPr>
            <a:r>
              <a:rPr lang="tr-TR" dirty="0"/>
              <a:t>	 int i,j=1;</a:t>
            </a:r>
          </a:p>
          <a:p>
            <a:pPr marL="0" indent="0">
              <a:buNone/>
            </a:pPr>
            <a:r>
              <a:rPr lang="tr-TR" dirty="0"/>
              <a:t>	int *jp1, *jp2 = &amp;j;</a:t>
            </a:r>
          </a:p>
          <a:p>
            <a:pPr marL="0" indent="0">
              <a:buNone/>
            </a:pPr>
            <a:r>
              <a:rPr lang="tr-TR" dirty="0"/>
              <a:t>	jp1 = jp2;	</a:t>
            </a:r>
          </a:p>
          <a:p>
            <a:pPr marL="0" indent="0">
              <a:buNone/>
            </a:pPr>
            <a:r>
              <a:rPr lang="tr-TR" dirty="0"/>
              <a:t>	i = *jp1;</a:t>
            </a:r>
          </a:p>
          <a:p>
            <a:pPr marL="0" indent="0">
              <a:buNone/>
            </a:pPr>
            <a:r>
              <a:rPr lang="tr-TR" dirty="0"/>
              <a:t>	*jp2 = *jp1 + i;</a:t>
            </a:r>
          </a:p>
          <a:p>
            <a:pPr marL="0" indent="0">
              <a:buNone/>
            </a:pPr>
            <a:r>
              <a:rPr lang="tr-TR" dirty="0"/>
              <a:t>	printf(«i=%d, j=%d, *jp1=%d, *jp2=%d\n»,i,j,*jp1,*jp2);</a:t>
            </a:r>
          </a:p>
          <a:p>
            <a:pPr marL="0" indent="0">
              <a:buNone/>
            </a:pPr>
            <a:r>
              <a:rPr lang="tr-TR" dirty="0"/>
              <a:t>	return 0;</a:t>
            </a:r>
          </a:p>
          <a:p>
            <a:pPr marL="0" indent="0">
              <a:buNone/>
            </a:pPr>
            <a:r>
              <a:rPr lang="tr-TR" dirty="0"/>
              <a:t>}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1E9B57E4-A85F-4105-92A2-198BC87500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7862187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0673E95-92FE-4BCC-B0D1-CAE03DAEE94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Result:</a:t>
            </a:r>
          </a:p>
          <a:p>
            <a:pPr marL="0" indent="0">
              <a:buNone/>
            </a:pPr>
            <a:r>
              <a:rPr lang="tr-TR" dirty="0"/>
              <a:t>		i=1, j=2, *jp1=2, *jp2=2</a:t>
            </a:r>
            <a:endParaRPr lang="en-US" dirty="0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C88AB7C3-B1E6-4D52-900D-105AAD8077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8512123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4A0E0A-F798-4C39-9EC7-DA2D9EA771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PoInters	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A8D7F8-1D47-4467-930F-28BDFCA8C7A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The most sophisticated feature of C</a:t>
            </a:r>
          </a:p>
          <a:p>
            <a:r>
              <a:rPr lang="tr-TR" dirty="0"/>
              <a:t>They lead to more efficient and compact code</a:t>
            </a:r>
          </a:p>
          <a:p>
            <a:r>
              <a:rPr lang="tr-TR" dirty="0"/>
              <a:t>Pointers enable us to,</a:t>
            </a:r>
          </a:p>
          <a:p>
            <a:pPr lvl="1"/>
            <a:r>
              <a:rPr lang="tr-TR" dirty="0"/>
              <a:t>achieve parameter passing by reference</a:t>
            </a:r>
          </a:p>
          <a:p>
            <a:pPr lvl="1"/>
            <a:r>
              <a:rPr lang="tr-TR" dirty="0"/>
              <a:t>deal concisely and effectively with arrays</a:t>
            </a:r>
          </a:p>
          <a:p>
            <a:pPr lvl="1"/>
            <a:r>
              <a:rPr lang="tr-TR" dirty="0"/>
              <a:t>represent complex data structures</a:t>
            </a:r>
          </a:p>
          <a:p>
            <a:pPr lvl="1"/>
            <a:r>
              <a:rPr lang="tr-TR" dirty="0"/>
              <a:t>work with dynamically allocated memory</a:t>
            </a:r>
          </a:p>
          <a:p>
            <a:pPr lvl="1"/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DE38B38-F1EA-451A-92F9-071769B43C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45520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894DCAC-DB06-4848-98AF-7094F0CC7F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BASICS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5C5B4F-8906-4B37-A881-51C580BB9D9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Memory is an oredered sequence of consecutively numbered storage locations</a:t>
            </a:r>
          </a:p>
          <a:p>
            <a:r>
              <a:rPr lang="tr-TR" dirty="0"/>
              <a:t>A data item is tored in one or more adjacent locations in memory</a:t>
            </a:r>
          </a:p>
          <a:p>
            <a:r>
              <a:rPr lang="tr-TR" dirty="0"/>
              <a:t>Every data item has a starting address</a:t>
            </a:r>
          </a:p>
          <a:p>
            <a:pPr lvl="1"/>
            <a:r>
              <a:rPr lang="tr-TR" dirty="0"/>
              <a:t>the address of a data item is the address of its first storage locations</a:t>
            </a:r>
          </a:p>
          <a:p>
            <a:r>
              <a:rPr lang="tr-TR" dirty="0"/>
              <a:t>The address can be stored in pointers and can be used to access data</a:t>
            </a:r>
          </a:p>
          <a:p>
            <a:pPr lvl="1"/>
            <a:r>
              <a:rPr lang="tr-TR" dirty="0"/>
              <a:t>for reading</a:t>
            </a:r>
          </a:p>
          <a:p>
            <a:pPr lvl="1"/>
            <a:r>
              <a:rPr lang="tr-TR" dirty="0"/>
              <a:t>for writing</a:t>
            </a:r>
          </a:p>
          <a:p>
            <a:r>
              <a:rPr lang="tr-TR" dirty="0"/>
              <a:t>The address of an item is considered as a pointer to that item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48E91A9-9245-483E-991D-EB5296C779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170254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8B30BD-82E4-4409-B311-E82BC6FFC46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001" y="886032"/>
            <a:ext cx="9905999" cy="3541714"/>
          </a:xfrm>
        </p:spPr>
        <p:txBody>
          <a:bodyPr/>
          <a:lstStyle/>
          <a:p>
            <a:r>
              <a:rPr lang="tr-TR" dirty="0"/>
              <a:t>ip is a pointer, which contains the address of the variable i: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1DCC8A4-C213-4F17-B0FF-5310D49249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94756" y="1770857"/>
            <a:ext cx="9402487" cy="4201111"/>
          </a:xfrm>
          <a:prstGeom prst="rect">
            <a:avLst/>
          </a:prstGeom>
        </p:spPr>
      </p:pic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9B4FE995-2D57-4260-9012-13E01D8979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085765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647C6-6318-4886-9677-A32BCA6F20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address and dereferencıng operators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462EEE-1B70-4F26-B702-D5E4F00EC9C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C provides two unary operators:</a:t>
            </a:r>
          </a:p>
          <a:p>
            <a:pPr lvl="1"/>
            <a:r>
              <a:rPr lang="tr-TR" dirty="0"/>
              <a:t>&amp;: address of operator</a:t>
            </a:r>
          </a:p>
          <a:p>
            <a:pPr lvl="1"/>
            <a:r>
              <a:rPr lang="tr-TR" dirty="0"/>
              <a:t>*: dereferencing operator</a:t>
            </a:r>
          </a:p>
          <a:p>
            <a:r>
              <a:rPr lang="tr-TR" dirty="0"/>
              <a:t>&amp; operator returns the address of an item</a:t>
            </a:r>
          </a:p>
          <a:p>
            <a:r>
              <a:rPr lang="tr-TR" dirty="0"/>
              <a:t>* operator returns the content of the data item that is pointed to by a pointer</a:t>
            </a:r>
          </a:p>
          <a:p>
            <a:pPr lvl="1"/>
            <a:r>
              <a:rPr lang="tr-TR" dirty="0"/>
              <a:t>it fetches the value of the item that is pointed by an address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4D467BA-FCF1-4BEA-9DFC-7CB0C3F52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80324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51F9D8-1B5A-4E1F-A598-686D0B12A5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dereferencıng	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572F8C-F209-4C79-9C5F-40B1303BDF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Accessing an object through a pointer is called dereferencing</a:t>
            </a:r>
          </a:p>
          <a:p>
            <a:r>
              <a:rPr lang="tr-TR" dirty="0"/>
              <a:t>&amp; operator can be applied to only lvalues.</a:t>
            </a:r>
          </a:p>
          <a:p>
            <a:pPr lvl="1"/>
            <a:r>
              <a:rPr lang="tr-TR" dirty="0"/>
              <a:t>&amp;10 	&amp;’C’		&amp;(x+4) 	: invalid</a:t>
            </a:r>
          </a:p>
          <a:p>
            <a:r>
              <a:rPr lang="tr-TR" dirty="0"/>
              <a:t>if type of an item is T, &amp;T has a pointer to T type.</a:t>
            </a:r>
          </a:p>
          <a:p>
            <a:pPr lvl="1"/>
            <a:r>
              <a:rPr lang="tr-TR" dirty="0"/>
              <a:t>int i; &amp;i : pointer to int</a:t>
            </a:r>
          </a:p>
          <a:p>
            <a:r>
              <a:rPr lang="tr-TR" dirty="0"/>
              <a:t>* operator can only be applied to pointes</a:t>
            </a:r>
          </a:p>
          <a:p>
            <a:pPr lvl="1"/>
            <a:r>
              <a:rPr lang="tr-TR" dirty="0"/>
              <a:t>j = *ip + 10; 	//ip is a pointer to an integer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990EE40-F8A4-407D-890B-01EA5CBE29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8495318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F09144-16D6-436D-971C-DF9C5BB3C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poınter type declaratıon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C32EC1-38A5-480C-A472-52418F3C66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tr-TR" dirty="0"/>
              <a:t> 		type *identifier;</a:t>
            </a:r>
          </a:p>
          <a:p>
            <a:r>
              <a:rPr lang="tr-TR" dirty="0"/>
              <a:t>declares the identifier as a pointer to type</a:t>
            </a:r>
          </a:p>
          <a:p>
            <a:pPr marL="457200" lvl="1" indent="0">
              <a:buNone/>
            </a:pPr>
            <a:r>
              <a:rPr lang="tr-TR" dirty="0"/>
              <a:t>Example:	char* cp;	// pointer to char</a:t>
            </a:r>
          </a:p>
          <a:p>
            <a:pPr marL="457200" lvl="1" indent="0">
              <a:buNone/>
            </a:pPr>
            <a:r>
              <a:rPr lang="tr-TR" dirty="0"/>
              <a:t>		int* p;		// pointer to integer</a:t>
            </a:r>
          </a:p>
          <a:p>
            <a:pPr marL="457200" lvl="1" indent="0">
              <a:buNone/>
            </a:pPr>
            <a:r>
              <a:rPr lang="tr-TR" dirty="0"/>
              <a:t>		double * dp;	// pointer to double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8ECFB6A-C24F-4E1F-BFA7-7A9CE8DCBF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325973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B1F59B-A596-4D98-8F8A-6E771CC93B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poınter assıgnment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7B207C-CFE3-44F3-88E6-7B960D1793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tr-TR" dirty="0"/>
              <a:t>A pointer may be assigned to another pointer of the same type</a:t>
            </a:r>
          </a:p>
          <a:p>
            <a:pPr marL="0" indent="0">
              <a:buNone/>
            </a:pPr>
            <a:r>
              <a:rPr lang="tr-TR" dirty="0"/>
              <a:t>	Example: 	int i=1, j, *ip;</a:t>
            </a:r>
          </a:p>
          <a:p>
            <a:pPr marL="0" indent="0">
              <a:buNone/>
            </a:pPr>
            <a:r>
              <a:rPr lang="tr-TR" dirty="0"/>
              <a:t>			ip = &amp;i;</a:t>
            </a:r>
          </a:p>
          <a:p>
            <a:pPr marL="0" indent="0">
              <a:buNone/>
            </a:pPr>
            <a:r>
              <a:rPr lang="tr-TR" dirty="0"/>
              <a:t>			j = *ip;</a:t>
            </a:r>
          </a:p>
          <a:p>
            <a:pPr marL="0" indent="0">
              <a:buNone/>
            </a:pPr>
            <a:r>
              <a:rPr lang="tr-TR" dirty="0"/>
              <a:t>			*ip = 0;	// assigns 0 to i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5E5F258-6EA2-495B-A16B-5E70068DF16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5108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F52575-1348-48D3-A11C-F99097CB8F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poInter ınıtıalızatıon	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17C7055-106A-4BA0-AC93-AC818510159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41412" y="1661020"/>
            <a:ext cx="9905999" cy="4130181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tr-TR" dirty="0"/>
              <a:t>type *identifier = initializer;</a:t>
            </a:r>
          </a:p>
          <a:p>
            <a:r>
              <a:rPr lang="tr-TR" dirty="0"/>
              <a:t>initializer needs to be an address of a previously defined data of appropriate type or NULL , i.e. 0.</a:t>
            </a:r>
          </a:p>
          <a:p>
            <a:pPr marL="0" indent="0">
              <a:buNone/>
            </a:pPr>
            <a:r>
              <a:rPr lang="tr-TR" dirty="0"/>
              <a:t>Example:	#include &lt;stdio.h&gt;</a:t>
            </a:r>
          </a:p>
          <a:p>
            <a:pPr marL="0" indent="0">
              <a:buNone/>
            </a:pPr>
            <a:r>
              <a:rPr lang="tr-TR" dirty="0"/>
              <a:t>		float* fp;</a:t>
            </a:r>
          </a:p>
          <a:p>
            <a:pPr marL="0" indent="0">
              <a:buNone/>
            </a:pPr>
            <a:r>
              <a:rPr lang="tr-TR" dirty="0"/>
              <a:t>		short s;</a:t>
            </a:r>
          </a:p>
          <a:p>
            <a:pPr marL="0" indent="0">
              <a:buNone/>
            </a:pPr>
            <a:r>
              <a:rPr lang="tr-TR" dirty="0"/>
              <a:t>		short *sp = &amp;s;</a:t>
            </a:r>
          </a:p>
          <a:p>
            <a:pPr marL="0" indent="0">
              <a:buNone/>
            </a:pPr>
            <a:r>
              <a:rPr lang="tr-TR" dirty="0"/>
              <a:t>		char c[20];</a:t>
            </a:r>
          </a:p>
          <a:p>
            <a:pPr marL="0" indent="0">
              <a:buNone/>
            </a:pPr>
            <a:r>
              <a:rPr lang="tr-TR" dirty="0"/>
              <a:t>		char* cp = &amp;c[4];</a:t>
            </a:r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E11C97-2DE7-4EA0-9118-43A2F4416A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Reference: “Programming in ANSI C”, Kumar &amp; Agrawal, West Publishing Co., 1992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419806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rcuit">
  <a:themeElements>
    <a:clrScheme name="Circuit">
      <a:dk1>
        <a:sysClr val="windowText" lastClr="000000"/>
      </a:dk1>
      <a:lt1>
        <a:sysClr val="window" lastClr="FFFFFF"/>
      </a:lt1>
      <a:dk2>
        <a:srgbClr val="134770"/>
      </a:dk2>
      <a:lt2>
        <a:srgbClr val="82FFFF"/>
      </a:lt2>
      <a:accent1>
        <a:srgbClr val="9ACD4C"/>
      </a:accent1>
      <a:accent2>
        <a:srgbClr val="FAA93A"/>
      </a:accent2>
      <a:accent3>
        <a:srgbClr val="D35940"/>
      </a:accent3>
      <a:accent4>
        <a:srgbClr val="B258D3"/>
      </a:accent4>
      <a:accent5>
        <a:srgbClr val="63A0CC"/>
      </a:accent5>
      <a:accent6>
        <a:srgbClr val="8AC4A7"/>
      </a:accent6>
      <a:hlink>
        <a:srgbClr val="B8FA56"/>
      </a:hlink>
      <a:folHlink>
        <a:srgbClr val="7AF8CC"/>
      </a:folHlink>
    </a:clrScheme>
    <a:fontScheme name="Circui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Circuit">
      <a:fillStyleLst>
        <a:solidFill>
          <a:schemeClr val="phClr"/>
        </a:solidFill>
        <a:gradFill rotWithShape="1">
          <a:gsLst>
            <a:gs pos="0">
              <a:schemeClr val="phClr">
                <a:tint val="58000"/>
                <a:satMod val="108000"/>
                <a:lumMod val="110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040000" scaled="0"/>
        </a:gradFill>
        <a:gradFill rotWithShape="1">
          <a:gsLst>
            <a:gs pos="0">
              <a:schemeClr val="phClr">
                <a:tint val="94000"/>
                <a:satMod val="105000"/>
                <a:lumMod val="102000"/>
              </a:schemeClr>
            </a:gs>
            <a:gs pos="100000">
              <a:schemeClr val="phClr">
                <a:shade val="74000"/>
                <a:satMod val="128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94000"/>
                <a:satMod val="148000"/>
                <a:lumMod val="150000"/>
              </a:schemeClr>
            </a:gs>
            <a:gs pos="100000">
              <a:schemeClr val="phClr">
                <a:shade val="92000"/>
                <a:hueMod val="104000"/>
                <a:satMod val="140000"/>
                <a:lumMod val="68000"/>
              </a:schemeClr>
            </a:gs>
          </a:gsLst>
          <a:lin ang="5040000" scaled="0"/>
        </a:gradFill>
        <a:blipFill>
          <a:blip xmlns:r="http://schemas.openxmlformats.org/officeDocument/2006/relationships" r:embed="rId1">
            <a:duotone>
              <a:schemeClr val="phClr">
                <a:shade val="88000"/>
                <a:hueMod val="106000"/>
                <a:satMod val="140000"/>
                <a:lumMod val="54000"/>
              </a:schemeClr>
              <a:schemeClr val="phClr">
                <a:tint val="98000"/>
                <a:hueMod val="90000"/>
                <a:satMod val="150000"/>
                <a:lumMod val="16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Circuit" id="{0AC2F7E7-15F5-431C-B2A2-456FE929F56C}" vid="{0911B802-464C-4241-8DD9-B60FF88E379F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TM04033919[[fn=Circuit]]</Template>
  <TotalTime>2218</TotalTime>
  <Words>467</Words>
  <Application>Microsoft Office PowerPoint</Application>
  <PresentationFormat>Widescreen</PresentationFormat>
  <Paragraphs>80</Paragraphs>
  <Slides>11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6" baseType="lpstr">
      <vt:lpstr>Arial</vt:lpstr>
      <vt:lpstr>Calibri</vt:lpstr>
      <vt:lpstr>Trebuchet MS</vt:lpstr>
      <vt:lpstr>Tw Cen MT</vt:lpstr>
      <vt:lpstr>Circuit</vt:lpstr>
      <vt:lpstr>COM101B Lecture 12: poınters – Part1</vt:lpstr>
      <vt:lpstr>PoInters </vt:lpstr>
      <vt:lpstr>BASICS</vt:lpstr>
      <vt:lpstr>PowerPoint Presentation</vt:lpstr>
      <vt:lpstr>address and dereferencıng operators</vt:lpstr>
      <vt:lpstr>dereferencıng </vt:lpstr>
      <vt:lpstr>poınter type declaratıon</vt:lpstr>
      <vt:lpstr>poınter assıgnment</vt:lpstr>
      <vt:lpstr>poInter ınıtıalızatıon 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COM101B Lecture 12: poınters</dc:title>
  <dc:creator>hacer.keles@yahoo.com</dc:creator>
  <cp:lastModifiedBy>hacer.keles@yahoo.com</cp:lastModifiedBy>
  <cp:revision>12</cp:revision>
  <dcterms:created xsi:type="dcterms:W3CDTF">2018-03-28T19:15:08Z</dcterms:created>
  <dcterms:modified xsi:type="dcterms:W3CDTF">2018-03-30T15:32:46Z</dcterms:modified>
</cp:coreProperties>
</file>