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403CA-E0E0-4719-807B-18A462BBD433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49E01-97D4-45D5-B9E0-3977A30B77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7187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403CA-E0E0-4719-807B-18A462BBD433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49E01-97D4-45D5-B9E0-3977A30B77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1957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403CA-E0E0-4719-807B-18A462BBD433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49E01-97D4-45D5-B9E0-3977A30B77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7490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403CA-E0E0-4719-807B-18A462BBD433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49E01-97D4-45D5-B9E0-3977A30B77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836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403CA-E0E0-4719-807B-18A462BBD433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49E01-97D4-45D5-B9E0-3977A30B77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849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403CA-E0E0-4719-807B-18A462BBD433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49E01-97D4-45D5-B9E0-3977A30B77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2328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403CA-E0E0-4719-807B-18A462BBD433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49E01-97D4-45D5-B9E0-3977A30B77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3013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403CA-E0E0-4719-807B-18A462BBD433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49E01-97D4-45D5-B9E0-3977A30B77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9050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403CA-E0E0-4719-807B-18A462BBD433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49E01-97D4-45D5-B9E0-3977A30B77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9579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403CA-E0E0-4719-807B-18A462BBD433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49E01-97D4-45D5-B9E0-3977A30B77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5940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403CA-E0E0-4719-807B-18A462BBD433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49E01-97D4-45D5-B9E0-3977A30B77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5409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403CA-E0E0-4719-807B-18A462BBD433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49E01-97D4-45D5-B9E0-3977A30B77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5379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image.freepik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magyarora.com/" TargetMode="Externa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image.freepik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472241" y="2385714"/>
            <a:ext cx="9144000" cy="1655762"/>
          </a:xfrm>
        </p:spPr>
        <p:txBody>
          <a:bodyPr>
            <a:normAutofit/>
          </a:bodyPr>
          <a:lstStyle/>
          <a:p>
            <a:r>
              <a:rPr lang="hu-HU" sz="10000" dirty="0" smtClean="0">
                <a:latin typeface="Candara" panose="020E0502030303020204" pitchFamily="34" charset="0"/>
              </a:rPr>
              <a:t>DZ</a:t>
            </a:r>
            <a:endParaRPr lang="hu-HU" sz="1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6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2808518" y="2316500"/>
            <a:ext cx="169490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5000" dirty="0">
                <a:latin typeface="Candara" panose="020E0502030303020204" pitchFamily="34" charset="0"/>
              </a:rPr>
              <a:t>N</a:t>
            </a:r>
            <a:endParaRPr lang="hu-HU" sz="5000" dirty="0">
              <a:latin typeface="Candara" panose="020E050203030302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8243508" y="2341417"/>
            <a:ext cx="121449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5000" dirty="0" smtClean="0">
                <a:latin typeface="Candara" panose="020E0502030303020204" pitchFamily="34" charset="0"/>
              </a:rPr>
              <a:t>NY</a:t>
            </a:r>
            <a:endParaRPr lang="hu-HU" sz="5000" dirty="0">
              <a:latin typeface="Candara" panose="020E0502030303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698979" y="7572772"/>
            <a:ext cx="21376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hlinkClick r:id="rId2"/>
              </a:rPr>
              <a:t>https://image.freepik.com/</a:t>
            </a:r>
            <a:endParaRPr lang="tr-TR" dirty="0"/>
          </a:p>
        </p:txBody>
      </p:sp>
      <p:pic>
        <p:nvPicPr>
          <p:cNvPr id="4098" name="Picture 2" descr="https://image.freepik.com/free-photo/diverse-group-raised-hands_53876-22986.jpg?fbclid=IwAR3M6xOl9yuN_M1S__pv4ti48SIomTpncmee6ZWyvH8Qjn0MDQo5lfZZ0b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8979" y="3203191"/>
            <a:ext cx="4303552" cy="2763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7306215" y="6192624"/>
            <a:ext cx="2737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hlinkClick r:id="rId2"/>
              </a:rPr>
              <a:t>https://image.freepik.com/</a:t>
            </a:r>
            <a:endParaRPr lang="tr-TR" dirty="0"/>
          </a:p>
        </p:txBody>
      </p:sp>
      <p:pic>
        <p:nvPicPr>
          <p:cNvPr id="4100" name="Picture 4" descr="https://img.freepik.com/free-photo/businesswoman-with-glasses-crossed-arms_1098-3347.jpg?size=626&amp;ext=jpg&amp;fbclid=IwAR00pXvHoKZ0kWi8LN1gW-pkQbfsHovCx6gn7ilFVDen6Cz9b4QzKECjRx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019" y="3203191"/>
            <a:ext cx="4335145" cy="2887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3186459" y="1059851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hu-HU" sz="6000" dirty="0" smtClean="0">
                <a:latin typeface="Candara" panose="020E0502030303020204" pitchFamily="34" charset="0"/>
              </a:rPr>
              <a:t>N </a:t>
            </a:r>
            <a:r>
              <a:rPr lang="hu-HU" sz="6000" dirty="0" smtClean="0">
                <a:latin typeface="Candara" panose="020E0502030303020204" pitchFamily="34" charset="0"/>
              </a:rPr>
              <a:t>vagy </a:t>
            </a:r>
            <a:r>
              <a:rPr lang="hu-HU" sz="6000" dirty="0" smtClean="0">
                <a:latin typeface="Candara" panose="020E0502030303020204" pitchFamily="34" charset="0"/>
              </a:rPr>
              <a:t>NY</a:t>
            </a:r>
            <a:r>
              <a:rPr lang="hu-HU" sz="6000" dirty="0" smtClean="0">
                <a:latin typeface="Candara" panose="020E0502030303020204" pitchFamily="34" charset="0"/>
              </a:rPr>
              <a:t>?</a:t>
            </a:r>
            <a:endParaRPr lang="hu-HU" sz="6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1103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472241" y="2385714"/>
            <a:ext cx="9144000" cy="1655762"/>
          </a:xfrm>
        </p:spPr>
        <p:txBody>
          <a:bodyPr>
            <a:normAutofit fontScale="47500" lnSpcReduction="20000"/>
          </a:bodyPr>
          <a:lstStyle/>
          <a:p>
            <a:r>
              <a:rPr lang="hu-HU" sz="10000" dirty="0" smtClean="0">
                <a:latin typeface="Candara" panose="020E0502030303020204" pitchFamily="34" charset="0"/>
              </a:rPr>
              <a:t>Anya, banya, </a:t>
            </a:r>
            <a:r>
              <a:rPr lang="hu-HU" sz="10000" dirty="0" err="1" smtClean="0">
                <a:latin typeface="Candara" panose="020E0502030303020204" pitchFamily="34" charset="0"/>
              </a:rPr>
              <a:t>nene</a:t>
            </a:r>
            <a:r>
              <a:rPr lang="hu-HU" sz="10000" dirty="0" smtClean="0">
                <a:latin typeface="Candara" panose="020E0502030303020204" pitchFamily="34" charset="0"/>
              </a:rPr>
              <a:t>, nini, nyál, menő, </a:t>
            </a:r>
            <a:r>
              <a:rPr lang="hu-HU" sz="10000" dirty="0" err="1" smtClean="0">
                <a:latin typeface="Candara" panose="020E0502030303020204" pitchFamily="34" charset="0"/>
              </a:rPr>
              <a:t>anna</a:t>
            </a:r>
            <a:r>
              <a:rPr lang="hu-HU" sz="10000" dirty="0" smtClean="0">
                <a:latin typeface="Candara" panose="020E0502030303020204" pitchFamily="34" charset="0"/>
              </a:rPr>
              <a:t>, annyi, amennyi, manna, Manyi, kan, kánya, fránya</a:t>
            </a:r>
            <a:endParaRPr lang="hu-HU" sz="1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428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472241" y="2385714"/>
            <a:ext cx="9144000" cy="1655762"/>
          </a:xfrm>
        </p:spPr>
        <p:txBody>
          <a:bodyPr>
            <a:normAutofit fontScale="70000" lnSpcReduction="20000"/>
          </a:bodyPr>
          <a:lstStyle/>
          <a:p>
            <a:r>
              <a:rPr lang="hu-HU" sz="10000" dirty="0" smtClean="0">
                <a:latin typeface="Candara" panose="020E0502030303020204" pitchFamily="34" charset="0"/>
              </a:rPr>
              <a:t>edző, madzag, edzés, bodza</a:t>
            </a:r>
          </a:p>
        </p:txBody>
      </p:sp>
    </p:spTree>
    <p:extLst>
      <p:ext uri="{BB962C8B-B14F-4D97-AF65-F5344CB8AC3E}">
        <p14:creationId xmlns:p14="http://schemas.microsoft.com/office/powerpoint/2010/main" val="308840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472241" y="2385714"/>
            <a:ext cx="9144000" cy="1655762"/>
          </a:xfrm>
        </p:spPr>
        <p:txBody>
          <a:bodyPr>
            <a:normAutofit/>
          </a:bodyPr>
          <a:lstStyle/>
          <a:p>
            <a:r>
              <a:rPr lang="hu-HU" sz="10000" dirty="0" smtClean="0">
                <a:latin typeface="Candara" panose="020E0502030303020204" pitchFamily="34" charset="0"/>
              </a:rPr>
              <a:t>DZS</a:t>
            </a:r>
            <a:endParaRPr lang="hu-HU" sz="1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296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472241" y="2385714"/>
            <a:ext cx="9144000" cy="1655762"/>
          </a:xfrm>
        </p:spPr>
        <p:txBody>
          <a:bodyPr>
            <a:normAutofit fontScale="55000" lnSpcReduction="20000"/>
          </a:bodyPr>
          <a:lstStyle/>
          <a:p>
            <a:endParaRPr lang="hu-HU" sz="10000" dirty="0" smtClean="0">
              <a:latin typeface="Candara" panose="020E0502030303020204" pitchFamily="34" charset="0"/>
            </a:endParaRPr>
          </a:p>
          <a:p>
            <a:r>
              <a:rPr lang="hu-HU" sz="10000" dirty="0" smtClean="0">
                <a:latin typeface="Candara" panose="020E0502030303020204" pitchFamily="34" charset="0"/>
              </a:rPr>
              <a:t>dzsem, dzseki, dzsungel, dzsip</a:t>
            </a:r>
            <a:endParaRPr lang="hu-HU" sz="1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176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472241" y="2385714"/>
            <a:ext cx="9144000" cy="1655762"/>
          </a:xfrm>
        </p:spPr>
        <p:txBody>
          <a:bodyPr>
            <a:normAutofit/>
          </a:bodyPr>
          <a:lstStyle/>
          <a:p>
            <a:r>
              <a:rPr lang="hu-HU" sz="10000" dirty="0" smtClean="0">
                <a:latin typeface="Candara" panose="020E0502030303020204" pitchFamily="34" charset="0"/>
              </a:rPr>
              <a:t>GY-TY-NY</a:t>
            </a:r>
            <a:endParaRPr lang="hu-HU" sz="1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7931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8212" y="1603524"/>
            <a:ext cx="3914775" cy="349567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7519" y="2665665"/>
            <a:ext cx="4048125" cy="3429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75747" y="1256541"/>
            <a:ext cx="2771775" cy="336232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660795" y="6094665"/>
            <a:ext cx="21840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>
                <a:hlinkClick r:id="rId5"/>
              </a:rPr>
              <a:t>www.magyarora.com</a:t>
            </a:r>
            <a:endParaRPr lang="tr-TR" dirty="0"/>
          </a:p>
        </p:txBody>
      </p:sp>
      <p:sp>
        <p:nvSpPr>
          <p:cNvPr id="6" name="Rectangle 5"/>
          <p:cNvSpPr/>
          <p:nvPr/>
        </p:nvSpPr>
        <p:spPr>
          <a:xfrm>
            <a:off x="8774420" y="6094665"/>
            <a:ext cx="8275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/>
              <a:t>Forrás: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45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2808518" y="2316500"/>
            <a:ext cx="169490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5000" dirty="0" smtClean="0">
                <a:latin typeface="Candara" panose="020E0502030303020204" pitchFamily="34" charset="0"/>
              </a:rPr>
              <a:t>GY</a:t>
            </a:r>
            <a:endParaRPr lang="hu-HU" sz="5000" dirty="0">
              <a:latin typeface="Candara" panose="020E050203030302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8243508" y="2341417"/>
            <a:ext cx="121449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5000" dirty="0" smtClean="0">
                <a:latin typeface="Candara" panose="020E0502030303020204" pitchFamily="34" charset="0"/>
              </a:rPr>
              <a:t>TY</a:t>
            </a:r>
            <a:endParaRPr lang="hu-HU" sz="5000" dirty="0">
              <a:latin typeface="Candara" panose="020E0502030303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698979" y="7572772"/>
            <a:ext cx="21376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hlinkClick r:id="rId2"/>
              </a:rPr>
              <a:t>https://image.freepik.com/</a:t>
            </a:r>
            <a:endParaRPr lang="tr-TR" dirty="0"/>
          </a:p>
        </p:txBody>
      </p:sp>
      <p:pic>
        <p:nvPicPr>
          <p:cNvPr id="4098" name="Picture 2" descr="https://image.freepik.com/free-photo/diverse-group-raised-hands_53876-22986.jpg?fbclid=IwAR3M6xOl9yuN_M1S__pv4ti48SIomTpncmee6ZWyvH8Qjn0MDQo5lfZZ0b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8979" y="3203191"/>
            <a:ext cx="4303552" cy="2763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7306215" y="6192624"/>
            <a:ext cx="2737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hlinkClick r:id="rId2"/>
              </a:rPr>
              <a:t>https://image.freepik.com/</a:t>
            </a:r>
            <a:endParaRPr lang="tr-TR" dirty="0"/>
          </a:p>
        </p:txBody>
      </p:sp>
      <p:pic>
        <p:nvPicPr>
          <p:cNvPr id="4100" name="Picture 4" descr="https://img.freepik.com/free-photo/businesswoman-with-glasses-crossed-arms_1098-3347.jpg?size=626&amp;ext=jpg&amp;fbclid=IwAR00pXvHoKZ0kWi8LN1gW-pkQbfsHovCx6gn7ilFVDen6Cz9b4QzKECjRx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019" y="3203191"/>
            <a:ext cx="4335145" cy="2887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3186459" y="1059851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hu-HU" sz="6000" dirty="0" smtClean="0">
                <a:latin typeface="Candara" panose="020E0502030303020204" pitchFamily="34" charset="0"/>
              </a:rPr>
              <a:t>GY vagy TY?</a:t>
            </a:r>
            <a:endParaRPr lang="hu-HU" sz="6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0326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472241" y="2385714"/>
            <a:ext cx="9144000" cy="1655762"/>
          </a:xfrm>
        </p:spPr>
        <p:txBody>
          <a:bodyPr>
            <a:normAutofit fontScale="32500" lnSpcReduction="20000"/>
          </a:bodyPr>
          <a:lstStyle/>
          <a:p>
            <a:endParaRPr lang="hu-HU" sz="10000" dirty="0" smtClean="0">
              <a:latin typeface="Candara" panose="020E0502030303020204" pitchFamily="34" charset="0"/>
            </a:endParaRPr>
          </a:p>
          <a:p>
            <a:r>
              <a:rPr lang="hu-HU" sz="10000" dirty="0" smtClean="0">
                <a:latin typeface="Candara" panose="020E0502030303020204" pitchFamily="34" charset="0"/>
              </a:rPr>
              <a:t>Matyi, tyúk, gyár, gyér, mutyi, </a:t>
            </a:r>
            <a:r>
              <a:rPr lang="hu-HU" sz="10000" dirty="0" err="1" smtClean="0">
                <a:latin typeface="Candara" panose="020E0502030303020204" pitchFamily="34" charset="0"/>
              </a:rPr>
              <a:t>Katyi</a:t>
            </a:r>
            <a:r>
              <a:rPr lang="hu-HU" sz="10000" dirty="0" smtClean="0">
                <a:latin typeface="Candara" panose="020E0502030303020204" pitchFamily="34" charset="0"/>
              </a:rPr>
              <a:t>, agy, ágy, gyík, </a:t>
            </a:r>
            <a:r>
              <a:rPr lang="hu-HU" sz="10000" dirty="0" err="1" smtClean="0">
                <a:latin typeface="Candara" panose="020E0502030303020204" pitchFamily="34" charset="0"/>
              </a:rPr>
              <a:t>etye-petye</a:t>
            </a:r>
            <a:r>
              <a:rPr lang="hu-HU" sz="10000" dirty="0" smtClean="0">
                <a:latin typeface="Candara" panose="020E0502030303020204" pitchFamily="34" charset="0"/>
              </a:rPr>
              <a:t>, gyúr, gyökér, Etyek, megyek, </a:t>
            </a:r>
            <a:r>
              <a:rPr lang="hu-HU" sz="10000" dirty="0" err="1" smtClean="0">
                <a:latin typeface="Candara" panose="020E0502030303020204" pitchFamily="34" charset="0"/>
              </a:rPr>
              <a:t>entyem-pentyem</a:t>
            </a:r>
            <a:r>
              <a:rPr lang="hu-HU" sz="10000" dirty="0" smtClean="0">
                <a:latin typeface="Candara" panose="020E0502030303020204" pitchFamily="34" charset="0"/>
              </a:rPr>
              <a:t>, </a:t>
            </a:r>
            <a:r>
              <a:rPr lang="hu-HU" sz="10000" dirty="0" err="1" smtClean="0">
                <a:latin typeface="Candara" panose="020E0502030303020204" pitchFamily="34" charset="0"/>
              </a:rPr>
              <a:t>putty</a:t>
            </a:r>
            <a:r>
              <a:rPr lang="hu-HU" sz="10000" dirty="0" smtClean="0">
                <a:latin typeface="Candara" panose="020E0502030303020204" pitchFamily="34" charset="0"/>
              </a:rPr>
              <a:t>, rogy</a:t>
            </a:r>
            <a:endParaRPr lang="hu-HU" sz="1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090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43877" y="2847519"/>
            <a:ext cx="898355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3000" dirty="0" smtClean="0">
                <a:latin typeface="Candara" panose="020E0502030303020204" pitchFamily="34" charset="0"/>
              </a:rPr>
              <a:t>Egy me...mag meg még egy me...mag az két me...mag.</a:t>
            </a:r>
            <a:endParaRPr lang="hu-HU" sz="3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597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</Words>
  <Application>Microsoft Office PowerPoint</Application>
  <PresentationFormat>Widescreen</PresentationFormat>
  <Paragraphs>22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Candara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Éva Tóth</dc:creator>
  <cp:lastModifiedBy>Éva Tóth</cp:lastModifiedBy>
  <cp:revision>1</cp:revision>
  <dcterms:created xsi:type="dcterms:W3CDTF">2020-05-08T19:21:23Z</dcterms:created>
  <dcterms:modified xsi:type="dcterms:W3CDTF">2020-05-08T19:21:40Z</dcterms:modified>
</cp:coreProperties>
</file>