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398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A677B-5566-4E85-BD41-23EF326AEE2A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BE472-F005-44FD-A863-192468100B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8416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A677B-5566-4E85-BD41-23EF326AEE2A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BE472-F005-44FD-A863-192468100B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4483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A677B-5566-4E85-BD41-23EF326AEE2A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BE472-F005-44FD-A863-192468100B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2030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A677B-5566-4E85-BD41-23EF326AEE2A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BE472-F005-44FD-A863-192468100B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763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A677B-5566-4E85-BD41-23EF326AEE2A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BE472-F005-44FD-A863-192468100B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8186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A677B-5566-4E85-BD41-23EF326AEE2A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BE472-F005-44FD-A863-192468100B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9089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A677B-5566-4E85-BD41-23EF326AEE2A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BE472-F005-44FD-A863-192468100B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6125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A677B-5566-4E85-BD41-23EF326AEE2A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BE472-F005-44FD-A863-192468100B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9066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A677B-5566-4E85-BD41-23EF326AEE2A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BE472-F005-44FD-A863-192468100B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8091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A677B-5566-4E85-BD41-23EF326AEE2A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BE472-F005-44FD-A863-192468100B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1167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A677B-5566-4E85-BD41-23EF326AEE2A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BE472-F005-44FD-A863-192468100B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2750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A677B-5566-4E85-BD41-23EF326AEE2A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BBE472-F005-44FD-A863-192468100B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6186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5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12291" name="4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E4FFF2B9-8A64-4CB9-B0B6-349726465852}" type="slidenum">
              <a:rPr lang="tr-TR"/>
              <a:pPr>
                <a:defRPr/>
              </a:pPr>
              <a:t>1</a:t>
            </a:fld>
            <a:endParaRPr lang="tr-TR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 dirty="0">
                <a:solidFill>
                  <a:schemeClr val="accent1">
                    <a:tint val="83000"/>
                    <a:satMod val="150000"/>
                  </a:schemeClr>
                </a:solidFill>
              </a:rPr>
              <a:t>EĞİTİMDE ETİK</a:t>
            </a:r>
          </a:p>
        </p:txBody>
      </p:sp>
    </p:spTree>
    <p:extLst>
      <p:ext uri="{BB962C8B-B14F-4D97-AF65-F5344CB8AC3E}">
        <p14:creationId xmlns:p14="http://schemas.microsoft.com/office/powerpoint/2010/main" val="8962687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544513"/>
          </a:xfrm>
        </p:spPr>
        <p:txBody>
          <a:bodyPr>
            <a:normAutofit fontScale="90000"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 sz="4000">
                <a:solidFill>
                  <a:schemeClr val="accent1">
                    <a:tint val="83000"/>
                    <a:satMod val="150000"/>
                  </a:schemeClr>
                </a:solidFill>
              </a:rPr>
              <a:t>SPOR ETİĞİ:</a:t>
            </a:r>
          </a:p>
        </p:txBody>
      </p:sp>
      <p:sp>
        <p:nvSpPr>
          <p:cNvPr id="60419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56324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5DEE9B4C-7781-4A5B-A3BA-2BF39F6BE8A2}" type="slidenum">
              <a:rPr lang="tr-TR"/>
              <a:pPr>
                <a:defRPr/>
              </a:pPr>
              <a:t>2</a:t>
            </a:fld>
            <a:endParaRPr lang="tr-TR"/>
          </a:p>
        </p:txBody>
      </p:sp>
      <p:sp>
        <p:nvSpPr>
          <p:cNvPr id="6042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500188"/>
            <a:ext cx="8229600" cy="5097462"/>
          </a:xfrm>
        </p:spPr>
        <p:txBody>
          <a:bodyPr/>
          <a:lstStyle/>
          <a:p>
            <a:pPr eaLnBrk="1" hangingPunct="1"/>
            <a:r>
              <a:rPr lang="tr-TR">
                <a:solidFill>
                  <a:srgbClr val="0070C0"/>
                </a:solidFill>
              </a:rPr>
              <a:t>sporun gelişmesinde önemli rol oynayan sporun taraflarının görev ve sorumluluklarını </a:t>
            </a:r>
          </a:p>
          <a:p>
            <a:pPr lvl="1" eaLnBrk="1" hangingPunct="1"/>
            <a:r>
              <a:rPr lang="tr-TR">
                <a:solidFill>
                  <a:srgbClr val="0070C0"/>
                </a:solidFill>
              </a:rPr>
              <a:t>dürüstlük,	</a:t>
            </a:r>
          </a:p>
          <a:p>
            <a:pPr lvl="1" eaLnBrk="1" hangingPunct="1"/>
            <a:r>
              <a:rPr lang="tr-TR">
                <a:solidFill>
                  <a:srgbClr val="0070C0"/>
                </a:solidFill>
              </a:rPr>
              <a:t>adalet, </a:t>
            </a:r>
          </a:p>
          <a:p>
            <a:pPr lvl="1" eaLnBrk="1" hangingPunct="1"/>
            <a:r>
              <a:rPr lang="tr-TR">
                <a:solidFill>
                  <a:srgbClr val="0070C0"/>
                </a:solidFill>
              </a:rPr>
              <a:t>açıklık, </a:t>
            </a:r>
          </a:p>
          <a:p>
            <a:pPr lvl="1" eaLnBrk="1" hangingPunct="1"/>
            <a:r>
              <a:rPr lang="tr-TR">
                <a:solidFill>
                  <a:srgbClr val="0070C0"/>
                </a:solidFill>
              </a:rPr>
              <a:t>tarafsızlık </a:t>
            </a:r>
          </a:p>
          <a:p>
            <a:pPr lvl="1" eaLnBrk="1" hangingPunct="1"/>
            <a:r>
              <a:rPr lang="tr-TR">
                <a:solidFill>
                  <a:srgbClr val="0070C0"/>
                </a:solidFill>
              </a:rPr>
              <a:t>saygı gibi </a:t>
            </a:r>
          </a:p>
          <a:p>
            <a:pPr lvl="1" eaLnBrk="1" hangingPunct="1">
              <a:buFont typeface="Tahoma" pitchFamily="34" charset="0"/>
              <a:buNone/>
            </a:pPr>
            <a:r>
              <a:rPr lang="tr-TR">
                <a:solidFill>
                  <a:srgbClr val="0070C0"/>
                </a:solidFill>
              </a:rPr>
              <a:t>evrensel değerler doğrultusunda yerine getirmelerini kapsamaktadır. </a:t>
            </a:r>
          </a:p>
        </p:txBody>
      </p:sp>
    </p:spTree>
    <p:extLst>
      <p:ext uri="{BB962C8B-B14F-4D97-AF65-F5344CB8AC3E}">
        <p14:creationId xmlns:p14="http://schemas.microsoft.com/office/powerpoint/2010/main" val="14258604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484188" eaLnBrk="1" hangingPunct="1"/>
            <a:r>
              <a:rPr lang="tr-TR">
                <a:solidFill>
                  <a:srgbClr val="0070C0"/>
                </a:solidFill>
              </a:rPr>
              <a:t>Spor etiğinin temel amacı da:</a:t>
            </a:r>
          </a:p>
        </p:txBody>
      </p:sp>
      <p:sp>
        <p:nvSpPr>
          <p:cNvPr id="61443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57348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D9D8E0C7-98A3-4EEC-AB75-54192C545569}" type="slidenum">
              <a:rPr lang="tr-TR"/>
              <a:pPr>
                <a:defRPr/>
              </a:pPr>
              <a:t>3</a:t>
            </a:fld>
            <a:endParaRPr lang="tr-TR"/>
          </a:p>
        </p:txBody>
      </p:sp>
      <p:sp>
        <p:nvSpPr>
          <p:cNvPr id="6144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lvl="1" algn="just" eaLnBrk="1" hangingPunct="1">
              <a:buFont typeface="Tahoma" pitchFamily="34" charset="0"/>
              <a:buNone/>
            </a:pPr>
            <a:r>
              <a:rPr lang="tr-TR">
                <a:solidFill>
                  <a:srgbClr val="C00000"/>
                </a:solidFill>
              </a:rPr>
              <a:t>   BİREYLERE SPOR ALANINDA KABUL GÖRMÜŞ EVRENSEL ETİK İLKELERİN BENİMSETİLEREK BU İLKELERİN SPORTİF ORTAMLARDA DAVRANIŞ BOYUTUNDA SERGİLENMESİNİ SAĞLAMAKTIR. </a:t>
            </a:r>
          </a:p>
        </p:txBody>
      </p:sp>
    </p:spTree>
    <p:extLst>
      <p:ext uri="{BB962C8B-B14F-4D97-AF65-F5344CB8AC3E}">
        <p14:creationId xmlns:p14="http://schemas.microsoft.com/office/powerpoint/2010/main" val="23171675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>
                <a:solidFill>
                  <a:schemeClr val="accent1">
                    <a:tint val="83000"/>
                    <a:satMod val="150000"/>
                  </a:schemeClr>
                </a:solidFill>
              </a:rPr>
              <a:t> </a:t>
            </a:r>
            <a:r>
              <a:rPr lang="tr-TR" b="1">
                <a:solidFill>
                  <a:schemeClr val="accent1">
                    <a:tint val="83000"/>
                    <a:satMod val="150000"/>
                  </a:schemeClr>
                </a:solidFill>
              </a:rPr>
              <a:t>Eğitimde Etiğin Önemi</a:t>
            </a:r>
          </a:p>
        </p:txBody>
      </p:sp>
      <p:sp>
        <p:nvSpPr>
          <p:cNvPr id="62467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58372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3B0449B-3D59-435C-A41B-595FA41E3323}" type="slidenum">
              <a:rPr lang="tr-TR"/>
              <a:pPr>
                <a:defRPr/>
              </a:pPr>
              <a:t>4</a:t>
            </a:fld>
            <a:endParaRPr lang="tr-TR"/>
          </a:p>
        </p:txBody>
      </p:sp>
      <p:sp>
        <p:nvSpPr>
          <p:cNvPr id="6246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tr-TR" sz="2800"/>
              <a:t>Eğitim insanı doğumdan ölüme etkileyen ve bir şekle sokmaya çalışan bir süreçtir.Etik ise insanın ne yapmalıyım?Nasıl yapmalıyım? Sorularına vermeye çalıştığı yanıttır.Eğitim ve etik arasında bu anlamda zorunlu bir ilişki vardır.</a:t>
            </a:r>
          </a:p>
          <a:p>
            <a:pPr eaLnBrk="1" hangingPunct="1"/>
            <a:r>
              <a:rPr lang="tr-TR" sz="2800"/>
              <a:t>Buradan hareketle eğitim,yaşam boyunca süren ”etik bir kendini tanıma sürecidir</a:t>
            </a:r>
          </a:p>
        </p:txBody>
      </p:sp>
    </p:spTree>
    <p:extLst>
      <p:ext uri="{BB962C8B-B14F-4D97-AF65-F5344CB8AC3E}">
        <p14:creationId xmlns:p14="http://schemas.microsoft.com/office/powerpoint/2010/main" val="3633179284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117</Words>
  <Application>Microsoft Office PowerPoint</Application>
  <PresentationFormat>Ekran Gösterisi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9" baseType="lpstr">
      <vt:lpstr>Arial</vt:lpstr>
      <vt:lpstr>Calibri</vt:lpstr>
      <vt:lpstr>Tahoma</vt:lpstr>
      <vt:lpstr>Verdana</vt:lpstr>
      <vt:lpstr>Ofis Teması</vt:lpstr>
      <vt:lpstr>EĞİTİMDE ETİK</vt:lpstr>
      <vt:lpstr>SPOR ETİĞİ:</vt:lpstr>
      <vt:lpstr>Spor etiğinin temel amacı da:</vt:lpstr>
      <vt:lpstr> Eğitimde Etiğin Önemi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EĞİTİMDE ETİK</dc:title>
  <dc:creator>Öğretmenlik</dc:creator>
  <cp:lastModifiedBy>semiyha</cp:lastModifiedBy>
  <cp:revision>1</cp:revision>
  <dcterms:created xsi:type="dcterms:W3CDTF">2017-12-01T08:39:55Z</dcterms:created>
  <dcterms:modified xsi:type="dcterms:W3CDTF">2019-06-27T09:11:48Z</dcterms:modified>
</cp:coreProperties>
</file>