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9" d="100"/>
          <a:sy n="39" d="100"/>
        </p:scale>
        <p:origin x="-120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15ED-0460-AE42-839C-0F8D3608EAC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185F-9520-D846-B917-6BEAC170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14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15ED-0460-AE42-839C-0F8D3608EAC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185F-9520-D846-B917-6BEAC170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40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15ED-0460-AE42-839C-0F8D3608EAC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185F-9520-D846-B917-6BEAC170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794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15ED-0460-AE42-839C-0F8D3608EAC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185F-9520-D846-B917-6BEAC170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0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15ED-0460-AE42-839C-0F8D3608EAC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185F-9520-D846-B917-6BEAC170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62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15ED-0460-AE42-839C-0F8D3608EAC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185F-9520-D846-B917-6BEAC170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02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15ED-0460-AE42-839C-0F8D3608EAC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185F-9520-D846-B917-6BEAC170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987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15ED-0460-AE42-839C-0F8D3608EAC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185F-9520-D846-B917-6BEAC170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34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15ED-0460-AE42-839C-0F8D3608EAC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185F-9520-D846-B917-6BEAC170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018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15ED-0460-AE42-839C-0F8D3608EAC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185F-9520-D846-B917-6BEAC170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38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015ED-0460-AE42-839C-0F8D3608EAC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6185F-9520-D846-B917-6BEAC170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51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015ED-0460-AE42-839C-0F8D3608EAC7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6185F-9520-D846-B917-6BEAC170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9B2C118-2EA4-3E4E-BD41-7F30C00D4F1E}" type="slidenum">
              <a:rPr lang="tr-TR"/>
              <a:pPr eaLnBrk="1" hangingPunct="1"/>
              <a:t>1</a:t>
            </a:fld>
            <a:endParaRPr lang="tr-TR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>
              <a:ea typeface="+mj-ea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9624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tr-TR" b="1" u="sng">
                <a:latin typeface="Verdana" charset="0"/>
                <a:cs typeface="Arial" charset="0"/>
              </a:rPr>
              <a:t>Olumlu Etkiler</a:t>
            </a:r>
          </a:p>
          <a:p>
            <a:pPr eaLnBrk="1" hangingPunct="1">
              <a:buFont typeface="Wingdings" charset="0"/>
              <a:buNone/>
            </a:pPr>
            <a:endParaRPr lang="tr-TR" b="1" u="sng">
              <a:latin typeface="Verdana" charset="0"/>
              <a:cs typeface="Arial" charset="0"/>
            </a:endParaRPr>
          </a:p>
          <a:p>
            <a:pPr eaLnBrk="1" hangingPunct="1"/>
            <a:r>
              <a:rPr lang="tr-TR">
                <a:latin typeface="Arial" charset="0"/>
                <a:cs typeface="Arial" charset="0"/>
              </a:rPr>
              <a:t>Önemli Doğal Alanların Korunması</a:t>
            </a:r>
          </a:p>
          <a:p>
            <a:pPr eaLnBrk="1" hangingPunct="1"/>
            <a:r>
              <a:rPr lang="tr-TR">
                <a:latin typeface="Arial" charset="0"/>
                <a:cs typeface="Arial" charset="0"/>
              </a:rPr>
              <a:t>Arkeolojik ve Tarihi Yerlerin Korunması</a:t>
            </a:r>
          </a:p>
          <a:p>
            <a:pPr eaLnBrk="1" hangingPunct="1"/>
            <a:r>
              <a:rPr lang="tr-TR">
                <a:latin typeface="Arial" charset="0"/>
                <a:cs typeface="Arial" charset="0"/>
              </a:rPr>
              <a:t>Çevre Kalitesinin Yükseltilmesi</a:t>
            </a:r>
          </a:p>
          <a:p>
            <a:pPr eaLnBrk="1" hangingPunct="1"/>
            <a:r>
              <a:rPr lang="tr-TR">
                <a:latin typeface="Arial" charset="0"/>
                <a:cs typeface="Arial" charset="0"/>
              </a:rPr>
              <a:t>Altyapının Geliştirilmesi</a:t>
            </a:r>
          </a:p>
        </p:txBody>
      </p:sp>
    </p:spTree>
    <p:extLst>
      <p:ext uri="{BB962C8B-B14F-4D97-AF65-F5344CB8AC3E}">
        <p14:creationId xmlns:p14="http://schemas.microsoft.com/office/powerpoint/2010/main" val="1766838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640182F-CCAB-0645-B5E4-1C96648E3A94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755650"/>
          </a:xfrm>
        </p:spPr>
        <p:txBody>
          <a:bodyPr/>
          <a:lstStyle/>
          <a:p>
            <a:pPr eaLnBrk="1" hangingPunct="1"/>
            <a:r>
              <a:rPr lang="tr-TR" sz="4000">
                <a:solidFill>
                  <a:schemeClr val="tx1"/>
                </a:solidFill>
                <a:latin typeface="Arial" charset="0"/>
                <a:cs typeface="Arial" charset="0"/>
              </a:rPr>
              <a:t>Küresel Isınma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229600" cy="4530725"/>
          </a:xfrm>
        </p:spPr>
        <p:txBody>
          <a:bodyPr>
            <a:normAutofit fontScale="92500"/>
          </a:bodyPr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Küresel iklim değişikliği olayının açıklanmasının yaklaşık 200 yıl süren bir geçmişi vardır.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Baptise Fourier, Güneşten dünyaya ulaşan tüm ısının uzaya kaçmadığını ve atmosferde bu enerjinin tutulduğunu </a:t>
            </a:r>
            <a:r>
              <a:rPr lang="ja-JP" altLang="tr-TR">
                <a:latin typeface="Arial" charset="0"/>
                <a:cs typeface="Arial" charset="0"/>
              </a:rPr>
              <a:t>“</a:t>
            </a:r>
            <a:r>
              <a:rPr lang="tr-TR">
                <a:latin typeface="Arial" charset="0"/>
                <a:cs typeface="Arial" charset="0"/>
              </a:rPr>
              <a:t>yani sera etkisi</a:t>
            </a:r>
            <a:r>
              <a:rPr lang="ja-JP" altLang="tr-TR">
                <a:latin typeface="Arial" charset="0"/>
                <a:cs typeface="Arial" charset="0"/>
              </a:rPr>
              <a:t>”</a:t>
            </a:r>
            <a:r>
              <a:rPr lang="tr-TR">
                <a:latin typeface="Arial" charset="0"/>
                <a:cs typeface="Arial" charset="0"/>
              </a:rPr>
              <a:t> 1920</a:t>
            </a:r>
            <a:r>
              <a:rPr lang="ja-JP" altLang="tr-TR">
                <a:latin typeface="Arial" charset="0"/>
                <a:cs typeface="Arial" charset="0"/>
              </a:rPr>
              <a:t>’</a:t>
            </a:r>
            <a:r>
              <a:rPr lang="tr-TR">
                <a:latin typeface="Arial" charset="0"/>
                <a:cs typeface="Arial" charset="0"/>
              </a:rPr>
              <a:t>lerde fark etmiştir. 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1938</a:t>
            </a:r>
            <a:r>
              <a:rPr lang="ja-JP" altLang="tr-TR">
                <a:latin typeface="Arial" charset="0"/>
                <a:cs typeface="Arial" charset="0"/>
              </a:rPr>
              <a:t>’</a:t>
            </a:r>
            <a:r>
              <a:rPr lang="tr-TR">
                <a:latin typeface="Arial" charset="0"/>
                <a:cs typeface="Arial" charset="0"/>
              </a:rPr>
              <a:t>de Callender aşırı kömür kullanımının dünyayı ısıttığını ortaya koymuştur.</a:t>
            </a:r>
          </a:p>
        </p:txBody>
      </p:sp>
    </p:spTree>
    <p:extLst>
      <p:ext uri="{BB962C8B-B14F-4D97-AF65-F5344CB8AC3E}">
        <p14:creationId xmlns:p14="http://schemas.microsoft.com/office/powerpoint/2010/main" val="3044874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2A9FEFE-F8B1-2149-A40F-18869D27B02C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029200"/>
          </a:xfrm>
        </p:spPr>
        <p:txBody>
          <a:bodyPr/>
          <a:lstStyle/>
          <a:p>
            <a:pPr algn="just" eaLnBrk="1" hangingPunct="1"/>
            <a:r>
              <a:rPr lang="tr-TR" dirty="0" err="1">
                <a:latin typeface="Arial" charset="0"/>
                <a:cs typeface="Arial" charset="0"/>
              </a:rPr>
              <a:t>Milankoviç</a:t>
            </a:r>
            <a:r>
              <a:rPr lang="tr-TR" dirty="0">
                <a:latin typeface="Arial" charset="0"/>
                <a:cs typeface="Arial" charset="0"/>
              </a:rPr>
              <a:t> 1941</a:t>
            </a:r>
            <a:r>
              <a:rPr lang="ja-JP" altLang="tr-TR" dirty="0">
                <a:latin typeface="Arial" charset="0"/>
                <a:cs typeface="Arial" charset="0"/>
              </a:rPr>
              <a:t>’</a:t>
            </a:r>
            <a:r>
              <a:rPr lang="tr-TR" dirty="0">
                <a:latin typeface="Arial" charset="0"/>
                <a:cs typeface="Arial" charset="0"/>
              </a:rPr>
              <a:t>de </a:t>
            </a:r>
            <a:r>
              <a:rPr lang="tr-TR" dirty="0" smtClean="0">
                <a:latin typeface="Arial" charset="0"/>
                <a:cs typeface="Arial" charset="0"/>
              </a:rPr>
              <a:t>geçmişte </a:t>
            </a:r>
            <a:r>
              <a:rPr lang="tr-TR" dirty="0">
                <a:latin typeface="Arial" charset="0"/>
                <a:cs typeface="Arial" charset="0"/>
              </a:rPr>
              <a:t>yaşanan buzul çağlarının nedenlerini belirlemiştir.</a:t>
            </a:r>
          </a:p>
          <a:p>
            <a:pPr algn="just" eaLnBrk="1" hangingPunct="1"/>
            <a:r>
              <a:rPr lang="tr-TR" dirty="0">
                <a:latin typeface="Arial" charset="0"/>
                <a:cs typeface="Arial" charset="0"/>
              </a:rPr>
              <a:t>1950</a:t>
            </a:r>
            <a:r>
              <a:rPr lang="ja-JP" altLang="tr-TR" dirty="0">
                <a:latin typeface="Arial" charset="0"/>
                <a:cs typeface="Arial" charset="0"/>
              </a:rPr>
              <a:t>’</a:t>
            </a:r>
            <a:r>
              <a:rPr lang="tr-TR" dirty="0" err="1">
                <a:latin typeface="Arial" charset="0"/>
                <a:cs typeface="Arial" charset="0"/>
              </a:rPr>
              <a:t>lerde</a:t>
            </a:r>
            <a:r>
              <a:rPr lang="tr-TR" dirty="0">
                <a:latin typeface="Arial" charset="0"/>
                <a:cs typeface="Arial" charset="0"/>
              </a:rPr>
              <a:t> Charles </a:t>
            </a:r>
            <a:r>
              <a:rPr lang="tr-TR" dirty="0" err="1">
                <a:latin typeface="Arial" charset="0"/>
                <a:cs typeface="Arial" charset="0"/>
              </a:rPr>
              <a:t>Keeling</a:t>
            </a:r>
            <a:r>
              <a:rPr lang="tr-TR" dirty="0">
                <a:latin typeface="Arial" charset="0"/>
                <a:cs typeface="Arial" charset="0"/>
              </a:rPr>
              <a:t>, fosil yakıt tüketimi neticesinde havadaki karbondioksitin sabit bir şekilde arttığını tespit etmiştir.</a:t>
            </a:r>
          </a:p>
          <a:p>
            <a:pPr algn="just" eaLnBrk="1" hangingPunct="1"/>
            <a:r>
              <a:rPr lang="tr-TR" dirty="0">
                <a:latin typeface="Arial" charset="0"/>
                <a:cs typeface="Arial" charset="0"/>
              </a:rPr>
              <a:t>1970</a:t>
            </a:r>
            <a:r>
              <a:rPr lang="ja-JP" altLang="tr-TR" dirty="0">
                <a:latin typeface="Arial" charset="0"/>
                <a:cs typeface="Arial" charset="0"/>
              </a:rPr>
              <a:t>’</a:t>
            </a:r>
            <a:r>
              <a:rPr lang="tr-TR" dirty="0" err="1">
                <a:latin typeface="Arial" charset="0"/>
                <a:cs typeface="Arial" charset="0"/>
              </a:rPr>
              <a:t>lerde</a:t>
            </a:r>
            <a:r>
              <a:rPr lang="tr-TR" dirty="0">
                <a:latin typeface="Arial" charset="0"/>
                <a:cs typeface="Arial" charset="0"/>
              </a:rPr>
              <a:t> küresel ısınma mı yoksa nükleer kış mı sorusu tartışılmaya başlanmıştır. </a:t>
            </a:r>
          </a:p>
          <a:p>
            <a:pPr algn="just" eaLnBrk="1" hangingPunct="1">
              <a:buFont typeface="Wingdings" charset="0"/>
              <a:buNone/>
            </a:pPr>
            <a:endParaRPr lang="tr-TR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139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677B4FD-DC50-7547-AB49-70AA4EAB0BC3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229600" cy="45307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1990</a:t>
            </a:r>
            <a:r>
              <a:rPr lang="ja-JP" altLang="tr-TR">
                <a:latin typeface="Arial" charset="0"/>
                <a:cs typeface="Arial" charset="0"/>
              </a:rPr>
              <a:t>’</a:t>
            </a:r>
            <a:r>
              <a:rPr lang="tr-TR">
                <a:latin typeface="Arial" charset="0"/>
                <a:cs typeface="Arial" charset="0"/>
              </a:rPr>
              <a:t>dan sonra küresel ısınma endişeleri büyük önem kazanmaya başlamıştır.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Bir çok teorilerin öne sürüldüğü küresel ısınma çağın en büyük tehditlerinden birisi halini almıştır.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>
                <a:latin typeface="Arial" charset="0"/>
                <a:cs typeface="Arial" charset="0"/>
              </a:rPr>
              <a:t>1975</a:t>
            </a:r>
            <a:r>
              <a:rPr lang="ja-JP" altLang="tr-TR">
                <a:latin typeface="Arial" charset="0"/>
                <a:cs typeface="Arial" charset="0"/>
              </a:rPr>
              <a:t>’</a:t>
            </a:r>
            <a:r>
              <a:rPr lang="tr-TR">
                <a:latin typeface="Arial" charset="0"/>
                <a:cs typeface="Arial" charset="0"/>
              </a:rPr>
              <a:t>te hava sıcaklığının ortalama 3, 1979</a:t>
            </a:r>
            <a:r>
              <a:rPr lang="ja-JP" altLang="tr-TR">
                <a:latin typeface="Arial" charset="0"/>
                <a:cs typeface="Arial" charset="0"/>
              </a:rPr>
              <a:t>’</a:t>
            </a:r>
            <a:r>
              <a:rPr lang="tr-TR">
                <a:latin typeface="Arial" charset="0"/>
                <a:cs typeface="Arial" charset="0"/>
              </a:rPr>
              <a:t>da 3,5 ila 3,9 derece arasında artacağı hesaplanınca tehlike fark edilmeye başlanmıştır.</a:t>
            </a:r>
          </a:p>
        </p:txBody>
      </p:sp>
    </p:spTree>
    <p:extLst>
      <p:ext uri="{BB962C8B-B14F-4D97-AF65-F5344CB8AC3E}">
        <p14:creationId xmlns:p14="http://schemas.microsoft.com/office/powerpoint/2010/main" val="1765874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Macintosh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Küresel Isınma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1</cp:revision>
  <dcterms:created xsi:type="dcterms:W3CDTF">2017-11-16T12:30:32Z</dcterms:created>
  <dcterms:modified xsi:type="dcterms:W3CDTF">2017-11-16T12:31:02Z</dcterms:modified>
</cp:coreProperties>
</file>