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39" d="100"/>
          <a:sy n="39" d="100"/>
        </p:scale>
        <p:origin x="-120" y="-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015ED-0460-AE42-839C-0F8D3608EAC7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6185F-9520-D846-B917-6BEAC17038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214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015ED-0460-AE42-839C-0F8D3608EAC7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6185F-9520-D846-B917-6BEAC17038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340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015ED-0460-AE42-839C-0F8D3608EAC7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6185F-9520-D846-B917-6BEAC17038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794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015ED-0460-AE42-839C-0F8D3608EAC7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6185F-9520-D846-B917-6BEAC17038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004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015ED-0460-AE42-839C-0F8D3608EAC7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6185F-9520-D846-B917-6BEAC17038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162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015ED-0460-AE42-839C-0F8D3608EAC7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6185F-9520-D846-B917-6BEAC17038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02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015ED-0460-AE42-839C-0F8D3608EAC7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6185F-9520-D846-B917-6BEAC17038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987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015ED-0460-AE42-839C-0F8D3608EAC7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6185F-9520-D846-B917-6BEAC17038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634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015ED-0460-AE42-839C-0F8D3608EAC7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6185F-9520-D846-B917-6BEAC17038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018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015ED-0460-AE42-839C-0F8D3608EAC7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6185F-9520-D846-B917-6BEAC17038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938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015ED-0460-AE42-839C-0F8D3608EAC7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6185F-9520-D846-B917-6BEAC17038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851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A015ED-0460-AE42-839C-0F8D3608EAC7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6185F-9520-D846-B917-6BEAC17038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66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D9B2C118-2EA4-3E4E-BD41-7F30C00D4F1E}" type="slidenum">
              <a:rPr lang="tr-TR"/>
              <a:pPr eaLnBrk="1" hangingPunct="1"/>
              <a:t>1</a:t>
            </a:fld>
            <a:endParaRPr lang="tr-TR"/>
          </a:p>
        </p:txBody>
      </p:sp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>
              <a:ea typeface="+mj-ea"/>
            </a:endParaRP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3962400"/>
          </a:xfrm>
        </p:spPr>
        <p:txBody>
          <a:bodyPr/>
          <a:lstStyle/>
          <a:p>
            <a:pPr eaLnBrk="1" hangingPunct="1">
              <a:buFont typeface="Wingdings" charset="0"/>
              <a:buNone/>
            </a:pPr>
            <a:r>
              <a:rPr lang="tr-TR" b="1" u="sng">
                <a:latin typeface="Verdana" charset="0"/>
                <a:cs typeface="Arial" charset="0"/>
              </a:rPr>
              <a:t>Olumlu Etkiler</a:t>
            </a:r>
          </a:p>
          <a:p>
            <a:pPr eaLnBrk="1" hangingPunct="1">
              <a:buFont typeface="Wingdings" charset="0"/>
              <a:buNone/>
            </a:pPr>
            <a:endParaRPr lang="tr-TR" b="1" u="sng">
              <a:latin typeface="Verdana" charset="0"/>
              <a:cs typeface="Arial" charset="0"/>
            </a:endParaRPr>
          </a:p>
          <a:p>
            <a:pPr eaLnBrk="1" hangingPunct="1"/>
            <a:r>
              <a:rPr lang="tr-TR">
                <a:latin typeface="Arial" charset="0"/>
                <a:cs typeface="Arial" charset="0"/>
              </a:rPr>
              <a:t>Önemli Doğal Alanların Korunması</a:t>
            </a:r>
          </a:p>
          <a:p>
            <a:pPr eaLnBrk="1" hangingPunct="1"/>
            <a:r>
              <a:rPr lang="tr-TR">
                <a:latin typeface="Arial" charset="0"/>
                <a:cs typeface="Arial" charset="0"/>
              </a:rPr>
              <a:t>Arkeolojik ve Tarihi Yerlerin Korunması</a:t>
            </a:r>
          </a:p>
          <a:p>
            <a:pPr eaLnBrk="1" hangingPunct="1"/>
            <a:r>
              <a:rPr lang="tr-TR">
                <a:latin typeface="Arial" charset="0"/>
                <a:cs typeface="Arial" charset="0"/>
              </a:rPr>
              <a:t>Çevre Kalitesinin Yükseltilmesi</a:t>
            </a:r>
          </a:p>
          <a:p>
            <a:pPr eaLnBrk="1" hangingPunct="1"/>
            <a:r>
              <a:rPr lang="tr-TR">
                <a:latin typeface="Arial" charset="0"/>
                <a:cs typeface="Arial" charset="0"/>
              </a:rPr>
              <a:t>Altyapının Geliştirilmesi</a:t>
            </a:r>
          </a:p>
        </p:txBody>
      </p:sp>
    </p:spTree>
    <p:extLst>
      <p:ext uri="{BB962C8B-B14F-4D97-AF65-F5344CB8AC3E}">
        <p14:creationId xmlns:p14="http://schemas.microsoft.com/office/powerpoint/2010/main" val="17668383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0640182F-CCAB-0645-B5E4-1C96648E3A94}" type="slidenum">
              <a:rPr lang="tr-TR"/>
              <a:pPr eaLnBrk="1" hangingPunct="1"/>
              <a:t>2</a:t>
            </a:fld>
            <a:endParaRPr lang="tr-TR"/>
          </a:p>
        </p:txBody>
      </p:sp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8750"/>
            <a:ext cx="8229600" cy="755650"/>
          </a:xfrm>
        </p:spPr>
        <p:txBody>
          <a:bodyPr/>
          <a:lstStyle/>
          <a:p>
            <a:pPr eaLnBrk="1" hangingPunct="1"/>
            <a:r>
              <a:rPr lang="tr-TR" sz="4000">
                <a:solidFill>
                  <a:schemeClr val="tx1"/>
                </a:solidFill>
                <a:latin typeface="Arial" charset="0"/>
                <a:cs typeface="Arial" charset="0"/>
              </a:rPr>
              <a:t>Küresel Isınma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066800"/>
            <a:ext cx="8229600" cy="4530725"/>
          </a:xfrm>
        </p:spPr>
        <p:txBody>
          <a:bodyPr>
            <a:normAutofit fontScale="92500"/>
          </a:bodyPr>
          <a:lstStyle/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Küresel iklim değişikliği olayının açıklanmasının yaklaşık 200 yıl süren bir geçmişi vardır.</a:t>
            </a: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Baptise Fourier, Güneşten dünyaya ulaşan tüm ısının uzaya kaçmadığını ve atmosferde bu enerjinin tutulduğunu </a:t>
            </a:r>
            <a:r>
              <a:rPr lang="ja-JP" altLang="tr-TR">
                <a:latin typeface="Arial" charset="0"/>
                <a:cs typeface="Arial" charset="0"/>
              </a:rPr>
              <a:t>“</a:t>
            </a:r>
            <a:r>
              <a:rPr lang="tr-TR">
                <a:latin typeface="Arial" charset="0"/>
                <a:cs typeface="Arial" charset="0"/>
              </a:rPr>
              <a:t>yani sera etkisi</a:t>
            </a:r>
            <a:r>
              <a:rPr lang="ja-JP" altLang="tr-TR">
                <a:latin typeface="Arial" charset="0"/>
                <a:cs typeface="Arial" charset="0"/>
              </a:rPr>
              <a:t>”</a:t>
            </a:r>
            <a:r>
              <a:rPr lang="tr-TR">
                <a:latin typeface="Arial" charset="0"/>
                <a:cs typeface="Arial" charset="0"/>
              </a:rPr>
              <a:t> 1920</a:t>
            </a:r>
            <a:r>
              <a:rPr lang="ja-JP" altLang="tr-TR">
                <a:latin typeface="Arial" charset="0"/>
                <a:cs typeface="Arial" charset="0"/>
              </a:rPr>
              <a:t>’</a:t>
            </a:r>
            <a:r>
              <a:rPr lang="tr-TR">
                <a:latin typeface="Arial" charset="0"/>
                <a:cs typeface="Arial" charset="0"/>
              </a:rPr>
              <a:t>lerde fark etmiştir. </a:t>
            </a: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1938</a:t>
            </a:r>
            <a:r>
              <a:rPr lang="ja-JP" altLang="tr-TR">
                <a:latin typeface="Arial" charset="0"/>
                <a:cs typeface="Arial" charset="0"/>
              </a:rPr>
              <a:t>’</a:t>
            </a:r>
            <a:r>
              <a:rPr lang="tr-TR">
                <a:latin typeface="Arial" charset="0"/>
                <a:cs typeface="Arial" charset="0"/>
              </a:rPr>
              <a:t>de Callender aşırı kömür kullanımının dünyayı ısıttığını ortaya koymuştur.</a:t>
            </a:r>
          </a:p>
        </p:txBody>
      </p:sp>
    </p:spTree>
    <p:extLst>
      <p:ext uri="{BB962C8B-B14F-4D97-AF65-F5344CB8AC3E}">
        <p14:creationId xmlns:p14="http://schemas.microsoft.com/office/powerpoint/2010/main" val="3044874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82A9FEFE-F8B1-2149-A40F-18869D27B02C}" type="slidenum">
              <a:rPr lang="tr-TR"/>
              <a:pPr eaLnBrk="1" hangingPunct="1"/>
              <a:t>3</a:t>
            </a:fld>
            <a:endParaRPr lang="tr-TR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5029200"/>
          </a:xfrm>
        </p:spPr>
        <p:txBody>
          <a:bodyPr/>
          <a:lstStyle/>
          <a:p>
            <a:pPr algn="just" eaLnBrk="1" hangingPunct="1"/>
            <a:r>
              <a:rPr lang="tr-TR" dirty="0" err="1">
                <a:latin typeface="Arial" charset="0"/>
                <a:cs typeface="Arial" charset="0"/>
              </a:rPr>
              <a:t>Milankoviç</a:t>
            </a:r>
            <a:r>
              <a:rPr lang="tr-TR" dirty="0">
                <a:latin typeface="Arial" charset="0"/>
                <a:cs typeface="Arial" charset="0"/>
              </a:rPr>
              <a:t> 1941</a:t>
            </a:r>
            <a:r>
              <a:rPr lang="ja-JP" altLang="tr-TR" dirty="0">
                <a:latin typeface="Arial" charset="0"/>
                <a:cs typeface="Arial" charset="0"/>
              </a:rPr>
              <a:t>’</a:t>
            </a:r>
            <a:r>
              <a:rPr lang="tr-TR" dirty="0">
                <a:latin typeface="Arial" charset="0"/>
                <a:cs typeface="Arial" charset="0"/>
              </a:rPr>
              <a:t>de </a:t>
            </a:r>
            <a:r>
              <a:rPr lang="tr-TR" dirty="0" smtClean="0">
                <a:latin typeface="Arial" charset="0"/>
                <a:cs typeface="Arial" charset="0"/>
              </a:rPr>
              <a:t>geçmişte </a:t>
            </a:r>
            <a:r>
              <a:rPr lang="tr-TR" dirty="0">
                <a:latin typeface="Arial" charset="0"/>
                <a:cs typeface="Arial" charset="0"/>
              </a:rPr>
              <a:t>yaşanan buzul çağlarının nedenlerini belirlemiştir.</a:t>
            </a:r>
          </a:p>
          <a:p>
            <a:pPr algn="just" eaLnBrk="1" hangingPunct="1"/>
            <a:r>
              <a:rPr lang="tr-TR" dirty="0">
                <a:latin typeface="Arial" charset="0"/>
                <a:cs typeface="Arial" charset="0"/>
              </a:rPr>
              <a:t>1950</a:t>
            </a:r>
            <a:r>
              <a:rPr lang="ja-JP" altLang="tr-TR" dirty="0">
                <a:latin typeface="Arial" charset="0"/>
                <a:cs typeface="Arial" charset="0"/>
              </a:rPr>
              <a:t>’</a:t>
            </a:r>
            <a:r>
              <a:rPr lang="tr-TR" dirty="0" err="1">
                <a:latin typeface="Arial" charset="0"/>
                <a:cs typeface="Arial" charset="0"/>
              </a:rPr>
              <a:t>lerde</a:t>
            </a:r>
            <a:r>
              <a:rPr lang="tr-TR" dirty="0">
                <a:latin typeface="Arial" charset="0"/>
                <a:cs typeface="Arial" charset="0"/>
              </a:rPr>
              <a:t> Charles </a:t>
            </a:r>
            <a:r>
              <a:rPr lang="tr-TR" dirty="0" err="1">
                <a:latin typeface="Arial" charset="0"/>
                <a:cs typeface="Arial" charset="0"/>
              </a:rPr>
              <a:t>Keeling</a:t>
            </a:r>
            <a:r>
              <a:rPr lang="tr-TR" dirty="0">
                <a:latin typeface="Arial" charset="0"/>
                <a:cs typeface="Arial" charset="0"/>
              </a:rPr>
              <a:t>, fosil yakıt tüketimi neticesinde havadaki karbondioksitin sabit bir şekilde arttığını tespit etmiştir.</a:t>
            </a:r>
          </a:p>
          <a:p>
            <a:pPr algn="just" eaLnBrk="1" hangingPunct="1"/>
            <a:r>
              <a:rPr lang="tr-TR" dirty="0">
                <a:latin typeface="Arial" charset="0"/>
                <a:cs typeface="Arial" charset="0"/>
              </a:rPr>
              <a:t>1970</a:t>
            </a:r>
            <a:r>
              <a:rPr lang="ja-JP" altLang="tr-TR" dirty="0">
                <a:latin typeface="Arial" charset="0"/>
                <a:cs typeface="Arial" charset="0"/>
              </a:rPr>
              <a:t>’</a:t>
            </a:r>
            <a:r>
              <a:rPr lang="tr-TR" dirty="0" err="1">
                <a:latin typeface="Arial" charset="0"/>
                <a:cs typeface="Arial" charset="0"/>
              </a:rPr>
              <a:t>lerde</a:t>
            </a:r>
            <a:r>
              <a:rPr lang="tr-TR" dirty="0">
                <a:latin typeface="Arial" charset="0"/>
                <a:cs typeface="Arial" charset="0"/>
              </a:rPr>
              <a:t> küresel ısınma mı yoksa nükleer kış mı sorusu tartışılmaya başlanmıştır. </a:t>
            </a:r>
          </a:p>
          <a:p>
            <a:pPr algn="just" eaLnBrk="1" hangingPunct="1">
              <a:buFont typeface="Wingdings" charset="0"/>
              <a:buNone/>
            </a:pPr>
            <a:endParaRPr lang="tr-TR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1398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9677B4FD-DC50-7547-AB49-70AA4EAB0BC3}" type="slidenum">
              <a:rPr lang="tr-TR"/>
              <a:pPr eaLnBrk="1" hangingPunct="1"/>
              <a:t>4</a:t>
            </a:fld>
            <a:endParaRPr lang="tr-TR"/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229600" cy="4530725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tr-TR">
                <a:latin typeface="Arial" charset="0"/>
                <a:cs typeface="Arial" charset="0"/>
              </a:rPr>
              <a:t>1990</a:t>
            </a:r>
            <a:r>
              <a:rPr lang="ja-JP" altLang="tr-TR">
                <a:latin typeface="Arial" charset="0"/>
                <a:cs typeface="Arial" charset="0"/>
              </a:rPr>
              <a:t>’</a:t>
            </a:r>
            <a:r>
              <a:rPr lang="tr-TR">
                <a:latin typeface="Arial" charset="0"/>
                <a:cs typeface="Arial" charset="0"/>
              </a:rPr>
              <a:t>dan sonra küresel ısınma endişeleri büyük önem kazanmaya başlamıştır. 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>
                <a:latin typeface="Arial" charset="0"/>
                <a:cs typeface="Arial" charset="0"/>
              </a:rPr>
              <a:t>Bir çok teorilerin öne sürüldüğü küresel ısınma çağın en büyük tehditlerinden birisi halini almıştır. 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>
                <a:latin typeface="Arial" charset="0"/>
                <a:cs typeface="Arial" charset="0"/>
              </a:rPr>
              <a:t>1975</a:t>
            </a:r>
            <a:r>
              <a:rPr lang="ja-JP" altLang="tr-TR">
                <a:latin typeface="Arial" charset="0"/>
                <a:cs typeface="Arial" charset="0"/>
              </a:rPr>
              <a:t>’</a:t>
            </a:r>
            <a:r>
              <a:rPr lang="tr-TR">
                <a:latin typeface="Arial" charset="0"/>
                <a:cs typeface="Arial" charset="0"/>
              </a:rPr>
              <a:t>te hava sıcaklığının ortalama 3, 1979</a:t>
            </a:r>
            <a:r>
              <a:rPr lang="ja-JP" altLang="tr-TR">
                <a:latin typeface="Arial" charset="0"/>
                <a:cs typeface="Arial" charset="0"/>
              </a:rPr>
              <a:t>’</a:t>
            </a:r>
            <a:r>
              <a:rPr lang="tr-TR">
                <a:latin typeface="Arial" charset="0"/>
                <a:cs typeface="Arial" charset="0"/>
              </a:rPr>
              <a:t>da 3,5 ila 3,9 derece arasında artacağı hesaplanınca tehlike fark edilmeye başlanmıştır.</a:t>
            </a:r>
          </a:p>
        </p:txBody>
      </p:sp>
    </p:spTree>
    <p:extLst>
      <p:ext uri="{BB962C8B-B14F-4D97-AF65-F5344CB8AC3E}">
        <p14:creationId xmlns:p14="http://schemas.microsoft.com/office/powerpoint/2010/main" val="17658743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171</Words>
  <Application>Microsoft Macintosh PowerPoint</Application>
  <PresentationFormat>On-screen Show (4:3)</PresentationFormat>
  <Paragraphs>24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Küresel Isınma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azade</dc:creator>
  <cp:lastModifiedBy>azade</cp:lastModifiedBy>
  <cp:revision>1</cp:revision>
  <dcterms:created xsi:type="dcterms:W3CDTF">2017-11-16T12:30:32Z</dcterms:created>
  <dcterms:modified xsi:type="dcterms:W3CDTF">2017-11-16T12:31:02Z</dcterms:modified>
</cp:coreProperties>
</file>