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71"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01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21E57-065B-4316-B513-C8035057EC3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887BD7B-D14C-4028-B6C7-47EB340DCAC4}">
      <dgm:prSet/>
      <dgm:spPr/>
      <dgm:t>
        <a:bodyPr/>
        <a:lstStyle/>
        <a:p>
          <a:r>
            <a:rPr lang="tr-TR"/>
            <a:t>Güzel yazı sanatı</a:t>
          </a:r>
          <a:endParaRPr lang="en-US"/>
        </a:p>
      </dgm:t>
    </dgm:pt>
    <dgm:pt modelId="{A3393291-BA79-48D9-941F-34D03ABEB546}" type="parTrans" cxnId="{A074D446-94A4-4B4D-8B2A-2D3A66FB9B3E}">
      <dgm:prSet/>
      <dgm:spPr/>
      <dgm:t>
        <a:bodyPr/>
        <a:lstStyle/>
        <a:p>
          <a:endParaRPr lang="en-US"/>
        </a:p>
      </dgm:t>
    </dgm:pt>
    <dgm:pt modelId="{94A6C7CD-C0FC-4EA6-BF6B-EE6825429898}" type="sibTrans" cxnId="{A074D446-94A4-4B4D-8B2A-2D3A66FB9B3E}">
      <dgm:prSet/>
      <dgm:spPr/>
      <dgm:t>
        <a:bodyPr/>
        <a:lstStyle/>
        <a:p>
          <a:endParaRPr lang="en-US"/>
        </a:p>
      </dgm:t>
    </dgm:pt>
    <dgm:pt modelId="{4445A31B-0ABA-496E-9E9F-0B418571CA26}">
      <dgm:prSet/>
      <dgm:spPr/>
      <dgm:t>
        <a:bodyPr/>
        <a:lstStyle/>
        <a:p>
          <a:r>
            <a:rPr lang="tr-TR"/>
            <a:t>Calligraphy</a:t>
          </a:r>
          <a:endParaRPr lang="en-US"/>
        </a:p>
      </dgm:t>
    </dgm:pt>
    <dgm:pt modelId="{CB40175C-D8CD-4540-9D26-60D27341F71C}" type="parTrans" cxnId="{0857EACA-21FA-4F2D-B390-C5A3FC697DF0}">
      <dgm:prSet/>
      <dgm:spPr/>
      <dgm:t>
        <a:bodyPr/>
        <a:lstStyle/>
        <a:p>
          <a:endParaRPr lang="en-US"/>
        </a:p>
      </dgm:t>
    </dgm:pt>
    <dgm:pt modelId="{1F0A8CD7-5C39-4BF9-8464-555882EC7283}" type="sibTrans" cxnId="{0857EACA-21FA-4F2D-B390-C5A3FC697DF0}">
      <dgm:prSet/>
      <dgm:spPr/>
      <dgm:t>
        <a:bodyPr/>
        <a:lstStyle/>
        <a:p>
          <a:endParaRPr lang="en-US"/>
        </a:p>
      </dgm:t>
    </dgm:pt>
    <dgm:pt modelId="{11C766B7-32EC-4FA0-9668-3128366A9930}" type="pres">
      <dgm:prSet presAssocID="{ECF21E57-065B-4316-B513-C8035057EC32}" presName="root" presStyleCnt="0">
        <dgm:presLayoutVars>
          <dgm:dir/>
          <dgm:resizeHandles val="exact"/>
        </dgm:presLayoutVars>
      </dgm:prSet>
      <dgm:spPr/>
    </dgm:pt>
    <dgm:pt modelId="{2AA7F774-EBDD-4559-82AC-46BBD11FDD74}" type="pres">
      <dgm:prSet presAssocID="{0887BD7B-D14C-4028-B6C7-47EB340DCAC4}" presName="compNode" presStyleCnt="0"/>
      <dgm:spPr/>
    </dgm:pt>
    <dgm:pt modelId="{EA0E8A58-F923-471E-A7E3-F6647631085C}" type="pres">
      <dgm:prSet presAssocID="{0887BD7B-D14C-4028-B6C7-47EB340DCAC4}" presName="bgRect" presStyleLbl="bgShp" presStyleIdx="0" presStyleCnt="2"/>
      <dgm:spPr/>
    </dgm:pt>
    <dgm:pt modelId="{8404E48F-9C78-4839-970F-299910C08919}" type="pres">
      <dgm:prSet presAssocID="{0887BD7B-D14C-4028-B6C7-47EB340DCAC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A7D3FE2B-C86F-4962-83A9-3176EE87149F}" type="pres">
      <dgm:prSet presAssocID="{0887BD7B-D14C-4028-B6C7-47EB340DCAC4}" presName="spaceRect" presStyleCnt="0"/>
      <dgm:spPr/>
    </dgm:pt>
    <dgm:pt modelId="{4EFC84B0-572C-4889-A7A8-5DEB6BE7F9D9}" type="pres">
      <dgm:prSet presAssocID="{0887BD7B-D14C-4028-B6C7-47EB340DCAC4}" presName="parTx" presStyleLbl="revTx" presStyleIdx="0" presStyleCnt="2">
        <dgm:presLayoutVars>
          <dgm:chMax val="0"/>
          <dgm:chPref val="0"/>
        </dgm:presLayoutVars>
      </dgm:prSet>
      <dgm:spPr/>
    </dgm:pt>
    <dgm:pt modelId="{8580929D-2290-453B-82F9-1EA37BF82516}" type="pres">
      <dgm:prSet presAssocID="{94A6C7CD-C0FC-4EA6-BF6B-EE6825429898}" presName="sibTrans" presStyleCnt="0"/>
      <dgm:spPr/>
    </dgm:pt>
    <dgm:pt modelId="{1641C4E0-0677-4E78-A892-B6B94C5E8A5D}" type="pres">
      <dgm:prSet presAssocID="{4445A31B-0ABA-496E-9E9F-0B418571CA26}" presName="compNode" presStyleCnt="0"/>
      <dgm:spPr/>
    </dgm:pt>
    <dgm:pt modelId="{0C236885-5A2A-4771-B24B-36668236CC07}" type="pres">
      <dgm:prSet presAssocID="{4445A31B-0ABA-496E-9E9F-0B418571CA26}" presName="bgRect" presStyleLbl="bgShp" presStyleIdx="1" presStyleCnt="2"/>
      <dgm:spPr/>
    </dgm:pt>
    <dgm:pt modelId="{DFC0717C-645D-4B6D-9EA8-25D83A337B1F}" type="pres">
      <dgm:prSet presAssocID="{4445A31B-0ABA-496E-9E9F-0B418571CA2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ll paint brush"/>
        </a:ext>
      </dgm:extLst>
    </dgm:pt>
    <dgm:pt modelId="{0FB79A0B-0537-4A2B-BC11-1FB5E0EB93BD}" type="pres">
      <dgm:prSet presAssocID="{4445A31B-0ABA-496E-9E9F-0B418571CA26}" presName="spaceRect" presStyleCnt="0"/>
      <dgm:spPr/>
    </dgm:pt>
    <dgm:pt modelId="{85CCEB4C-54A5-4E05-9DC6-8DFD78A09AC3}" type="pres">
      <dgm:prSet presAssocID="{4445A31B-0ABA-496E-9E9F-0B418571CA26}" presName="parTx" presStyleLbl="revTx" presStyleIdx="1" presStyleCnt="2">
        <dgm:presLayoutVars>
          <dgm:chMax val="0"/>
          <dgm:chPref val="0"/>
        </dgm:presLayoutVars>
      </dgm:prSet>
      <dgm:spPr/>
    </dgm:pt>
  </dgm:ptLst>
  <dgm:cxnLst>
    <dgm:cxn modelId="{741E9012-84F3-43E6-B295-21C08D3476D8}" type="presOf" srcId="{4445A31B-0ABA-496E-9E9F-0B418571CA26}" destId="{85CCEB4C-54A5-4E05-9DC6-8DFD78A09AC3}" srcOrd="0" destOrd="0" presId="urn:microsoft.com/office/officeart/2018/2/layout/IconVerticalSolidList"/>
    <dgm:cxn modelId="{A074D446-94A4-4B4D-8B2A-2D3A66FB9B3E}" srcId="{ECF21E57-065B-4316-B513-C8035057EC32}" destId="{0887BD7B-D14C-4028-B6C7-47EB340DCAC4}" srcOrd="0" destOrd="0" parTransId="{A3393291-BA79-48D9-941F-34D03ABEB546}" sibTransId="{94A6C7CD-C0FC-4EA6-BF6B-EE6825429898}"/>
    <dgm:cxn modelId="{5DACD381-6BFE-415A-BD2E-63E129401314}" type="presOf" srcId="{0887BD7B-D14C-4028-B6C7-47EB340DCAC4}" destId="{4EFC84B0-572C-4889-A7A8-5DEB6BE7F9D9}" srcOrd="0" destOrd="0" presId="urn:microsoft.com/office/officeart/2018/2/layout/IconVerticalSolidList"/>
    <dgm:cxn modelId="{510126C0-B9A8-4FC3-9AEF-A1B2EBDC2164}" type="presOf" srcId="{ECF21E57-065B-4316-B513-C8035057EC32}" destId="{11C766B7-32EC-4FA0-9668-3128366A9930}" srcOrd="0" destOrd="0" presId="urn:microsoft.com/office/officeart/2018/2/layout/IconVerticalSolidList"/>
    <dgm:cxn modelId="{0857EACA-21FA-4F2D-B390-C5A3FC697DF0}" srcId="{ECF21E57-065B-4316-B513-C8035057EC32}" destId="{4445A31B-0ABA-496E-9E9F-0B418571CA26}" srcOrd="1" destOrd="0" parTransId="{CB40175C-D8CD-4540-9D26-60D27341F71C}" sibTransId="{1F0A8CD7-5C39-4BF9-8464-555882EC7283}"/>
    <dgm:cxn modelId="{7D985866-100D-4B4A-B679-97CD73CD5712}" type="presParOf" srcId="{11C766B7-32EC-4FA0-9668-3128366A9930}" destId="{2AA7F774-EBDD-4559-82AC-46BBD11FDD74}" srcOrd="0" destOrd="0" presId="urn:microsoft.com/office/officeart/2018/2/layout/IconVerticalSolidList"/>
    <dgm:cxn modelId="{8639217D-46FB-4224-B916-11CB0C946E6E}" type="presParOf" srcId="{2AA7F774-EBDD-4559-82AC-46BBD11FDD74}" destId="{EA0E8A58-F923-471E-A7E3-F6647631085C}" srcOrd="0" destOrd="0" presId="urn:microsoft.com/office/officeart/2018/2/layout/IconVerticalSolidList"/>
    <dgm:cxn modelId="{FFC7D7E3-4F96-4D1B-ACF2-892E89570BDB}" type="presParOf" srcId="{2AA7F774-EBDD-4559-82AC-46BBD11FDD74}" destId="{8404E48F-9C78-4839-970F-299910C08919}" srcOrd="1" destOrd="0" presId="urn:microsoft.com/office/officeart/2018/2/layout/IconVerticalSolidList"/>
    <dgm:cxn modelId="{20E9B8C8-82F6-47B2-AE15-76C285864E35}" type="presParOf" srcId="{2AA7F774-EBDD-4559-82AC-46BBD11FDD74}" destId="{A7D3FE2B-C86F-4962-83A9-3176EE87149F}" srcOrd="2" destOrd="0" presId="urn:microsoft.com/office/officeart/2018/2/layout/IconVerticalSolidList"/>
    <dgm:cxn modelId="{9EFF262D-31B8-44F1-9FA3-66CA1D6AA985}" type="presParOf" srcId="{2AA7F774-EBDD-4559-82AC-46BBD11FDD74}" destId="{4EFC84B0-572C-4889-A7A8-5DEB6BE7F9D9}" srcOrd="3" destOrd="0" presId="urn:microsoft.com/office/officeart/2018/2/layout/IconVerticalSolidList"/>
    <dgm:cxn modelId="{4CB6347B-EE89-4D96-97C6-BDCE74F47BA7}" type="presParOf" srcId="{11C766B7-32EC-4FA0-9668-3128366A9930}" destId="{8580929D-2290-453B-82F9-1EA37BF82516}" srcOrd="1" destOrd="0" presId="urn:microsoft.com/office/officeart/2018/2/layout/IconVerticalSolidList"/>
    <dgm:cxn modelId="{89F95958-9745-4164-A2F7-4E2A5FD4C456}" type="presParOf" srcId="{11C766B7-32EC-4FA0-9668-3128366A9930}" destId="{1641C4E0-0677-4E78-A892-B6B94C5E8A5D}" srcOrd="2" destOrd="0" presId="urn:microsoft.com/office/officeart/2018/2/layout/IconVerticalSolidList"/>
    <dgm:cxn modelId="{3FC2546A-4553-44FD-ABAB-C57185D556B0}" type="presParOf" srcId="{1641C4E0-0677-4E78-A892-B6B94C5E8A5D}" destId="{0C236885-5A2A-4771-B24B-36668236CC07}" srcOrd="0" destOrd="0" presId="urn:microsoft.com/office/officeart/2018/2/layout/IconVerticalSolidList"/>
    <dgm:cxn modelId="{42107A07-CF7A-422C-B3A6-D4F79DC1DD8F}" type="presParOf" srcId="{1641C4E0-0677-4E78-A892-B6B94C5E8A5D}" destId="{DFC0717C-645D-4B6D-9EA8-25D83A337B1F}" srcOrd="1" destOrd="0" presId="urn:microsoft.com/office/officeart/2018/2/layout/IconVerticalSolidList"/>
    <dgm:cxn modelId="{52AC7839-F0E4-4961-8DF2-CA8C7E3CD4A8}" type="presParOf" srcId="{1641C4E0-0677-4E78-A892-B6B94C5E8A5D}" destId="{0FB79A0B-0537-4A2B-BC11-1FB5E0EB93BD}" srcOrd="2" destOrd="0" presId="urn:microsoft.com/office/officeart/2018/2/layout/IconVerticalSolidList"/>
    <dgm:cxn modelId="{ADD4768E-D64A-4C38-BF63-63378D78875E}" type="presParOf" srcId="{1641C4E0-0677-4E78-A892-B6B94C5E8A5D}" destId="{85CCEB4C-54A5-4E05-9DC6-8DFD78A09A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0BCADD-15CE-4F4E-82C8-9819149B76F5}"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64C9F95-8E14-4673-A036-F4C89292BD57}">
      <dgm:prSet/>
      <dgm:spPr/>
      <dgm:t>
        <a:bodyPr/>
        <a:lstStyle/>
        <a:p>
          <a:r>
            <a:rPr lang="tr-TR"/>
            <a:t>Göze ve kulağa hoş gelen, hayranlık uyandıran, çirkin karşıtı.</a:t>
          </a:r>
          <a:endParaRPr lang="en-US"/>
        </a:p>
      </dgm:t>
    </dgm:pt>
    <dgm:pt modelId="{F3A7039C-C7C9-4D6F-8375-CFA11B79A43A}" type="parTrans" cxnId="{FF58DB50-E1C9-4282-B608-D5C7313D8EA4}">
      <dgm:prSet/>
      <dgm:spPr/>
      <dgm:t>
        <a:bodyPr/>
        <a:lstStyle/>
        <a:p>
          <a:endParaRPr lang="en-US"/>
        </a:p>
      </dgm:t>
    </dgm:pt>
    <dgm:pt modelId="{A72A97B0-1A90-4900-B802-489921A50072}" type="sibTrans" cxnId="{FF58DB50-E1C9-4282-B608-D5C7313D8EA4}">
      <dgm:prSet/>
      <dgm:spPr/>
      <dgm:t>
        <a:bodyPr/>
        <a:lstStyle/>
        <a:p>
          <a:endParaRPr lang="en-US"/>
        </a:p>
      </dgm:t>
    </dgm:pt>
    <dgm:pt modelId="{3A7EFC3F-00EC-4A7C-AF06-B4FFAC51B521}">
      <dgm:prSet/>
      <dgm:spPr/>
      <dgm:t>
        <a:bodyPr/>
        <a:lstStyle/>
        <a:p>
          <a:r>
            <a:rPr lang="tr-TR"/>
            <a:t>İyi, hoş</a:t>
          </a:r>
          <a:endParaRPr lang="en-US"/>
        </a:p>
      </dgm:t>
    </dgm:pt>
    <dgm:pt modelId="{A752C05D-ABEA-4636-A387-E2A98088CA15}" type="parTrans" cxnId="{8D40EF59-3EAE-4DAB-BA1C-CB86AEE12731}">
      <dgm:prSet/>
      <dgm:spPr/>
      <dgm:t>
        <a:bodyPr/>
        <a:lstStyle/>
        <a:p>
          <a:endParaRPr lang="en-US"/>
        </a:p>
      </dgm:t>
    </dgm:pt>
    <dgm:pt modelId="{9B1B7CA2-81DE-4CCC-BA5F-57B668B6F5C3}" type="sibTrans" cxnId="{8D40EF59-3EAE-4DAB-BA1C-CB86AEE12731}">
      <dgm:prSet/>
      <dgm:spPr/>
      <dgm:t>
        <a:bodyPr/>
        <a:lstStyle/>
        <a:p>
          <a:endParaRPr lang="en-US"/>
        </a:p>
      </dgm:t>
    </dgm:pt>
    <dgm:pt modelId="{0472E294-761C-488C-ACC0-95716BD812A9}">
      <dgm:prSet/>
      <dgm:spPr/>
      <dgm:t>
        <a:bodyPr/>
        <a:lstStyle/>
        <a:p>
          <a:r>
            <a:rPr lang="tr-TR"/>
            <a:t>Beklenene uygun düşen ve başarı düşüncesi uyandıran.</a:t>
          </a:r>
          <a:endParaRPr lang="en-US"/>
        </a:p>
      </dgm:t>
    </dgm:pt>
    <dgm:pt modelId="{DE1A4FFE-E36C-4F12-BDBF-558A7520F2AB}" type="parTrans" cxnId="{87E7DB94-BE27-44B5-8D1A-DB2DF0E18079}">
      <dgm:prSet/>
      <dgm:spPr/>
      <dgm:t>
        <a:bodyPr/>
        <a:lstStyle/>
        <a:p>
          <a:endParaRPr lang="en-US"/>
        </a:p>
      </dgm:t>
    </dgm:pt>
    <dgm:pt modelId="{8071B106-A5A5-4BFF-B5D8-1622AA8057AA}" type="sibTrans" cxnId="{87E7DB94-BE27-44B5-8D1A-DB2DF0E18079}">
      <dgm:prSet/>
      <dgm:spPr/>
      <dgm:t>
        <a:bodyPr/>
        <a:lstStyle/>
        <a:p>
          <a:endParaRPr lang="en-US"/>
        </a:p>
      </dgm:t>
    </dgm:pt>
    <dgm:pt modelId="{E0B7AE87-EA6E-4A85-AF59-48BBD74B7063}">
      <dgm:prSet/>
      <dgm:spPr/>
      <dgm:t>
        <a:bodyPr/>
        <a:lstStyle/>
        <a:p>
          <a:r>
            <a:rPr lang="tr-TR"/>
            <a:t>Soyluluk ve ahlaki üstünlük düşüncesi uyandıran.</a:t>
          </a:r>
          <a:endParaRPr lang="en-US"/>
        </a:p>
      </dgm:t>
    </dgm:pt>
    <dgm:pt modelId="{C872601A-359E-4348-8890-730E6AA23E09}" type="parTrans" cxnId="{9B97F1B8-55F5-45D8-92EF-3F0CFB26E7E4}">
      <dgm:prSet/>
      <dgm:spPr/>
      <dgm:t>
        <a:bodyPr/>
        <a:lstStyle/>
        <a:p>
          <a:endParaRPr lang="en-US"/>
        </a:p>
      </dgm:t>
    </dgm:pt>
    <dgm:pt modelId="{8A525A13-270E-43FE-A96A-3D83B148DF04}" type="sibTrans" cxnId="{9B97F1B8-55F5-45D8-92EF-3F0CFB26E7E4}">
      <dgm:prSet/>
      <dgm:spPr/>
      <dgm:t>
        <a:bodyPr/>
        <a:lstStyle/>
        <a:p>
          <a:endParaRPr lang="en-US"/>
        </a:p>
      </dgm:t>
    </dgm:pt>
    <dgm:pt modelId="{DFD941D4-A4CC-4619-8739-877D1E816B77}">
      <dgm:prSet/>
      <dgm:spPr/>
      <dgm:t>
        <a:bodyPr/>
        <a:lstStyle/>
        <a:p>
          <a:r>
            <a:rPr lang="tr-TR"/>
            <a:t>Görgü kurallarına uygun olan.</a:t>
          </a:r>
          <a:endParaRPr lang="en-US"/>
        </a:p>
      </dgm:t>
    </dgm:pt>
    <dgm:pt modelId="{E901E7C4-2E0A-47BE-8BDC-0BC50AFE619C}" type="parTrans" cxnId="{E7B47C9C-48CA-474F-95F1-7297DC8C6E70}">
      <dgm:prSet/>
      <dgm:spPr/>
      <dgm:t>
        <a:bodyPr/>
        <a:lstStyle/>
        <a:p>
          <a:endParaRPr lang="en-US"/>
        </a:p>
      </dgm:t>
    </dgm:pt>
    <dgm:pt modelId="{716BAB26-170F-45C8-B22D-843393987EBC}" type="sibTrans" cxnId="{E7B47C9C-48CA-474F-95F1-7297DC8C6E70}">
      <dgm:prSet/>
      <dgm:spPr/>
      <dgm:t>
        <a:bodyPr/>
        <a:lstStyle/>
        <a:p>
          <a:endParaRPr lang="en-US"/>
        </a:p>
      </dgm:t>
    </dgm:pt>
    <dgm:pt modelId="{E5D063FE-6655-45AB-A4B1-37B953D66CF4}">
      <dgm:prSet/>
      <dgm:spPr/>
      <dgm:t>
        <a:bodyPr/>
        <a:lstStyle/>
        <a:p>
          <a:r>
            <a:rPr lang="tr-TR"/>
            <a:t>Sakin, hoş (hava).</a:t>
          </a:r>
          <a:endParaRPr lang="en-US"/>
        </a:p>
      </dgm:t>
    </dgm:pt>
    <dgm:pt modelId="{0D27302E-7F32-46E7-8711-196D9E278747}" type="parTrans" cxnId="{ADDDFD80-DFD9-4F1F-922C-23EEF8C4E6F1}">
      <dgm:prSet/>
      <dgm:spPr/>
      <dgm:t>
        <a:bodyPr/>
        <a:lstStyle/>
        <a:p>
          <a:endParaRPr lang="en-US"/>
        </a:p>
      </dgm:t>
    </dgm:pt>
    <dgm:pt modelId="{0E743D36-2AA3-4FAE-BAEC-8BB4702A7AAC}" type="sibTrans" cxnId="{ADDDFD80-DFD9-4F1F-922C-23EEF8C4E6F1}">
      <dgm:prSet/>
      <dgm:spPr/>
      <dgm:t>
        <a:bodyPr/>
        <a:lstStyle/>
        <a:p>
          <a:endParaRPr lang="en-US"/>
        </a:p>
      </dgm:t>
    </dgm:pt>
    <dgm:pt modelId="{20EBC1CE-37ED-47A3-985F-226CAAB4A11E}">
      <dgm:prSet/>
      <dgm:spPr/>
      <dgm:t>
        <a:bodyPr/>
        <a:lstStyle/>
        <a:p>
          <a:r>
            <a:rPr lang="tr-TR"/>
            <a:t>Okşayıcı, aldatıcı, kandırıcı.</a:t>
          </a:r>
          <a:endParaRPr lang="en-US"/>
        </a:p>
      </dgm:t>
    </dgm:pt>
    <dgm:pt modelId="{F4AC5850-A2DB-4B65-8EF1-E4A67DC02F7A}" type="parTrans" cxnId="{A78B9DF3-C1B2-45E4-A66B-FCE22D8B8CE7}">
      <dgm:prSet/>
      <dgm:spPr/>
      <dgm:t>
        <a:bodyPr/>
        <a:lstStyle/>
        <a:p>
          <a:endParaRPr lang="en-US"/>
        </a:p>
      </dgm:t>
    </dgm:pt>
    <dgm:pt modelId="{7EBFD9D1-8D11-44F9-AF6C-2FB2788A9845}" type="sibTrans" cxnId="{A78B9DF3-C1B2-45E4-A66B-FCE22D8B8CE7}">
      <dgm:prSet/>
      <dgm:spPr/>
      <dgm:t>
        <a:bodyPr/>
        <a:lstStyle/>
        <a:p>
          <a:endParaRPr lang="en-US"/>
        </a:p>
      </dgm:t>
    </dgm:pt>
    <dgm:pt modelId="{7B013CBE-7A95-417B-B49F-8CC41F56D90F}">
      <dgm:prSet/>
      <dgm:spPr/>
      <dgm:t>
        <a:bodyPr/>
        <a:lstStyle/>
        <a:p>
          <a:r>
            <a:rPr lang="tr-TR"/>
            <a:t>Pek iyi, doğru.</a:t>
          </a:r>
          <a:endParaRPr lang="en-US"/>
        </a:p>
      </dgm:t>
    </dgm:pt>
    <dgm:pt modelId="{58940DBF-23AD-4C06-B7D2-72AFC0E8F884}" type="parTrans" cxnId="{ECD59DA6-8033-49AF-B5C9-2790CF6B821E}">
      <dgm:prSet/>
      <dgm:spPr/>
      <dgm:t>
        <a:bodyPr/>
        <a:lstStyle/>
        <a:p>
          <a:endParaRPr lang="en-US"/>
        </a:p>
      </dgm:t>
    </dgm:pt>
    <dgm:pt modelId="{B3C59DD3-7D62-4761-B745-ED9B30F6ED8D}" type="sibTrans" cxnId="{ECD59DA6-8033-49AF-B5C9-2790CF6B821E}">
      <dgm:prSet/>
      <dgm:spPr/>
      <dgm:t>
        <a:bodyPr/>
        <a:lstStyle/>
        <a:p>
          <a:endParaRPr lang="en-US"/>
        </a:p>
      </dgm:t>
    </dgm:pt>
    <dgm:pt modelId="{CA44F18B-BF4C-4EF4-A38A-863A711D77DA}">
      <dgm:prSet/>
      <dgm:spPr/>
      <dgm:t>
        <a:bodyPr/>
        <a:lstStyle/>
        <a:p>
          <a:r>
            <a:rPr lang="tr-TR"/>
            <a:t>Hoşa giden, hayranlık uyandıran, beğenilen.</a:t>
          </a:r>
          <a:endParaRPr lang="en-US"/>
        </a:p>
      </dgm:t>
    </dgm:pt>
    <dgm:pt modelId="{0C36435A-43BE-466B-AF7C-D71E40D70792}" type="parTrans" cxnId="{74000C74-D2A3-4027-924D-ADFC41D01086}">
      <dgm:prSet/>
      <dgm:spPr/>
      <dgm:t>
        <a:bodyPr/>
        <a:lstStyle/>
        <a:p>
          <a:endParaRPr lang="en-US"/>
        </a:p>
      </dgm:t>
    </dgm:pt>
    <dgm:pt modelId="{55FDFED7-4423-4343-B570-9510DB2E92BE}" type="sibTrans" cxnId="{74000C74-D2A3-4027-924D-ADFC41D01086}">
      <dgm:prSet/>
      <dgm:spPr/>
      <dgm:t>
        <a:bodyPr/>
        <a:lstStyle/>
        <a:p>
          <a:endParaRPr lang="en-US"/>
        </a:p>
      </dgm:t>
    </dgm:pt>
    <dgm:pt modelId="{BD6B07FC-3379-4F4A-9B93-2B07D8E053C4}" type="pres">
      <dgm:prSet presAssocID="{260BCADD-15CE-4F4E-82C8-9819149B76F5}" presName="vert0" presStyleCnt="0">
        <dgm:presLayoutVars>
          <dgm:dir/>
          <dgm:animOne val="branch"/>
          <dgm:animLvl val="lvl"/>
        </dgm:presLayoutVars>
      </dgm:prSet>
      <dgm:spPr/>
    </dgm:pt>
    <dgm:pt modelId="{7801C497-5BC3-4ADC-86FD-08480410394A}" type="pres">
      <dgm:prSet presAssocID="{064C9F95-8E14-4673-A036-F4C89292BD57}" presName="thickLine" presStyleLbl="alignNode1" presStyleIdx="0" presStyleCnt="9"/>
      <dgm:spPr/>
    </dgm:pt>
    <dgm:pt modelId="{161C89BD-85D1-4E84-B5C7-CE7D90E48560}" type="pres">
      <dgm:prSet presAssocID="{064C9F95-8E14-4673-A036-F4C89292BD57}" presName="horz1" presStyleCnt="0"/>
      <dgm:spPr/>
    </dgm:pt>
    <dgm:pt modelId="{5153F0A9-403D-4B6B-8F8E-B6383F54413E}" type="pres">
      <dgm:prSet presAssocID="{064C9F95-8E14-4673-A036-F4C89292BD57}" presName="tx1" presStyleLbl="revTx" presStyleIdx="0" presStyleCnt="9"/>
      <dgm:spPr/>
    </dgm:pt>
    <dgm:pt modelId="{14C24C19-FE2B-4EFC-A4C0-FC9C0096A080}" type="pres">
      <dgm:prSet presAssocID="{064C9F95-8E14-4673-A036-F4C89292BD57}" presName="vert1" presStyleCnt="0"/>
      <dgm:spPr/>
    </dgm:pt>
    <dgm:pt modelId="{D5F2991C-126C-4B29-B358-DF2145DE58D0}" type="pres">
      <dgm:prSet presAssocID="{3A7EFC3F-00EC-4A7C-AF06-B4FFAC51B521}" presName="thickLine" presStyleLbl="alignNode1" presStyleIdx="1" presStyleCnt="9"/>
      <dgm:spPr/>
    </dgm:pt>
    <dgm:pt modelId="{9BAAF886-EAEA-4AA5-ADC5-17CE72B3E5EC}" type="pres">
      <dgm:prSet presAssocID="{3A7EFC3F-00EC-4A7C-AF06-B4FFAC51B521}" presName="horz1" presStyleCnt="0"/>
      <dgm:spPr/>
    </dgm:pt>
    <dgm:pt modelId="{EC23AB35-659A-4BEC-8AC7-99200720D2D2}" type="pres">
      <dgm:prSet presAssocID="{3A7EFC3F-00EC-4A7C-AF06-B4FFAC51B521}" presName="tx1" presStyleLbl="revTx" presStyleIdx="1" presStyleCnt="9"/>
      <dgm:spPr/>
    </dgm:pt>
    <dgm:pt modelId="{88CBCA4D-3ED1-483A-812B-2AD742837A76}" type="pres">
      <dgm:prSet presAssocID="{3A7EFC3F-00EC-4A7C-AF06-B4FFAC51B521}" presName="vert1" presStyleCnt="0"/>
      <dgm:spPr/>
    </dgm:pt>
    <dgm:pt modelId="{FB4F080F-11F6-4B6C-86D6-95FF471EC0C8}" type="pres">
      <dgm:prSet presAssocID="{0472E294-761C-488C-ACC0-95716BD812A9}" presName="thickLine" presStyleLbl="alignNode1" presStyleIdx="2" presStyleCnt="9"/>
      <dgm:spPr/>
    </dgm:pt>
    <dgm:pt modelId="{1DD2B35B-468C-45D1-9C7F-8DE302620519}" type="pres">
      <dgm:prSet presAssocID="{0472E294-761C-488C-ACC0-95716BD812A9}" presName="horz1" presStyleCnt="0"/>
      <dgm:spPr/>
    </dgm:pt>
    <dgm:pt modelId="{7FF8FEF6-96BC-4BEF-B287-DCAD7700EE5E}" type="pres">
      <dgm:prSet presAssocID="{0472E294-761C-488C-ACC0-95716BD812A9}" presName="tx1" presStyleLbl="revTx" presStyleIdx="2" presStyleCnt="9"/>
      <dgm:spPr/>
    </dgm:pt>
    <dgm:pt modelId="{0A5CFDBA-F6FA-4A6D-AF24-315081C2655E}" type="pres">
      <dgm:prSet presAssocID="{0472E294-761C-488C-ACC0-95716BD812A9}" presName="vert1" presStyleCnt="0"/>
      <dgm:spPr/>
    </dgm:pt>
    <dgm:pt modelId="{D9248585-5E2C-45E4-AA7E-A546F416D889}" type="pres">
      <dgm:prSet presAssocID="{E0B7AE87-EA6E-4A85-AF59-48BBD74B7063}" presName="thickLine" presStyleLbl="alignNode1" presStyleIdx="3" presStyleCnt="9"/>
      <dgm:spPr/>
    </dgm:pt>
    <dgm:pt modelId="{23291506-2091-4838-A77C-BBD41A1B7117}" type="pres">
      <dgm:prSet presAssocID="{E0B7AE87-EA6E-4A85-AF59-48BBD74B7063}" presName="horz1" presStyleCnt="0"/>
      <dgm:spPr/>
    </dgm:pt>
    <dgm:pt modelId="{5F1C8A95-F78B-4A64-87D2-9E795B91B2B8}" type="pres">
      <dgm:prSet presAssocID="{E0B7AE87-EA6E-4A85-AF59-48BBD74B7063}" presName="tx1" presStyleLbl="revTx" presStyleIdx="3" presStyleCnt="9"/>
      <dgm:spPr/>
    </dgm:pt>
    <dgm:pt modelId="{09061A69-21CA-4ABD-B6C7-02EF9CF137C5}" type="pres">
      <dgm:prSet presAssocID="{E0B7AE87-EA6E-4A85-AF59-48BBD74B7063}" presName="vert1" presStyleCnt="0"/>
      <dgm:spPr/>
    </dgm:pt>
    <dgm:pt modelId="{D76E6260-684C-469B-8492-57E0CB947888}" type="pres">
      <dgm:prSet presAssocID="{DFD941D4-A4CC-4619-8739-877D1E816B77}" presName="thickLine" presStyleLbl="alignNode1" presStyleIdx="4" presStyleCnt="9"/>
      <dgm:spPr/>
    </dgm:pt>
    <dgm:pt modelId="{82DA1D53-3E55-4F37-BA64-642DF99F47D6}" type="pres">
      <dgm:prSet presAssocID="{DFD941D4-A4CC-4619-8739-877D1E816B77}" presName="horz1" presStyleCnt="0"/>
      <dgm:spPr/>
    </dgm:pt>
    <dgm:pt modelId="{01427963-E012-4B5D-A997-2443B8AAC98D}" type="pres">
      <dgm:prSet presAssocID="{DFD941D4-A4CC-4619-8739-877D1E816B77}" presName="tx1" presStyleLbl="revTx" presStyleIdx="4" presStyleCnt="9"/>
      <dgm:spPr/>
    </dgm:pt>
    <dgm:pt modelId="{5E0BB121-5247-469F-B4B4-29C851D4C0EE}" type="pres">
      <dgm:prSet presAssocID="{DFD941D4-A4CC-4619-8739-877D1E816B77}" presName="vert1" presStyleCnt="0"/>
      <dgm:spPr/>
    </dgm:pt>
    <dgm:pt modelId="{33FDC4B7-4BBB-4F57-B3E0-0E2470E6D2DA}" type="pres">
      <dgm:prSet presAssocID="{E5D063FE-6655-45AB-A4B1-37B953D66CF4}" presName="thickLine" presStyleLbl="alignNode1" presStyleIdx="5" presStyleCnt="9"/>
      <dgm:spPr/>
    </dgm:pt>
    <dgm:pt modelId="{E690A92D-E71B-44B2-94CF-1F8993206B17}" type="pres">
      <dgm:prSet presAssocID="{E5D063FE-6655-45AB-A4B1-37B953D66CF4}" presName="horz1" presStyleCnt="0"/>
      <dgm:spPr/>
    </dgm:pt>
    <dgm:pt modelId="{468CA953-1C6A-4A04-87F6-614AD2913A56}" type="pres">
      <dgm:prSet presAssocID="{E5D063FE-6655-45AB-A4B1-37B953D66CF4}" presName="tx1" presStyleLbl="revTx" presStyleIdx="5" presStyleCnt="9"/>
      <dgm:spPr/>
    </dgm:pt>
    <dgm:pt modelId="{DC159A2C-E7A3-4E35-BBA0-58A02E89F8BB}" type="pres">
      <dgm:prSet presAssocID="{E5D063FE-6655-45AB-A4B1-37B953D66CF4}" presName="vert1" presStyleCnt="0"/>
      <dgm:spPr/>
    </dgm:pt>
    <dgm:pt modelId="{8A0AC966-AA49-4B15-A67C-E7703280657B}" type="pres">
      <dgm:prSet presAssocID="{20EBC1CE-37ED-47A3-985F-226CAAB4A11E}" presName="thickLine" presStyleLbl="alignNode1" presStyleIdx="6" presStyleCnt="9"/>
      <dgm:spPr/>
    </dgm:pt>
    <dgm:pt modelId="{9DBAAF49-1E87-4006-9369-A937D50C8F3B}" type="pres">
      <dgm:prSet presAssocID="{20EBC1CE-37ED-47A3-985F-226CAAB4A11E}" presName="horz1" presStyleCnt="0"/>
      <dgm:spPr/>
    </dgm:pt>
    <dgm:pt modelId="{C90B5B76-F322-4365-A1E1-3986A0C133BD}" type="pres">
      <dgm:prSet presAssocID="{20EBC1CE-37ED-47A3-985F-226CAAB4A11E}" presName="tx1" presStyleLbl="revTx" presStyleIdx="6" presStyleCnt="9"/>
      <dgm:spPr/>
    </dgm:pt>
    <dgm:pt modelId="{5051F616-4CE8-4595-955C-52C0EE351AE7}" type="pres">
      <dgm:prSet presAssocID="{20EBC1CE-37ED-47A3-985F-226CAAB4A11E}" presName="vert1" presStyleCnt="0"/>
      <dgm:spPr/>
    </dgm:pt>
    <dgm:pt modelId="{911A4ACB-8D71-46D0-AB9E-1BF892F140A1}" type="pres">
      <dgm:prSet presAssocID="{7B013CBE-7A95-417B-B49F-8CC41F56D90F}" presName="thickLine" presStyleLbl="alignNode1" presStyleIdx="7" presStyleCnt="9"/>
      <dgm:spPr/>
    </dgm:pt>
    <dgm:pt modelId="{8176B322-2A91-4E29-911E-182B406DF65D}" type="pres">
      <dgm:prSet presAssocID="{7B013CBE-7A95-417B-B49F-8CC41F56D90F}" presName="horz1" presStyleCnt="0"/>
      <dgm:spPr/>
    </dgm:pt>
    <dgm:pt modelId="{F127F051-0B31-4276-9D0B-BADED11B3F2C}" type="pres">
      <dgm:prSet presAssocID="{7B013CBE-7A95-417B-B49F-8CC41F56D90F}" presName="tx1" presStyleLbl="revTx" presStyleIdx="7" presStyleCnt="9"/>
      <dgm:spPr/>
    </dgm:pt>
    <dgm:pt modelId="{E5D64BC0-0465-4007-96B1-4D416C616B34}" type="pres">
      <dgm:prSet presAssocID="{7B013CBE-7A95-417B-B49F-8CC41F56D90F}" presName="vert1" presStyleCnt="0"/>
      <dgm:spPr/>
    </dgm:pt>
    <dgm:pt modelId="{167D05E9-5D60-4046-BED6-BDCA21DE03C5}" type="pres">
      <dgm:prSet presAssocID="{CA44F18B-BF4C-4EF4-A38A-863A711D77DA}" presName="thickLine" presStyleLbl="alignNode1" presStyleIdx="8" presStyleCnt="9"/>
      <dgm:spPr/>
    </dgm:pt>
    <dgm:pt modelId="{C04C8C70-5B61-41E9-89D0-994B5D13009A}" type="pres">
      <dgm:prSet presAssocID="{CA44F18B-BF4C-4EF4-A38A-863A711D77DA}" presName="horz1" presStyleCnt="0"/>
      <dgm:spPr/>
    </dgm:pt>
    <dgm:pt modelId="{1A4CBAB3-93C7-4D61-A141-FC1ECFC6672E}" type="pres">
      <dgm:prSet presAssocID="{CA44F18B-BF4C-4EF4-A38A-863A711D77DA}" presName="tx1" presStyleLbl="revTx" presStyleIdx="8" presStyleCnt="9"/>
      <dgm:spPr/>
    </dgm:pt>
    <dgm:pt modelId="{4B4F4C64-153E-4897-8177-F72A69CF50F8}" type="pres">
      <dgm:prSet presAssocID="{CA44F18B-BF4C-4EF4-A38A-863A711D77DA}" presName="vert1" presStyleCnt="0"/>
      <dgm:spPr/>
    </dgm:pt>
  </dgm:ptLst>
  <dgm:cxnLst>
    <dgm:cxn modelId="{400B3C15-15EF-4E99-924C-7D1F3988683C}" type="presOf" srcId="{20EBC1CE-37ED-47A3-985F-226CAAB4A11E}" destId="{C90B5B76-F322-4365-A1E1-3986A0C133BD}" srcOrd="0" destOrd="0" presId="urn:microsoft.com/office/officeart/2008/layout/LinedList"/>
    <dgm:cxn modelId="{5D70011C-30D7-4D91-9DC6-4D2C0D4C2F43}" type="presOf" srcId="{DFD941D4-A4CC-4619-8739-877D1E816B77}" destId="{01427963-E012-4B5D-A997-2443B8AAC98D}" srcOrd="0" destOrd="0" presId="urn:microsoft.com/office/officeart/2008/layout/LinedList"/>
    <dgm:cxn modelId="{15625541-E6A4-4A68-A7DA-66DD47C26FD1}" type="presOf" srcId="{7B013CBE-7A95-417B-B49F-8CC41F56D90F}" destId="{F127F051-0B31-4276-9D0B-BADED11B3F2C}" srcOrd="0" destOrd="0" presId="urn:microsoft.com/office/officeart/2008/layout/LinedList"/>
    <dgm:cxn modelId="{FF58DB50-E1C9-4282-B608-D5C7313D8EA4}" srcId="{260BCADD-15CE-4F4E-82C8-9819149B76F5}" destId="{064C9F95-8E14-4673-A036-F4C89292BD57}" srcOrd="0" destOrd="0" parTransId="{F3A7039C-C7C9-4D6F-8375-CFA11B79A43A}" sibTransId="{A72A97B0-1A90-4900-B802-489921A50072}"/>
    <dgm:cxn modelId="{74000C74-D2A3-4027-924D-ADFC41D01086}" srcId="{260BCADD-15CE-4F4E-82C8-9819149B76F5}" destId="{CA44F18B-BF4C-4EF4-A38A-863A711D77DA}" srcOrd="8" destOrd="0" parTransId="{0C36435A-43BE-466B-AF7C-D71E40D70792}" sibTransId="{55FDFED7-4423-4343-B570-9510DB2E92BE}"/>
    <dgm:cxn modelId="{8D40EF59-3EAE-4DAB-BA1C-CB86AEE12731}" srcId="{260BCADD-15CE-4F4E-82C8-9819149B76F5}" destId="{3A7EFC3F-00EC-4A7C-AF06-B4FFAC51B521}" srcOrd="1" destOrd="0" parTransId="{A752C05D-ABEA-4636-A387-E2A98088CA15}" sibTransId="{9B1B7CA2-81DE-4CCC-BA5F-57B668B6F5C3}"/>
    <dgm:cxn modelId="{ADDDFD80-DFD9-4F1F-922C-23EEF8C4E6F1}" srcId="{260BCADD-15CE-4F4E-82C8-9819149B76F5}" destId="{E5D063FE-6655-45AB-A4B1-37B953D66CF4}" srcOrd="5" destOrd="0" parTransId="{0D27302E-7F32-46E7-8711-196D9E278747}" sibTransId="{0E743D36-2AA3-4FAE-BAEC-8BB4702A7AAC}"/>
    <dgm:cxn modelId="{F475198B-60B7-47AD-B243-4B6D32BD3F25}" type="presOf" srcId="{3A7EFC3F-00EC-4A7C-AF06-B4FFAC51B521}" destId="{EC23AB35-659A-4BEC-8AC7-99200720D2D2}" srcOrd="0" destOrd="0" presId="urn:microsoft.com/office/officeart/2008/layout/LinedList"/>
    <dgm:cxn modelId="{87E7DB94-BE27-44B5-8D1A-DB2DF0E18079}" srcId="{260BCADD-15CE-4F4E-82C8-9819149B76F5}" destId="{0472E294-761C-488C-ACC0-95716BD812A9}" srcOrd="2" destOrd="0" parTransId="{DE1A4FFE-E36C-4F12-BDBF-558A7520F2AB}" sibTransId="{8071B106-A5A5-4BFF-B5D8-1622AA8057AA}"/>
    <dgm:cxn modelId="{E7B47C9C-48CA-474F-95F1-7297DC8C6E70}" srcId="{260BCADD-15CE-4F4E-82C8-9819149B76F5}" destId="{DFD941D4-A4CC-4619-8739-877D1E816B77}" srcOrd="4" destOrd="0" parTransId="{E901E7C4-2E0A-47BE-8BDC-0BC50AFE619C}" sibTransId="{716BAB26-170F-45C8-B22D-843393987EBC}"/>
    <dgm:cxn modelId="{538C31A1-7F59-445B-84C1-B4C02EA7F590}" type="presOf" srcId="{0472E294-761C-488C-ACC0-95716BD812A9}" destId="{7FF8FEF6-96BC-4BEF-B287-DCAD7700EE5E}" srcOrd="0" destOrd="0" presId="urn:microsoft.com/office/officeart/2008/layout/LinedList"/>
    <dgm:cxn modelId="{ECD59DA6-8033-49AF-B5C9-2790CF6B821E}" srcId="{260BCADD-15CE-4F4E-82C8-9819149B76F5}" destId="{7B013CBE-7A95-417B-B49F-8CC41F56D90F}" srcOrd="7" destOrd="0" parTransId="{58940DBF-23AD-4C06-B7D2-72AFC0E8F884}" sibTransId="{B3C59DD3-7D62-4761-B745-ED9B30F6ED8D}"/>
    <dgm:cxn modelId="{9B97F1B8-55F5-45D8-92EF-3F0CFB26E7E4}" srcId="{260BCADD-15CE-4F4E-82C8-9819149B76F5}" destId="{E0B7AE87-EA6E-4A85-AF59-48BBD74B7063}" srcOrd="3" destOrd="0" parTransId="{C872601A-359E-4348-8890-730E6AA23E09}" sibTransId="{8A525A13-270E-43FE-A96A-3D83B148DF04}"/>
    <dgm:cxn modelId="{203778C5-DF6C-445C-B613-BE526654C220}" type="presOf" srcId="{E0B7AE87-EA6E-4A85-AF59-48BBD74B7063}" destId="{5F1C8A95-F78B-4A64-87D2-9E795B91B2B8}" srcOrd="0" destOrd="0" presId="urn:microsoft.com/office/officeart/2008/layout/LinedList"/>
    <dgm:cxn modelId="{AA8B4ACE-27F8-4ED5-AFCB-E19A6C703836}" type="presOf" srcId="{260BCADD-15CE-4F4E-82C8-9819149B76F5}" destId="{BD6B07FC-3379-4F4A-9B93-2B07D8E053C4}" srcOrd="0" destOrd="0" presId="urn:microsoft.com/office/officeart/2008/layout/LinedList"/>
    <dgm:cxn modelId="{132C60CF-960B-4568-9320-9C84774C3A8C}" type="presOf" srcId="{064C9F95-8E14-4673-A036-F4C89292BD57}" destId="{5153F0A9-403D-4B6B-8F8E-B6383F54413E}" srcOrd="0" destOrd="0" presId="urn:microsoft.com/office/officeart/2008/layout/LinedList"/>
    <dgm:cxn modelId="{6A89B1D9-E958-47C9-8275-5A818372BBFE}" type="presOf" srcId="{E5D063FE-6655-45AB-A4B1-37B953D66CF4}" destId="{468CA953-1C6A-4A04-87F6-614AD2913A56}" srcOrd="0" destOrd="0" presId="urn:microsoft.com/office/officeart/2008/layout/LinedList"/>
    <dgm:cxn modelId="{A78B9DF3-C1B2-45E4-A66B-FCE22D8B8CE7}" srcId="{260BCADD-15CE-4F4E-82C8-9819149B76F5}" destId="{20EBC1CE-37ED-47A3-985F-226CAAB4A11E}" srcOrd="6" destOrd="0" parTransId="{F4AC5850-A2DB-4B65-8EF1-E4A67DC02F7A}" sibTransId="{7EBFD9D1-8D11-44F9-AF6C-2FB2788A9845}"/>
    <dgm:cxn modelId="{B88CAEFC-7752-496B-8F2B-13D9E2C382D1}" type="presOf" srcId="{CA44F18B-BF4C-4EF4-A38A-863A711D77DA}" destId="{1A4CBAB3-93C7-4D61-A141-FC1ECFC6672E}" srcOrd="0" destOrd="0" presId="urn:microsoft.com/office/officeart/2008/layout/LinedList"/>
    <dgm:cxn modelId="{5BFA0677-9B10-47B9-942F-C1DD4DEF8E94}" type="presParOf" srcId="{BD6B07FC-3379-4F4A-9B93-2B07D8E053C4}" destId="{7801C497-5BC3-4ADC-86FD-08480410394A}" srcOrd="0" destOrd="0" presId="urn:microsoft.com/office/officeart/2008/layout/LinedList"/>
    <dgm:cxn modelId="{A6C873AC-0C04-4D03-8E4B-CAE560C21B0A}" type="presParOf" srcId="{BD6B07FC-3379-4F4A-9B93-2B07D8E053C4}" destId="{161C89BD-85D1-4E84-B5C7-CE7D90E48560}" srcOrd="1" destOrd="0" presId="urn:microsoft.com/office/officeart/2008/layout/LinedList"/>
    <dgm:cxn modelId="{441D6443-182C-42A2-B04F-1AE364118048}" type="presParOf" srcId="{161C89BD-85D1-4E84-B5C7-CE7D90E48560}" destId="{5153F0A9-403D-4B6B-8F8E-B6383F54413E}" srcOrd="0" destOrd="0" presId="urn:microsoft.com/office/officeart/2008/layout/LinedList"/>
    <dgm:cxn modelId="{6821EBF8-8FDE-4952-9EBA-85A61B629F49}" type="presParOf" srcId="{161C89BD-85D1-4E84-B5C7-CE7D90E48560}" destId="{14C24C19-FE2B-4EFC-A4C0-FC9C0096A080}" srcOrd="1" destOrd="0" presId="urn:microsoft.com/office/officeart/2008/layout/LinedList"/>
    <dgm:cxn modelId="{46F1CB77-9635-4299-B08A-05C7F895F950}" type="presParOf" srcId="{BD6B07FC-3379-4F4A-9B93-2B07D8E053C4}" destId="{D5F2991C-126C-4B29-B358-DF2145DE58D0}" srcOrd="2" destOrd="0" presId="urn:microsoft.com/office/officeart/2008/layout/LinedList"/>
    <dgm:cxn modelId="{F47DD660-EB00-4406-A05C-F4F6D46BA8A1}" type="presParOf" srcId="{BD6B07FC-3379-4F4A-9B93-2B07D8E053C4}" destId="{9BAAF886-EAEA-4AA5-ADC5-17CE72B3E5EC}" srcOrd="3" destOrd="0" presId="urn:microsoft.com/office/officeart/2008/layout/LinedList"/>
    <dgm:cxn modelId="{44B1097D-032D-430B-AE8A-975F5CAE348F}" type="presParOf" srcId="{9BAAF886-EAEA-4AA5-ADC5-17CE72B3E5EC}" destId="{EC23AB35-659A-4BEC-8AC7-99200720D2D2}" srcOrd="0" destOrd="0" presId="urn:microsoft.com/office/officeart/2008/layout/LinedList"/>
    <dgm:cxn modelId="{45D5550F-4C4B-4CB9-8A9F-AC122E5C8FF2}" type="presParOf" srcId="{9BAAF886-EAEA-4AA5-ADC5-17CE72B3E5EC}" destId="{88CBCA4D-3ED1-483A-812B-2AD742837A76}" srcOrd="1" destOrd="0" presId="urn:microsoft.com/office/officeart/2008/layout/LinedList"/>
    <dgm:cxn modelId="{68ECCE2E-B217-4EDA-884A-C69075AD219A}" type="presParOf" srcId="{BD6B07FC-3379-4F4A-9B93-2B07D8E053C4}" destId="{FB4F080F-11F6-4B6C-86D6-95FF471EC0C8}" srcOrd="4" destOrd="0" presId="urn:microsoft.com/office/officeart/2008/layout/LinedList"/>
    <dgm:cxn modelId="{6664C162-AECC-452C-84C3-DDB29A888451}" type="presParOf" srcId="{BD6B07FC-3379-4F4A-9B93-2B07D8E053C4}" destId="{1DD2B35B-468C-45D1-9C7F-8DE302620519}" srcOrd="5" destOrd="0" presId="urn:microsoft.com/office/officeart/2008/layout/LinedList"/>
    <dgm:cxn modelId="{821CE095-807D-4517-9D35-FC65B4CC819E}" type="presParOf" srcId="{1DD2B35B-468C-45D1-9C7F-8DE302620519}" destId="{7FF8FEF6-96BC-4BEF-B287-DCAD7700EE5E}" srcOrd="0" destOrd="0" presId="urn:microsoft.com/office/officeart/2008/layout/LinedList"/>
    <dgm:cxn modelId="{CA488185-84CA-4966-AEC0-CD5751A07F88}" type="presParOf" srcId="{1DD2B35B-468C-45D1-9C7F-8DE302620519}" destId="{0A5CFDBA-F6FA-4A6D-AF24-315081C2655E}" srcOrd="1" destOrd="0" presId="urn:microsoft.com/office/officeart/2008/layout/LinedList"/>
    <dgm:cxn modelId="{0D9B9351-31A7-4AC1-ABB0-EE8675DA6CF4}" type="presParOf" srcId="{BD6B07FC-3379-4F4A-9B93-2B07D8E053C4}" destId="{D9248585-5E2C-45E4-AA7E-A546F416D889}" srcOrd="6" destOrd="0" presId="urn:microsoft.com/office/officeart/2008/layout/LinedList"/>
    <dgm:cxn modelId="{9E259760-CFD6-43DC-8E69-1A780BE87E43}" type="presParOf" srcId="{BD6B07FC-3379-4F4A-9B93-2B07D8E053C4}" destId="{23291506-2091-4838-A77C-BBD41A1B7117}" srcOrd="7" destOrd="0" presId="urn:microsoft.com/office/officeart/2008/layout/LinedList"/>
    <dgm:cxn modelId="{CE6F1F02-0CDF-4B31-B759-B9D5DE4A53BD}" type="presParOf" srcId="{23291506-2091-4838-A77C-BBD41A1B7117}" destId="{5F1C8A95-F78B-4A64-87D2-9E795B91B2B8}" srcOrd="0" destOrd="0" presId="urn:microsoft.com/office/officeart/2008/layout/LinedList"/>
    <dgm:cxn modelId="{CF0C5C0C-EA43-454C-8D2A-D0A02FF4DB0F}" type="presParOf" srcId="{23291506-2091-4838-A77C-BBD41A1B7117}" destId="{09061A69-21CA-4ABD-B6C7-02EF9CF137C5}" srcOrd="1" destOrd="0" presId="urn:microsoft.com/office/officeart/2008/layout/LinedList"/>
    <dgm:cxn modelId="{BE8239EF-69EF-427D-8C3C-20BF6F47EC87}" type="presParOf" srcId="{BD6B07FC-3379-4F4A-9B93-2B07D8E053C4}" destId="{D76E6260-684C-469B-8492-57E0CB947888}" srcOrd="8" destOrd="0" presId="urn:microsoft.com/office/officeart/2008/layout/LinedList"/>
    <dgm:cxn modelId="{92850E64-88E9-40E3-A6B9-4CF5615AC176}" type="presParOf" srcId="{BD6B07FC-3379-4F4A-9B93-2B07D8E053C4}" destId="{82DA1D53-3E55-4F37-BA64-642DF99F47D6}" srcOrd="9" destOrd="0" presId="urn:microsoft.com/office/officeart/2008/layout/LinedList"/>
    <dgm:cxn modelId="{9A4CB63C-0A17-435D-8422-815311771F52}" type="presParOf" srcId="{82DA1D53-3E55-4F37-BA64-642DF99F47D6}" destId="{01427963-E012-4B5D-A997-2443B8AAC98D}" srcOrd="0" destOrd="0" presId="urn:microsoft.com/office/officeart/2008/layout/LinedList"/>
    <dgm:cxn modelId="{AD67A330-111C-45C1-8EEA-CE19B42930F2}" type="presParOf" srcId="{82DA1D53-3E55-4F37-BA64-642DF99F47D6}" destId="{5E0BB121-5247-469F-B4B4-29C851D4C0EE}" srcOrd="1" destOrd="0" presId="urn:microsoft.com/office/officeart/2008/layout/LinedList"/>
    <dgm:cxn modelId="{281B9FCD-100D-4330-BC23-539979DD7D31}" type="presParOf" srcId="{BD6B07FC-3379-4F4A-9B93-2B07D8E053C4}" destId="{33FDC4B7-4BBB-4F57-B3E0-0E2470E6D2DA}" srcOrd="10" destOrd="0" presId="urn:microsoft.com/office/officeart/2008/layout/LinedList"/>
    <dgm:cxn modelId="{35D13400-245B-47C4-A9FD-7AD284B85349}" type="presParOf" srcId="{BD6B07FC-3379-4F4A-9B93-2B07D8E053C4}" destId="{E690A92D-E71B-44B2-94CF-1F8993206B17}" srcOrd="11" destOrd="0" presId="urn:microsoft.com/office/officeart/2008/layout/LinedList"/>
    <dgm:cxn modelId="{54FC3C43-ED79-47CA-9C22-7152861E392F}" type="presParOf" srcId="{E690A92D-E71B-44B2-94CF-1F8993206B17}" destId="{468CA953-1C6A-4A04-87F6-614AD2913A56}" srcOrd="0" destOrd="0" presId="urn:microsoft.com/office/officeart/2008/layout/LinedList"/>
    <dgm:cxn modelId="{ECD115F6-B386-44C8-85E9-B3908C0B89F1}" type="presParOf" srcId="{E690A92D-E71B-44B2-94CF-1F8993206B17}" destId="{DC159A2C-E7A3-4E35-BBA0-58A02E89F8BB}" srcOrd="1" destOrd="0" presId="urn:microsoft.com/office/officeart/2008/layout/LinedList"/>
    <dgm:cxn modelId="{2DB78725-B082-4DD4-B309-84073A43B9A0}" type="presParOf" srcId="{BD6B07FC-3379-4F4A-9B93-2B07D8E053C4}" destId="{8A0AC966-AA49-4B15-A67C-E7703280657B}" srcOrd="12" destOrd="0" presId="urn:microsoft.com/office/officeart/2008/layout/LinedList"/>
    <dgm:cxn modelId="{094FB82D-9A24-48FB-AD8C-82558EF9A81A}" type="presParOf" srcId="{BD6B07FC-3379-4F4A-9B93-2B07D8E053C4}" destId="{9DBAAF49-1E87-4006-9369-A937D50C8F3B}" srcOrd="13" destOrd="0" presId="urn:microsoft.com/office/officeart/2008/layout/LinedList"/>
    <dgm:cxn modelId="{EE097B39-ED2C-42BB-B87E-D15C12E8386E}" type="presParOf" srcId="{9DBAAF49-1E87-4006-9369-A937D50C8F3B}" destId="{C90B5B76-F322-4365-A1E1-3986A0C133BD}" srcOrd="0" destOrd="0" presId="urn:microsoft.com/office/officeart/2008/layout/LinedList"/>
    <dgm:cxn modelId="{45BB285A-1590-4031-AF3E-52945B6D4687}" type="presParOf" srcId="{9DBAAF49-1E87-4006-9369-A937D50C8F3B}" destId="{5051F616-4CE8-4595-955C-52C0EE351AE7}" srcOrd="1" destOrd="0" presId="urn:microsoft.com/office/officeart/2008/layout/LinedList"/>
    <dgm:cxn modelId="{E7FB87A1-9D4D-4C39-977B-24FC1643D8A5}" type="presParOf" srcId="{BD6B07FC-3379-4F4A-9B93-2B07D8E053C4}" destId="{911A4ACB-8D71-46D0-AB9E-1BF892F140A1}" srcOrd="14" destOrd="0" presId="urn:microsoft.com/office/officeart/2008/layout/LinedList"/>
    <dgm:cxn modelId="{90CF1D71-EB31-4E9E-9D36-50DBA59025C0}" type="presParOf" srcId="{BD6B07FC-3379-4F4A-9B93-2B07D8E053C4}" destId="{8176B322-2A91-4E29-911E-182B406DF65D}" srcOrd="15" destOrd="0" presId="urn:microsoft.com/office/officeart/2008/layout/LinedList"/>
    <dgm:cxn modelId="{079F3C17-1750-4307-8F74-76232E95CC9E}" type="presParOf" srcId="{8176B322-2A91-4E29-911E-182B406DF65D}" destId="{F127F051-0B31-4276-9D0B-BADED11B3F2C}" srcOrd="0" destOrd="0" presId="urn:microsoft.com/office/officeart/2008/layout/LinedList"/>
    <dgm:cxn modelId="{A00BDFF7-5CA8-4145-872B-370D9E35D436}" type="presParOf" srcId="{8176B322-2A91-4E29-911E-182B406DF65D}" destId="{E5D64BC0-0465-4007-96B1-4D416C616B34}" srcOrd="1" destOrd="0" presId="urn:microsoft.com/office/officeart/2008/layout/LinedList"/>
    <dgm:cxn modelId="{AE373195-069C-410E-8A7C-E16DCA2179E8}" type="presParOf" srcId="{BD6B07FC-3379-4F4A-9B93-2B07D8E053C4}" destId="{167D05E9-5D60-4046-BED6-BDCA21DE03C5}" srcOrd="16" destOrd="0" presId="urn:microsoft.com/office/officeart/2008/layout/LinedList"/>
    <dgm:cxn modelId="{1339AB61-17E3-4BE9-B27A-4616326BCE51}" type="presParOf" srcId="{BD6B07FC-3379-4F4A-9B93-2B07D8E053C4}" destId="{C04C8C70-5B61-41E9-89D0-994B5D13009A}" srcOrd="17" destOrd="0" presId="urn:microsoft.com/office/officeart/2008/layout/LinedList"/>
    <dgm:cxn modelId="{5DB18D06-EDB2-4AB7-AD29-636DFA6C0786}" type="presParOf" srcId="{C04C8C70-5B61-41E9-89D0-994B5D13009A}" destId="{1A4CBAB3-93C7-4D61-A141-FC1ECFC6672E}" srcOrd="0" destOrd="0" presId="urn:microsoft.com/office/officeart/2008/layout/LinedList"/>
    <dgm:cxn modelId="{6D98185F-DC9D-4D66-9845-BC25BA51C735}" type="presParOf" srcId="{C04C8C70-5B61-41E9-89D0-994B5D13009A}" destId="{4B4F4C64-153E-4897-8177-F72A69CF50F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E8A58-F923-471E-A7E3-F6647631085C}">
      <dsp:nvSpPr>
        <dsp:cNvPr id="0" name=""/>
        <dsp:cNvSpPr/>
      </dsp:nvSpPr>
      <dsp:spPr>
        <a:xfrm>
          <a:off x="0" y="799703"/>
          <a:ext cx="4231481"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4E48F-9C78-4839-970F-299910C08919}">
      <dsp:nvSpPr>
        <dsp:cNvPr id="0" name=""/>
        <dsp:cNvSpPr/>
      </dsp:nvSpPr>
      <dsp:spPr>
        <a:xfrm>
          <a:off x="446603" y="1131887"/>
          <a:ext cx="812006" cy="812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FC84B0-572C-4889-A7A8-5DEB6BE7F9D9}">
      <dsp:nvSpPr>
        <dsp:cNvPr id="0" name=""/>
        <dsp:cNvSpPr/>
      </dsp:nvSpPr>
      <dsp:spPr>
        <a:xfrm>
          <a:off x="1705213" y="799703"/>
          <a:ext cx="2526267"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1111250">
            <a:lnSpc>
              <a:spcPct val="90000"/>
            </a:lnSpc>
            <a:spcBef>
              <a:spcPct val="0"/>
            </a:spcBef>
            <a:spcAft>
              <a:spcPct val="35000"/>
            </a:spcAft>
            <a:buNone/>
          </a:pPr>
          <a:r>
            <a:rPr lang="tr-TR" sz="2500" kern="1200"/>
            <a:t>Güzel yazı sanatı</a:t>
          </a:r>
          <a:endParaRPr lang="en-US" sz="2500" kern="1200"/>
        </a:p>
      </dsp:txBody>
      <dsp:txXfrm>
        <a:off x="1705213" y="799703"/>
        <a:ext cx="2526267" cy="1476375"/>
      </dsp:txXfrm>
    </dsp:sp>
    <dsp:sp modelId="{0C236885-5A2A-4771-B24B-36668236CC07}">
      <dsp:nvSpPr>
        <dsp:cNvPr id="0" name=""/>
        <dsp:cNvSpPr/>
      </dsp:nvSpPr>
      <dsp:spPr>
        <a:xfrm>
          <a:off x="0" y="2645171"/>
          <a:ext cx="4231481"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C0717C-645D-4B6D-9EA8-25D83A337B1F}">
      <dsp:nvSpPr>
        <dsp:cNvPr id="0" name=""/>
        <dsp:cNvSpPr/>
      </dsp:nvSpPr>
      <dsp:spPr>
        <a:xfrm>
          <a:off x="446603" y="2977356"/>
          <a:ext cx="812006" cy="812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CCEB4C-54A5-4E05-9DC6-8DFD78A09AC3}">
      <dsp:nvSpPr>
        <dsp:cNvPr id="0" name=""/>
        <dsp:cNvSpPr/>
      </dsp:nvSpPr>
      <dsp:spPr>
        <a:xfrm>
          <a:off x="1705213" y="2645171"/>
          <a:ext cx="2526267"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1111250">
            <a:lnSpc>
              <a:spcPct val="90000"/>
            </a:lnSpc>
            <a:spcBef>
              <a:spcPct val="0"/>
            </a:spcBef>
            <a:spcAft>
              <a:spcPct val="35000"/>
            </a:spcAft>
            <a:buNone/>
          </a:pPr>
          <a:r>
            <a:rPr lang="tr-TR" sz="2500" kern="1200"/>
            <a:t>Calligraphy</a:t>
          </a:r>
          <a:endParaRPr lang="en-US" sz="2500" kern="1200"/>
        </a:p>
      </dsp:txBody>
      <dsp:txXfrm>
        <a:off x="1705213" y="2645171"/>
        <a:ext cx="2526267" cy="1476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1C497-5BC3-4ADC-86FD-08480410394A}">
      <dsp:nvSpPr>
        <dsp:cNvPr id="0" name=""/>
        <dsp:cNvSpPr/>
      </dsp:nvSpPr>
      <dsp:spPr>
        <a:xfrm>
          <a:off x="0" y="600"/>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53F0A9-403D-4B6B-8F8E-B6383F54413E}">
      <dsp:nvSpPr>
        <dsp:cNvPr id="0" name=""/>
        <dsp:cNvSpPr/>
      </dsp:nvSpPr>
      <dsp:spPr>
        <a:xfrm>
          <a:off x="0" y="600"/>
          <a:ext cx="4231481" cy="54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kern="1200"/>
            <a:t>Göze ve kulağa hoş gelen, hayranlık uyandıran, çirkin karşıtı.</a:t>
          </a:r>
          <a:endParaRPr lang="en-US" sz="1600" kern="1200"/>
        </a:p>
      </dsp:txBody>
      <dsp:txXfrm>
        <a:off x="0" y="600"/>
        <a:ext cx="4231481" cy="546672"/>
      </dsp:txXfrm>
    </dsp:sp>
    <dsp:sp modelId="{D5F2991C-126C-4B29-B358-DF2145DE58D0}">
      <dsp:nvSpPr>
        <dsp:cNvPr id="0" name=""/>
        <dsp:cNvSpPr/>
      </dsp:nvSpPr>
      <dsp:spPr>
        <a:xfrm>
          <a:off x="0" y="547272"/>
          <a:ext cx="4231481"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23AB35-659A-4BEC-8AC7-99200720D2D2}">
      <dsp:nvSpPr>
        <dsp:cNvPr id="0" name=""/>
        <dsp:cNvSpPr/>
      </dsp:nvSpPr>
      <dsp:spPr>
        <a:xfrm>
          <a:off x="0" y="547272"/>
          <a:ext cx="4231481" cy="54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kern="1200"/>
            <a:t>İyi, hoş</a:t>
          </a:r>
          <a:endParaRPr lang="en-US" sz="1600" kern="1200"/>
        </a:p>
      </dsp:txBody>
      <dsp:txXfrm>
        <a:off x="0" y="547272"/>
        <a:ext cx="4231481" cy="546672"/>
      </dsp:txXfrm>
    </dsp:sp>
    <dsp:sp modelId="{FB4F080F-11F6-4B6C-86D6-95FF471EC0C8}">
      <dsp:nvSpPr>
        <dsp:cNvPr id="0" name=""/>
        <dsp:cNvSpPr/>
      </dsp:nvSpPr>
      <dsp:spPr>
        <a:xfrm>
          <a:off x="0" y="1093944"/>
          <a:ext cx="4231481"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F8FEF6-96BC-4BEF-B287-DCAD7700EE5E}">
      <dsp:nvSpPr>
        <dsp:cNvPr id="0" name=""/>
        <dsp:cNvSpPr/>
      </dsp:nvSpPr>
      <dsp:spPr>
        <a:xfrm>
          <a:off x="0" y="1093944"/>
          <a:ext cx="4231481" cy="54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kern="1200"/>
            <a:t>Beklenene uygun düşen ve başarı düşüncesi uyandıran.</a:t>
          </a:r>
          <a:endParaRPr lang="en-US" sz="1600" kern="1200"/>
        </a:p>
      </dsp:txBody>
      <dsp:txXfrm>
        <a:off x="0" y="1093944"/>
        <a:ext cx="4231481" cy="546672"/>
      </dsp:txXfrm>
    </dsp:sp>
    <dsp:sp modelId="{D9248585-5E2C-45E4-AA7E-A546F416D889}">
      <dsp:nvSpPr>
        <dsp:cNvPr id="0" name=""/>
        <dsp:cNvSpPr/>
      </dsp:nvSpPr>
      <dsp:spPr>
        <a:xfrm>
          <a:off x="0" y="1640616"/>
          <a:ext cx="4231481"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C8A95-F78B-4A64-87D2-9E795B91B2B8}">
      <dsp:nvSpPr>
        <dsp:cNvPr id="0" name=""/>
        <dsp:cNvSpPr/>
      </dsp:nvSpPr>
      <dsp:spPr>
        <a:xfrm>
          <a:off x="0" y="1640616"/>
          <a:ext cx="4231481" cy="54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kern="1200"/>
            <a:t>Soyluluk ve ahlaki üstünlük düşüncesi uyandıran.</a:t>
          </a:r>
          <a:endParaRPr lang="en-US" sz="1600" kern="1200"/>
        </a:p>
      </dsp:txBody>
      <dsp:txXfrm>
        <a:off x="0" y="1640616"/>
        <a:ext cx="4231481" cy="546672"/>
      </dsp:txXfrm>
    </dsp:sp>
    <dsp:sp modelId="{D76E6260-684C-469B-8492-57E0CB947888}">
      <dsp:nvSpPr>
        <dsp:cNvPr id="0" name=""/>
        <dsp:cNvSpPr/>
      </dsp:nvSpPr>
      <dsp:spPr>
        <a:xfrm>
          <a:off x="0" y="2187288"/>
          <a:ext cx="4231481"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427963-E012-4B5D-A997-2443B8AAC98D}">
      <dsp:nvSpPr>
        <dsp:cNvPr id="0" name=""/>
        <dsp:cNvSpPr/>
      </dsp:nvSpPr>
      <dsp:spPr>
        <a:xfrm>
          <a:off x="0" y="2187288"/>
          <a:ext cx="4231481" cy="54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kern="1200"/>
            <a:t>Görgü kurallarına uygun olan.</a:t>
          </a:r>
          <a:endParaRPr lang="en-US" sz="1600" kern="1200"/>
        </a:p>
      </dsp:txBody>
      <dsp:txXfrm>
        <a:off x="0" y="2187288"/>
        <a:ext cx="4231481" cy="546672"/>
      </dsp:txXfrm>
    </dsp:sp>
    <dsp:sp modelId="{33FDC4B7-4BBB-4F57-B3E0-0E2470E6D2DA}">
      <dsp:nvSpPr>
        <dsp:cNvPr id="0" name=""/>
        <dsp:cNvSpPr/>
      </dsp:nvSpPr>
      <dsp:spPr>
        <a:xfrm>
          <a:off x="0" y="2733961"/>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CA953-1C6A-4A04-87F6-614AD2913A56}">
      <dsp:nvSpPr>
        <dsp:cNvPr id="0" name=""/>
        <dsp:cNvSpPr/>
      </dsp:nvSpPr>
      <dsp:spPr>
        <a:xfrm>
          <a:off x="0" y="2733961"/>
          <a:ext cx="4231481" cy="54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kern="1200"/>
            <a:t>Sakin, hoş (hava).</a:t>
          </a:r>
          <a:endParaRPr lang="en-US" sz="1600" kern="1200"/>
        </a:p>
      </dsp:txBody>
      <dsp:txXfrm>
        <a:off x="0" y="2733961"/>
        <a:ext cx="4231481" cy="546672"/>
      </dsp:txXfrm>
    </dsp:sp>
    <dsp:sp modelId="{8A0AC966-AA49-4B15-A67C-E7703280657B}">
      <dsp:nvSpPr>
        <dsp:cNvPr id="0" name=""/>
        <dsp:cNvSpPr/>
      </dsp:nvSpPr>
      <dsp:spPr>
        <a:xfrm>
          <a:off x="0" y="3280633"/>
          <a:ext cx="4231481"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B5B76-F322-4365-A1E1-3986A0C133BD}">
      <dsp:nvSpPr>
        <dsp:cNvPr id="0" name=""/>
        <dsp:cNvSpPr/>
      </dsp:nvSpPr>
      <dsp:spPr>
        <a:xfrm>
          <a:off x="0" y="3280633"/>
          <a:ext cx="4231481" cy="54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kern="1200"/>
            <a:t>Okşayıcı, aldatıcı, kandırıcı.</a:t>
          </a:r>
          <a:endParaRPr lang="en-US" sz="1600" kern="1200"/>
        </a:p>
      </dsp:txBody>
      <dsp:txXfrm>
        <a:off x="0" y="3280633"/>
        <a:ext cx="4231481" cy="546672"/>
      </dsp:txXfrm>
    </dsp:sp>
    <dsp:sp modelId="{911A4ACB-8D71-46D0-AB9E-1BF892F140A1}">
      <dsp:nvSpPr>
        <dsp:cNvPr id="0" name=""/>
        <dsp:cNvSpPr/>
      </dsp:nvSpPr>
      <dsp:spPr>
        <a:xfrm>
          <a:off x="0" y="3827305"/>
          <a:ext cx="4231481"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27F051-0B31-4276-9D0B-BADED11B3F2C}">
      <dsp:nvSpPr>
        <dsp:cNvPr id="0" name=""/>
        <dsp:cNvSpPr/>
      </dsp:nvSpPr>
      <dsp:spPr>
        <a:xfrm>
          <a:off x="0" y="3827305"/>
          <a:ext cx="4231481" cy="54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kern="1200"/>
            <a:t>Pek iyi, doğru.</a:t>
          </a:r>
          <a:endParaRPr lang="en-US" sz="1600" kern="1200"/>
        </a:p>
      </dsp:txBody>
      <dsp:txXfrm>
        <a:off x="0" y="3827305"/>
        <a:ext cx="4231481" cy="546672"/>
      </dsp:txXfrm>
    </dsp:sp>
    <dsp:sp modelId="{167D05E9-5D60-4046-BED6-BDCA21DE03C5}">
      <dsp:nvSpPr>
        <dsp:cNvPr id="0" name=""/>
        <dsp:cNvSpPr/>
      </dsp:nvSpPr>
      <dsp:spPr>
        <a:xfrm>
          <a:off x="0" y="4373977"/>
          <a:ext cx="4231481"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4CBAB3-93C7-4D61-A141-FC1ECFC6672E}">
      <dsp:nvSpPr>
        <dsp:cNvPr id="0" name=""/>
        <dsp:cNvSpPr/>
      </dsp:nvSpPr>
      <dsp:spPr>
        <a:xfrm>
          <a:off x="0" y="4373977"/>
          <a:ext cx="4231481" cy="54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kern="1200"/>
            <a:t>Hoşa giden, hayranlık uyandıran, beğenilen.</a:t>
          </a:r>
          <a:endParaRPr lang="en-US" sz="1600" kern="1200"/>
        </a:p>
      </dsp:txBody>
      <dsp:txXfrm>
        <a:off x="0" y="4373977"/>
        <a:ext cx="4231481" cy="5466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A192BBC-238B-44F2-A92A-60DA3CA0938A}" type="datetimeFigureOut">
              <a:rPr lang="tr-TR" smtClean="0"/>
              <a:pPr/>
              <a:t>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A4C8A-E1B9-4977-9FDD-C8C4C98322E2}" type="slidenum">
              <a:rPr lang="tr-TR" smtClean="0"/>
              <a:pPr/>
              <a:t>‹#›</a:t>
            </a:fld>
            <a:endParaRPr lang="tr-T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43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192BBC-238B-44F2-A92A-60DA3CA0938A}" type="datetimeFigureOut">
              <a:rPr lang="tr-TR" smtClean="0"/>
              <a:pPr/>
              <a:t>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A4C8A-E1B9-4977-9FDD-C8C4C98322E2}" type="slidenum">
              <a:rPr lang="tr-TR" smtClean="0"/>
              <a:pPr/>
              <a:t>‹#›</a:t>
            </a:fld>
            <a:endParaRPr lang="tr-TR"/>
          </a:p>
        </p:txBody>
      </p:sp>
    </p:spTree>
    <p:extLst>
      <p:ext uri="{BB962C8B-B14F-4D97-AF65-F5344CB8AC3E}">
        <p14:creationId xmlns:p14="http://schemas.microsoft.com/office/powerpoint/2010/main" val="18954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192BBC-238B-44F2-A92A-60DA3CA0938A}" type="datetimeFigureOut">
              <a:rPr lang="tr-TR" smtClean="0"/>
              <a:pPr/>
              <a:t>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A4C8A-E1B9-4977-9FDD-C8C4C98322E2}" type="slidenum">
              <a:rPr lang="tr-TR" smtClean="0"/>
              <a:pPr/>
              <a:t>‹#›</a:t>
            </a:fld>
            <a:endParaRPr lang="tr-T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5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192BBC-238B-44F2-A92A-60DA3CA0938A}" type="datetimeFigureOut">
              <a:rPr lang="tr-TR" smtClean="0"/>
              <a:pPr/>
              <a:t>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A4C8A-E1B9-4977-9FDD-C8C4C98322E2}" type="slidenum">
              <a:rPr lang="tr-TR" smtClean="0"/>
              <a:pPr/>
              <a:t>‹#›</a:t>
            </a:fld>
            <a:endParaRPr lang="tr-TR"/>
          </a:p>
        </p:txBody>
      </p:sp>
    </p:spTree>
    <p:extLst>
      <p:ext uri="{BB962C8B-B14F-4D97-AF65-F5344CB8AC3E}">
        <p14:creationId xmlns:p14="http://schemas.microsoft.com/office/powerpoint/2010/main" val="170257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192BBC-238B-44F2-A92A-60DA3CA0938A}" type="datetimeFigureOut">
              <a:rPr lang="tr-TR" smtClean="0"/>
              <a:pPr/>
              <a:t>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A4C8A-E1B9-4977-9FDD-C8C4C98322E2}" type="slidenum">
              <a:rPr lang="tr-TR" smtClean="0"/>
              <a:pPr/>
              <a:t>‹#›</a:t>
            </a:fld>
            <a:endParaRPr lang="tr-T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12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192BBC-238B-44F2-A92A-60DA3CA0938A}" type="datetimeFigureOut">
              <a:rPr lang="tr-TR" smtClean="0"/>
              <a:pPr/>
              <a:t>6.05.2020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2A4C8A-E1B9-4977-9FDD-C8C4C98322E2}" type="slidenum">
              <a:rPr lang="tr-TR" smtClean="0"/>
              <a:pPr/>
              <a:t>‹#›</a:t>
            </a:fld>
            <a:endParaRPr lang="tr-TR"/>
          </a:p>
        </p:txBody>
      </p:sp>
    </p:spTree>
    <p:extLst>
      <p:ext uri="{BB962C8B-B14F-4D97-AF65-F5344CB8AC3E}">
        <p14:creationId xmlns:p14="http://schemas.microsoft.com/office/powerpoint/2010/main" val="351807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192BBC-238B-44F2-A92A-60DA3CA0938A}" type="datetimeFigureOut">
              <a:rPr lang="tr-TR" smtClean="0"/>
              <a:pPr/>
              <a:t>6.05.2020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F2A4C8A-E1B9-4977-9FDD-C8C4C98322E2}" type="slidenum">
              <a:rPr lang="tr-TR" smtClean="0"/>
              <a:pPr/>
              <a:t>‹#›</a:t>
            </a:fld>
            <a:endParaRPr lang="tr-TR"/>
          </a:p>
        </p:txBody>
      </p:sp>
    </p:spTree>
    <p:extLst>
      <p:ext uri="{BB962C8B-B14F-4D97-AF65-F5344CB8AC3E}">
        <p14:creationId xmlns:p14="http://schemas.microsoft.com/office/powerpoint/2010/main" val="514752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192BBC-238B-44F2-A92A-60DA3CA0938A}" type="datetimeFigureOut">
              <a:rPr lang="tr-TR" smtClean="0"/>
              <a:pPr/>
              <a:t>6.05.2020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F2A4C8A-E1B9-4977-9FDD-C8C4C98322E2}" type="slidenum">
              <a:rPr lang="tr-TR" smtClean="0"/>
              <a:pPr/>
              <a:t>‹#›</a:t>
            </a:fld>
            <a:endParaRPr lang="tr-TR"/>
          </a:p>
        </p:txBody>
      </p:sp>
    </p:spTree>
    <p:extLst>
      <p:ext uri="{BB962C8B-B14F-4D97-AF65-F5344CB8AC3E}">
        <p14:creationId xmlns:p14="http://schemas.microsoft.com/office/powerpoint/2010/main" val="279273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92BBC-238B-44F2-A92A-60DA3CA0938A}" type="datetimeFigureOut">
              <a:rPr lang="tr-TR" smtClean="0"/>
              <a:pPr/>
              <a:t>6.05.2020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F2A4C8A-E1B9-4977-9FDD-C8C4C98322E2}" type="slidenum">
              <a:rPr lang="tr-TR" smtClean="0"/>
              <a:pPr/>
              <a:t>‹#›</a:t>
            </a:fld>
            <a:endParaRPr lang="tr-TR"/>
          </a:p>
        </p:txBody>
      </p:sp>
    </p:spTree>
    <p:extLst>
      <p:ext uri="{BB962C8B-B14F-4D97-AF65-F5344CB8AC3E}">
        <p14:creationId xmlns:p14="http://schemas.microsoft.com/office/powerpoint/2010/main" val="129430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192BBC-238B-44F2-A92A-60DA3CA0938A}" type="datetimeFigureOut">
              <a:rPr lang="tr-TR" smtClean="0"/>
              <a:pPr/>
              <a:t>6.05.2020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2A4C8A-E1B9-4977-9FDD-C8C4C98322E2}" type="slidenum">
              <a:rPr lang="tr-TR" smtClean="0"/>
              <a:pPr/>
              <a:t>‹#›</a:t>
            </a:fld>
            <a:endParaRPr lang="tr-TR"/>
          </a:p>
        </p:txBody>
      </p:sp>
    </p:spTree>
    <p:extLst>
      <p:ext uri="{BB962C8B-B14F-4D97-AF65-F5344CB8AC3E}">
        <p14:creationId xmlns:p14="http://schemas.microsoft.com/office/powerpoint/2010/main" val="16526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A192BBC-238B-44F2-A92A-60DA3CA0938A}" type="datetimeFigureOut">
              <a:rPr lang="tr-TR" smtClean="0"/>
              <a:pPr/>
              <a:t>6.05.2020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2A4C8A-E1B9-4977-9FDD-C8C4C98322E2}" type="slidenum">
              <a:rPr lang="tr-TR" smtClean="0"/>
              <a:pPr/>
              <a:t>‹#›</a:t>
            </a:fld>
            <a:endParaRPr lang="tr-T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06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A192BBC-238B-44F2-A92A-60DA3CA0938A}" type="datetimeFigureOut">
              <a:rPr lang="tr-TR" smtClean="0"/>
              <a:pPr/>
              <a:t>6.05.2020</a:t>
            </a:fld>
            <a:endParaRPr lang="tr-T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F2A4C8A-E1B9-4977-9FDD-C8C4C98322E2}" type="slidenum">
              <a:rPr lang="tr-TR" smtClean="0"/>
              <a:pPr/>
              <a:t>‹#›</a:t>
            </a:fld>
            <a:endParaRPr lang="tr-T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2205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ctrTitle"/>
          </p:nvPr>
        </p:nvSpPr>
        <p:spPr>
          <a:xfrm>
            <a:off x="3534918" y="1105351"/>
            <a:ext cx="4765475" cy="3023981"/>
          </a:xfrm>
        </p:spPr>
        <p:txBody>
          <a:bodyPr anchor="b">
            <a:normAutofit/>
          </a:bodyPr>
          <a:lstStyle/>
          <a:p>
            <a:pPr algn="l"/>
            <a:r>
              <a:rPr lang="tr-TR" sz="4200">
                <a:solidFill>
                  <a:srgbClr val="FFFFFF"/>
                </a:solidFill>
              </a:rPr>
              <a:t>Hüsnühat Sanatı</a:t>
            </a:r>
          </a:p>
        </p:txBody>
      </p:sp>
      <p:sp>
        <p:nvSpPr>
          <p:cNvPr id="3" name="2 Alt Başlık"/>
          <p:cNvSpPr>
            <a:spLocks noGrp="1"/>
          </p:cNvSpPr>
          <p:nvPr>
            <p:ph type="subTitle" idx="1"/>
          </p:nvPr>
        </p:nvSpPr>
        <p:spPr>
          <a:xfrm>
            <a:off x="3534918" y="4297556"/>
            <a:ext cx="4765476" cy="1433391"/>
          </a:xfrm>
        </p:spPr>
        <p:txBody>
          <a:bodyPr anchor="t">
            <a:normAutofit/>
          </a:bodyPr>
          <a:lstStyle/>
          <a:p>
            <a:r>
              <a:rPr lang="tr-TR">
                <a:solidFill>
                  <a:srgbClr val="FFFFFF"/>
                </a:solidFill>
              </a:rPr>
              <a:t>Dr. Öğr. Üyesi Ayşem YANAR</a:t>
            </a:r>
          </a:p>
        </p:txBody>
      </p:sp>
      <p:cxnSp>
        <p:nvCxnSpPr>
          <p:cNvPr id="14" name="Straight Connector 13">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7A3056-9B88-444B-94DA-40B0F2C6E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68096" y="585215"/>
            <a:ext cx="2722626" cy="1677467"/>
          </a:xfrm>
        </p:spPr>
        <p:txBody>
          <a:bodyPr>
            <a:normAutofit/>
          </a:bodyPr>
          <a:lstStyle/>
          <a:p>
            <a:endParaRPr lang="tr-TR" sz="3800"/>
          </a:p>
        </p:txBody>
      </p:sp>
      <p:cxnSp>
        <p:nvCxnSpPr>
          <p:cNvPr id="10" name="Straight Connector 9">
            <a:extLst>
              <a:ext uri="{FF2B5EF4-FFF2-40B4-BE49-F238E27FC236}">
                <a16:creationId xmlns:a16="http://schemas.microsoft.com/office/drawing/2014/main" id="{6820BD55-A71A-48C6-B0F7-235147F39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9347" y="2423548"/>
            <a:ext cx="267462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768096" y="2584415"/>
            <a:ext cx="2722626" cy="3724944"/>
          </a:xfrm>
        </p:spPr>
        <p:txBody>
          <a:bodyPr>
            <a:normAutofit/>
          </a:bodyPr>
          <a:lstStyle/>
          <a:p>
            <a:r>
              <a:rPr lang="tr-TR" sz="1700"/>
              <a:t>Minyatür, kitapları resimlemek amacıyla yapıldığından boyutları küçük tutulmuştur. Bu ortak bir özelliktir. Doğu ve Türk minyatürlerinin bazı başka özellikleri de vardır. Bu minyatürlerin çevresi çoğu kez "tezhip“ denen bezemeyle süslenirdi. Minyatürde suluboyaya benzer bir boya kullanılırdı.</a:t>
            </a:r>
          </a:p>
        </p:txBody>
      </p:sp>
      <p:sp>
        <p:nvSpPr>
          <p:cNvPr id="12" name="Rectangle 11">
            <a:extLst>
              <a:ext uri="{FF2B5EF4-FFF2-40B4-BE49-F238E27FC236}">
                <a16:creationId xmlns:a16="http://schemas.microsoft.com/office/drawing/2014/main" id="{DA215CF0-5E5E-4D2E-B3AE-366652A36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047" y="0"/>
            <a:ext cx="5182493" cy="6858000"/>
          </a:xfrm>
          <a:prstGeom prst="rect">
            <a:avLst/>
          </a:prstGeom>
          <a:blipFill dpi="0" rotWithShape="1">
            <a:blip r:embed="rId2">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768096" y="585216"/>
            <a:ext cx="6013704" cy="1499616"/>
          </a:xfrm>
        </p:spPr>
        <p:txBody>
          <a:bodyPr>
            <a:normAutofit/>
          </a:bodyPr>
          <a:lstStyle/>
          <a:p>
            <a:endParaRPr lang="tr-TR"/>
          </a:p>
        </p:txBody>
      </p:sp>
      <p:sp>
        <p:nvSpPr>
          <p:cNvPr id="3" name="2 İçerik Yer Tutucusu"/>
          <p:cNvSpPr>
            <a:spLocks noGrp="1"/>
          </p:cNvSpPr>
          <p:nvPr>
            <p:ph idx="1"/>
          </p:nvPr>
        </p:nvSpPr>
        <p:spPr>
          <a:xfrm>
            <a:off x="768096" y="2286000"/>
            <a:ext cx="6013703" cy="4023360"/>
          </a:xfrm>
        </p:spPr>
        <p:txBody>
          <a:bodyPr>
            <a:normAutofit/>
          </a:bodyPr>
          <a:lstStyle/>
          <a:p>
            <a:r>
              <a:rPr lang="tr-TR" b="1" dirty="0"/>
              <a:t>Günümüzde Minyatür</a:t>
            </a:r>
            <a:br>
              <a:rPr lang="tr-TR" dirty="0"/>
            </a:br>
            <a:br>
              <a:rPr lang="tr-TR" dirty="0"/>
            </a:br>
            <a:r>
              <a:rPr lang="tr-TR" dirty="0"/>
              <a:t>Minyatür yerini yavaş yavaş bildiğimiz anlamda çağdaş resme bırakmaya başladı. Ama batıda olduğu gibi ülkemizde de geleneksel bir sanat olarak varlığını sürdürmektedir. Birkaç Yüzyıllık kesintiden sonra </a:t>
            </a:r>
            <a:r>
              <a:rPr lang="tr-TR" dirty="0" err="1"/>
              <a:t>Prof.Dr</a:t>
            </a:r>
            <a:r>
              <a:rPr lang="tr-TR" dirty="0"/>
              <a:t>.Süheyl </a:t>
            </a:r>
            <a:r>
              <a:rPr lang="tr-TR" dirty="0" err="1"/>
              <a:t>Ünver'in</a:t>
            </a:r>
            <a:r>
              <a:rPr lang="tr-TR" dirty="0"/>
              <a:t> çabalarıyla tekrar </a:t>
            </a:r>
            <a:r>
              <a:rPr lang="tr-TR" dirty="0" err="1"/>
              <a:t>günyüzüne</a:t>
            </a:r>
            <a:r>
              <a:rPr lang="tr-TR" dirty="0"/>
              <a:t> çıkmış minyatür sanatı Günümüzde Günseli </a:t>
            </a:r>
            <a:r>
              <a:rPr lang="tr-TR" dirty="0" err="1"/>
              <a:t>Kato</a:t>
            </a:r>
            <a:r>
              <a:rPr lang="tr-TR" dirty="0"/>
              <a:t>, </a:t>
            </a:r>
            <a:r>
              <a:rPr lang="tr-TR" dirty="0" err="1"/>
              <a:t>Gülbün</a:t>
            </a:r>
            <a:r>
              <a:rPr lang="tr-TR" dirty="0"/>
              <a:t> </a:t>
            </a:r>
            <a:r>
              <a:rPr lang="tr-TR" dirty="0" err="1"/>
              <a:t>Mesera</a:t>
            </a:r>
            <a:r>
              <a:rPr lang="tr-TR" dirty="0"/>
              <a:t>, Gülçin </a:t>
            </a:r>
            <a:r>
              <a:rPr lang="tr-TR" dirty="0" err="1"/>
              <a:t>Anmaç</a:t>
            </a:r>
            <a:r>
              <a:rPr lang="tr-TR" dirty="0"/>
              <a:t> ve yetişmekte olan birçok genç sanatçı tarafından icra edilmektedir.Minyatür resmin çok güzel anlatıldığı bir sanattır.</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1266" name="Picture 2" descr="https://i.pinimg.com/736x/bf/00/06/bf00069c7e5425c72909e6d008a6a56f--iranian-art-ottoman-empire.jpg"/>
          <p:cNvPicPr>
            <a:picLocks noChangeAspect="1" noChangeArrowheads="1"/>
          </p:cNvPicPr>
          <p:nvPr/>
        </p:nvPicPr>
        <p:blipFill>
          <a:blip r:embed="rId2"/>
          <a:srcRect/>
          <a:stretch>
            <a:fillRect/>
          </a:stretch>
        </p:blipFill>
        <p:spPr bwMode="auto">
          <a:xfrm>
            <a:off x="0" y="0"/>
            <a:ext cx="4572000" cy="6851788"/>
          </a:xfrm>
          <a:prstGeom prst="rect">
            <a:avLst/>
          </a:prstGeom>
          <a:noFill/>
        </p:spPr>
      </p:pic>
      <p:sp>
        <p:nvSpPr>
          <p:cNvPr id="11268" name="AutoShape 4" descr="https://pbs.twimg.com/media/CZkGbRLWkAEYYe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270" name="Picture 6" descr="https://pbs.twimg.com/media/CZkGbRLWkAEYYec.jpg"/>
          <p:cNvPicPr>
            <a:picLocks noChangeAspect="1" noChangeArrowheads="1"/>
          </p:cNvPicPr>
          <p:nvPr/>
        </p:nvPicPr>
        <p:blipFill>
          <a:blip r:embed="rId3"/>
          <a:srcRect/>
          <a:stretch>
            <a:fillRect/>
          </a:stretch>
        </p:blipFill>
        <p:spPr bwMode="auto">
          <a:xfrm>
            <a:off x="4097655" y="0"/>
            <a:ext cx="5046345"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5362" name="Picture 2" descr="http://irfanmektebi.com/wp-content/uploads/2017/03/minyatur.jpg"/>
          <p:cNvPicPr>
            <a:picLocks noChangeAspect="1" noChangeArrowheads="1"/>
          </p:cNvPicPr>
          <p:nvPr/>
        </p:nvPicPr>
        <p:blipFill>
          <a:blip r:embed="rId2"/>
          <a:srcRect/>
          <a:stretch>
            <a:fillRect/>
          </a:stretch>
        </p:blipFill>
        <p:spPr bwMode="auto">
          <a:xfrm flipH="1">
            <a:off x="0" y="-1"/>
            <a:ext cx="4857752" cy="6839715"/>
          </a:xfrm>
          <a:prstGeom prst="rect">
            <a:avLst/>
          </a:prstGeom>
          <a:noFill/>
        </p:spPr>
      </p:pic>
      <p:pic>
        <p:nvPicPr>
          <p:cNvPr id="15364" name="Picture 4" descr="https://i.pinimg.com/originals/db/6c/49/db6c49f6fa7f8ae1d0a81dde2fcc94d8.jpg"/>
          <p:cNvPicPr>
            <a:picLocks noChangeAspect="1" noChangeArrowheads="1"/>
          </p:cNvPicPr>
          <p:nvPr/>
        </p:nvPicPr>
        <p:blipFill>
          <a:blip r:embed="rId3"/>
          <a:srcRect/>
          <a:stretch>
            <a:fillRect/>
          </a:stretch>
        </p:blipFill>
        <p:spPr bwMode="auto">
          <a:xfrm>
            <a:off x="6000760" y="-1"/>
            <a:ext cx="3143240" cy="689732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6386" name="Picture 2" descr="https://pbs.twimg.com/media/DHrGEpsWAAEP3Os.jpg"/>
          <p:cNvPicPr>
            <a:picLocks noChangeAspect="1" noChangeArrowheads="1"/>
          </p:cNvPicPr>
          <p:nvPr/>
        </p:nvPicPr>
        <p:blipFill>
          <a:blip r:embed="rId2"/>
          <a:srcRect/>
          <a:stretch>
            <a:fillRect/>
          </a:stretch>
        </p:blipFill>
        <p:spPr bwMode="auto">
          <a:xfrm>
            <a:off x="1571604" y="0"/>
            <a:ext cx="5880592"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406641" y="942449"/>
            <a:ext cx="5010992" cy="1470249"/>
          </a:xfrm>
        </p:spPr>
        <p:txBody>
          <a:bodyPr>
            <a:normAutofit/>
          </a:bodyPr>
          <a:lstStyle/>
          <a:p>
            <a:r>
              <a:rPr lang="tr-TR"/>
              <a:t>Tezhip Sanatı</a:t>
            </a: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410282" y="2773885"/>
            <a:ext cx="5007352" cy="3141013"/>
          </a:xfrm>
        </p:spPr>
        <p:txBody>
          <a:bodyPr>
            <a:normAutofit/>
          </a:bodyPr>
          <a:lstStyle/>
          <a:p>
            <a:endParaRPr lang="tr-TR" dirty="0"/>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768096" y="585216"/>
            <a:ext cx="6013704" cy="1499616"/>
          </a:xfrm>
        </p:spPr>
        <p:txBody>
          <a:bodyPr>
            <a:normAutofit/>
          </a:bodyPr>
          <a:lstStyle/>
          <a:p>
            <a:endParaRPr lang="tr-TR"/>
          </a:p>
        </p:txBody>
      </p:sp>
      <p:sp>
        <p:nvSpPr>
          <p:cNvPr id="3" name="2 İçerik Yer Tutucusu"/>
          <p:cNvSpPr>
            <a:spLocks noGrp="1"/>
          </p:cNvSpPr>
          <p:nvPr>
            <p:ph idx="1"/>
          </p:nvPr>
        </p:nvSpPr>
        <p:spPr>
          <a:xfrm>
            <a:off x="768096" y="2286000"/>
            <a:ext cx="6013703" cy="4023360"/>
          </a:xfrm>
        </p:spPr>
        <p:txBody>
          <a:bodyPr>
            <a:normAutofit/>
          </a:bodyPr>
          <a:lstStyle/>
          <a:p>
            <a:r>
              <a:rPr lang="tr-TR" sz="1900"/>
              <a:t>Tezhip sanatının İslamiyet öncesine dayanan derin bir geçmişi vardır. İslamiyet öncesindeki Türk toplumları tarafından uygulanmıştır. Ancak Osmanlı zamanında zirveye ulaşmıştır. Günümüzde hala kullanılmaktadır ama elbette eskisi kadar yoğun değildir. Tezhip dilimize </a:t>
            </a:r>
            <a:r>
              <a:rPr lang="tr-TR" sz="1900" b="1"/>
              <a:t>Farsçadan</a:t>
            </a:r>
            <a:r>
              <a:rPr lang="tr-TR" sz="1900"/>
              <a:t> girmiştir.</a:t>
            </a:r>
          </a:p>
          <a:p>
            <a:r>
              <a:rPr lang="tr-TR" sz="1900"/>
              <a:t>Altın kullanılarak yapıldığından değerli malzemeler için tercih edilmiştir. Tezhip sanatı uygulanırken belli motifler kullanılır. Osmanlı döneminde, </a:t>
            </a:r>
            <a:r>
              <a:rPr lang="tr-TR" sz="1900" b="1"/>
              <a:t>Kanuni Sultan Süleyman</a:t>
            </a:r>
            <a:r>
              <a:rPr lang="tr-TR" sz="1900"/>
              <a:t> devrinde, tezhip sanatı en parlak dönemini yaşamıştır. Günümüzde de birçok alanda kullanılır ancak gözle görülür derecede değildir. Genellikle sanatta kullanılan belli motiflerin kumaş üzerine desen olarak uygulandığı görülür.</a:t>
            </a:r>
          </a:p>
          <a:p>
            <a:endParaRPr lang="tr-TR" sz="190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768096" y="585216"/>
            <a:ext cx="6013704" cy="1499616"/>
          </a:xfrm>
        </p:spPr>
        <p:txBody>
          <a:bodyPr>
            <a:normAutofit/>
          </a:bodyPr>
          <a:lstStyle/>
          <a:p>
            <a:endParaRPr lang="tr-TR"/>
          </a:p>
        </p:txBody>
      </p:sp>
      <p:sp>
        <p:nvSpPr>
          <p:cNvPr id="3" name="2 İçerik Yer Tutucusu"/>
          <p:cNvSpPr>
            <a:spLocks noGrp="1"/>
          </p:cNvSpPr>
          <p:nvPr>
            <p:ph idx="1"/>
          </p:nvPr>
        </p:nvSpPr>
        <p:spPr>
          <a:xfrm>
            <a:off x="768096" y="2286000"/>
            <a:ext cx="6013703" cy="4023360"/>
          </a:xfrm>
        </p:spPr>
        <p:txBody>
          <a:bodyPr>
            <a:normAutofit/>
          </a:bodyPr>
          <a:lstStyle/>
          <a:p>
            <a:r>
              <a:rPr lang="tr-TR" dirty="0"/>
              <a:t>Altın ve süsleme kelimelerinin bir arada olması anlamına gelen tezhip kelimesi, dilimize Farsçadan kazandırılmıştır. </a:t>
            </a:r>
            <a:r>
              <a:rPr lang="tr-TR" b="1" dirty="0"/>
              <a:t>Ortaya çıkışı ve gelişmesi;</a:t>
            </a:r>
            <a:r>
              <a:rPr lang="tr-TR" dirty="0"/>
              <a:t> ferman, Kuran ayetleri gibi değerli yazıların, kâğıda ya da levhalara işlenmesi ve manevi değeri göstermek amacıyla olmuştur. </a:t>
            </a:r>
          </a:p>
          <a:p>
            <a:r>
              <a:rPr lang="tr-TR" dirty="0"/>
              <a:t>Altın maddesine renk verilerek kullanılırsa çeşitli renklerde hazırlanabilir. Kanuni döneminde en favori renk lacivertti. Bu dönemde Osmanlı hanedanına ait kıyafetler </a:t>
            </a:r>
            <a:r>
              <a:rPr lang="tr-TR" dirty="0" err="1"/>
              <a:t>tezhiplenmiştir</a:t>
            </a:r>
            <a:r>
              <a:rPr lang="tr-TR" dirty="0"/>
              <a:t>. Bu kıyafetlerin yüzeyleri hattatlar tarafından ayetlerle, hadislerle doldurulmuştur. </a:t>
            </a:r>
          </a:p>
          <a:p>
            <a:r>
              <a:rPr lang="tr-TR" dirty="0"/>
              <a:t>Tezhip sanatının uygulama teknikleri; klasik tezhip, </a:t>
            </a:r>
            <a:r>
              <a:rPr lang="tr-TR" dirty="0" err="1"/>
              <a:t>halkar</a:t>
            </a:r>
            <a:r>
              <a:rPr lang="tr-TR" dirty="0"/>
              <a:t>, </a:t>
            </a:r>
            <a:r>
              <a:rPr lang="tr-TR" dirty="0" err="1"/>
              <a:t>zerefşan</a:t>
            </a:r>
            <a:r>
              <a:rPr lang="tr-TR" dirty="0"/>
              <a:t>, saz yolu, Şukufe ve münhanidir.</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768096" y="585216"/>
            <a:ext cx="6013704" cy="1499616"/>
          </a:xfrm>
        </p:spPr>
        <p:txBody>
          <a:bodyPr>
            <a:normAutofit/>
          </a:bodyPr>
          <a:lstStyle/>
          <a:p>
            <a:endParaRPr lang="tr-TR"/>
          </a:p>
        </p:txBody>
      </p:sp>
      <p:sp>
        <p:nvSpPr>
          <p:cNvPr id="3" name="2 İçerik Yer Tutucusu"/>
          <p:cNvSpPr>
            <a:spLocks noGrp="1"/>
          </p:cNvSpPr>
          <p:nvPr>
            <p:ph idx="1"/>
          </p:nvPr>
        </p:nvSpPr>
        <p:spPr>
          <a:xfrm>
            <a:off x="768096" y="2286000"/>
            <a:ext cx="6013703" cy="4023360"/>
          </a:xfrm>
        </p:spPr>
        <p:txBody>
          <a:bodyPr>
            <a:normAutofit/>
          </a:bodyPr>
          <a:lstStyle/>
          <a:p>
            <a:r>
              <a:rPr lang="tr-TR" sz="1700"/>
              <a:t>Tezhip sanatında temel olarak kullanılan malzeme altın veya boyadır. Altın madde, dövülerek incecik bir tabaka haline getirilir. Sanatta </a:t>
            </a:r>
            <a:r>
              <a:rPr lang="tr-TR" sz="1700" b="1"/>
              <a:t>varak</a:t>
            </a:r>
            <a:r>
              <a:rPr lang="tr-TR" sz="1700"/>
              <a:t> olarak kullanılmak üzere hazırlanır. Altın, varak suyun içerisinde ezilerek jelâtin malzeme ile karıştırılır. Böylece karışım belli bir kıvama gelir. Boyalarsa genelde toprak boya olanlardan seçilir. Günümüzde ise sentetik boyalar daha sık kullanılmaktadır.</a:t>
            </a:r>
          </a:p>
          <a:p>
            <a:r>
              <a:rPr lang="tr-TR" sz="1700"/>
              <a:t>Tezhip sanatçısına </a:t>
            </a:r>
            <a:r>
              <a:rPr lang="tr-TR" sz="1700" b="1" err="1"/>
              <a:t>müzehhip</a:t>
            </a:r>
            <a:r>
              <a:rPr lang="tr-TR" sz="1700"/>
              <a:t> adı verilir. </a:t>
            </a:r>
            <a:r>
              <a:rPr lang="tr-TR" sz="1700" err="1"/>
              <a:t>Müzehhipler</a:t>
            </a:r>
            <a:r>
              <a:rPr lang="tr-TR" sz="1700"/>
              <a:t>, kâğıdın üzerine çizmiş olduğu motifi önce sert bir çinko altlık üzerine koyar ve çizgileri nokta nokta olacak şekilde iğne yardımıyla deler. Sonra noktalanmış kâğıdı, sanatını icra edeceği zeminin üzerine koyar. Delikleri yapışkan bir siyah toz madde ile doldurur. Delikli olan kâğıt kaldırılır ve altında motifin zemine çıkmış olduğu görülür. Motif iyice belirgin hale getirildikten sonra altın veya boya yardımı ile doldurularak tezhip sanatı icra edilir.</a:t>
            </a:r>
          </a:p>
          <a:p>
            <a:endParaRPr lang="tr-TR" sz="170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7410" name="Picture 2" descr="https://images.bursadabugun.com/editor/haber/24042017/yb3-1-58fdf3c9453e1.jpg"/>
          <p:cNvPicPr>
            <a:picLocks noChangeAspect="1" noChangeArrowheads="1"/>
          </p:cNvPicPr>
          <p:nvPr/>
        </p:nvPicPr>
        <p:blipFill>
          <a:blip r:embed="rId2"/>
          <a:srcRect/>
          <a:stretch>
            <a:fillRect/>
          </a:stretch>
        </p:blipFill>
        <p:spPr bwMode="auto">
          <a:xfrm>
            <a:off x="928662" y="-20498"/>
            <a:ext cx="7215206" cy="687849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82601" y="643467"/>
            <a:ext cx="2561709" cy="5571066"/>
          </a:xfrm>
        </p:spPr>
        <p:txBody>
          <a:bodyPr>
            <a:normAutofit/>
          </a:bodyPr>
          <a:lstStyle/>
          <a:p>
            <a:r>
              <a:rPr lang="tr-TR">
                <a:solidFill>
                  <a:srgbClr val="FFFFFF"/>
                </a:solidFill>
              </a:rPr>
              <a:t>Hüsnühat nedir?</a:t>
            </a:r>
          </a:p>
        </p:txBody>
      </p:sp>
      <p:graphicFrame>
        <p:nvGraphicFramePr>
          <p:cNvPr id="5" name="2 İçerik Yer Tutucusu">
            <a:extLst>
              <a:ext uri="{FF2B5EF4-FFF2-40B4-BE49-F238E27FC236}">
                <a16:creationId xmlns:a16="http://schemas.microsoft.com/office/drawing/2014/main" id="{A16450B5-2D7B-48E8-9227-2EEA3984E362}"/>
              </a:ext>
            </a:extLst>
          </p:cNvPr>
          <p:cNvGraphicFramePr>
            <a:graphicFrameLocks noGrp="1"/>
          </p:cNvGraphicFramePr>
          <p:nvPr>
            <p:ph idx="1"/>
            <p:extLst>
              <p:ext uri="{D42A27DB-BD31-4B8C-83A1-F6EECF244321}">
                <p14:modId xmlns:p14="http://schemas.microsoft.com/office/powerpoint/2010/main" val="3348935068"/>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3554" name="Picture 2" descr="https://ismek.ist/files/ismekOrg/Image/img_brans/brans_yenisitegaleri/tezhip/5.jpg"/>
          <p:cNvPicPr>
            <a:picLocks noChangeAspect="1" noChangeArrowheads="1"/>
          </p:cNvPicPr>
          <p:nvPr/>
        </p:nvPicPr>
        <p:blipFill>
          <a:blip r:embed="rId2"/>
          <a:srcRect/>
          <a:stretch>
            <a:fillRect/>
          </a:stretch>
        </p:blipFill>
        <p:spPr bwMode="auto">
          <a:xfrm>
            <a:off x="1" y="1285860"/>
            <a:ext cx="9143999" cy="408867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4578" name="Picture 2" descr="https://i.pinimg.com/originals/76/4f/f9/764ff91187ee691e8dd536df14b79473.jpg"/>
          <p:cNvPicPr>
            <a:picLocks noChangeAspect="1" noChangeArrowheads="1"/>
          </p:cNvPicPr>
          <p:nvPr/>
        </p:nvPicPr>
        <p:blipFill>
          <a:blip r:embed="rId2"/>
          <a:srcRect/>
          <a:stretch>
            <a:fillRect/>
          </a:stretch>
        </p:blipFill>
        <p:spPr bwMode="auto">
          <a:xfrm>
            <a:off x="2143108" y="0"/>
            <a:ext cx="5500726" cy="687590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5602" name="Picture 2" descr="https://i.pinimg.com/736x/9c/76/17/9c76175188a23a4e03267ef9c996501b--islamic-art-sen.jpg"/>
          <p:cNvPicPr>
            <a:picLocks noChangeAspect="1" noChangeArrowheads="1"/>
          </p:cNvPicPr>
          <p:nvPr/>
        </p:nvPicPr>
        <p:blipFill>
          <a:blip r:embed="rId2"/>
          <a:srcRect/>
          <a:stretch>
            <a:fillRect/>
          </a:stretch>
        </p:blipFill>
        <p:spPr bwMode="auto">
          <a:xfrm>
            <a:off x="1714480" y="0"/>
            <a:ext cx="5602096"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6626" name="Picture 2" descr="https://i.pinimg.com/originals/58/35/1a/58351aa9d37e0dea7270268f2cec775b.jpg"/>
          <p:cNvPicPr>
            <a:picLocks noChangeAspect="1" noChangeArrowheads="1"/>
          </p:cNvPicPr>
          <p:nvPr/>
        </p:nvPicPr>
        <p:blipFill>
          <a:blip r:embed="rId2" cstate="print"/>
          <a:srcRect/>
          <a:stretch>
            <a:fillRect/>
          </a:stretch>
        </p:blipFill>
        <p:spPr bwMode="auto">
          <a:xfrm>
            <a:off x="2000232" y="0"/>
            <a:ext cx="5143536" cy="685804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7650" name="Picture 2" descr="https://i.pinimg.com/736x/28/57/d9/2857d938eca0368c5044c9f864883e83--islamic-calligraphy-islamic-art.jpg"/>
          <p:cNvPicPr>
            <a:picLocks noChangeAspect="1" noChangeArrowheads="1"/>
          </p:cNvPicPr>
          <p:nvPr/>
        </p:nvPicPr>
        <p:blipFill>
          <a:blip r:embed="rId2"/>
          <a:srcRect/>
          <a:stretch>
            <a:fillRect/>
          </a:stretch>
        </p:blipFill>
        <p:spPr bwMode="auto">
          <a:xfrm>
            <a:off x="2214546" y="23150"/>
            <a:ext cx="4786346" cy="68348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82601" y="643467"/>
            <a:ext cx="2561709" cy="5571066"/>
          </a:xfrm>
        </p:spPr>
        <p:txBody>
          <a:bodyPr>
            <a:normAutofit/>
          </a:bodyPr>
          <a:lstStyle/>
          <a:p>
            <a:r>
              <a:rPr lang="tr-TR">
                <a:solidFill>
                  <a:srgbClr val="FFFFFF"/>
                </a:solidFill>
              </a:rPr>
              <a:t>Güzel nedir?</a:t>
            </a:r>
          </a:p>
        </p:txBody>
      </p:sp>
      <p:graphicFrame>
        <p:nvGraphicFramePr>
          <p:cNvPr id="5" name="2 İçerik Yer Tutucusu">
            <a:extLst>
              <a:ext uri="{FF2B5EF4-FFF2-40B4-BE49-F238E27FC236}">
                <a16:creationId xmlns:a16="http://schemas.microsoft.com/office/drawing/2014/main" id="{93553AA4-41BA-4B29-8943-CFEB56F67B35}"/>
              </a:ext>
            </a:extLst>
          </p:cNvPr>
          <p:cNvGraphicFramePr>
            <a:graphicFrameLocks noGrp="1"/>
          </p:cNvGraphicFramePr>
          <p:nvPr>
            <p:ph idx="1"/>
            <p:extLst>
              <p:ext uri="{D42A27DB-BD31-4B8C-83A1-F6EECF244321}">
                <p14:modId xmlns:p14="http://schemas.microsoft.com/office/powerpoint/2010/main" val="3348643915"/>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406641" y="942449"/>
            <a:ext cx="5010992" cy="1470249"/>
          </a:xfrm>
        </p:spPr>
        <p:txBody>
          <a:bodyPr>
            <a:normAutofit/>
          </a:bodyPr>
          <a:lstStyle/>
          <a:p>
            <a:r>
              <a:rPr lang="tr-TR" dirty="0" err="1"/>
              <a:t>Hüsn</a:t>
            </a:r>
            <a:r>
              <a:rPr lang="tr-TR" dirty="0"/>
              <a:t>-i hat, </a:t>
            </a: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410282" y="2773885"/>
            <a:ext cx="5007352" cy="3141013"/>
          </a:xfrm>
        </p:spPr>
        <p:txBody>
          <a:bodyPr>
            <a:normAutofit/>
          </a:bodyPr>
          <a:lstStyle/>
          <a:p>
            <a:r>
              <a:rPr lang="tr-TR" dirty="0"/>
              <a:t>İslâm yazıları için kullanılan bir tabirdir. İslâm yazı çeşitlerinin estetik ölçü ve endişeler içerisinde yazılmasına denilir. İslâm yazılarını, estetik ölçüler ve endişeler içerisinde yazana da "hattat" unvanı verilmektedir. Zaten </a:t>
            </a:r>
            <a:r>
              <a:rPr lang="tr-TR" dirty="0" err="1"/>
              <a:t>hüsn</a:t>
            </a:r>
            <a:r>
              <a:rPr lang="tr-TR" dirty="0"/>
              <a:t>-i hattın kelime manası, ölçüleri içerisinde yazılmış güzel yazı demektir. Estetik ölçü ve endişe içerisinde yazılmamış yazılara </a:t>
            </a:r>
            <a:r>
              <a:rPr lang="tr-TR" dirty="0" err="1"/>
              <a:t>hüsn</a:t>
            </a:r>
            <a:r>
              <a:rPr lang="tr-TR" dirty="0"/>
              <a:t>-i hat denilmediği gibi, bunları yazanlara da hattat değil, kâtip denilmektedir.</a:t>
            </a: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9B8E572-2CE6-4185-BC38-989024B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68096" y="585216"/>
            <a:ext cx="7290054" cy="1499616"/>
          </a:xfrm>
        </p:spPr>
        <p:txBody>
          <a:bodyPr>
            <a:normAutofit/>
          </a:bodyPr>
          <a:lstStyle/>
          <a:p>
            <a:endParaRPr lang="tr-TR"/>
          </a:p>
        </p:txBody>
      </p:sp>
      <p:cxnSp>
        <p:nvCxnSpPr>
          <p:cNvPr id="10" name="Straight Connector 9">
            <a:extLst>
              <a:ext uri="{FF2B5EF4-FFF2-40B4-BE49-F238E27FC236}">
                <a16:creationId xmlns:a16="http://schemas.microsoft.com/office/drawing/2014/main" id="{75415567-45D9-4FB5-B020-6FAD77889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768096" y="2286000"/>
            <a:ext cx="7290054" cy="4023360"/>
          </a:xfrm>
        </p:spPr>
        <p:txBody>
          <a:bodyPr>
            <a:normAutofit/>
          </a:bodyPr>
          <a:lstStyle/>
          <a:p>
            <a:r>
              <a:rPr lang="tr-TR"/>
              <a:t>Hattın tarihçesi, İslâm'ın ilk yıllarına kadar uzanmaktadır. İslâm'da kullanılan basit ve düz hatlardan meydana gelen ilk yazıya mâ'kilî ismi verilmiştir. Hicretin ilk yıllarında bu yazıya ait örneklere rastlanmaktadır. Mâ'kilî yazı geliştirilerek, Kûfî yazı elde edilmiştir.</a:t>
            </a:r>
            <a:endParaRPr lang="tr-TR" dirty="0"/>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dirty="0"/>
          </a:p>
        </p:txBody>
      </p:sp>
      <p:pic>
        <p:nvPicPr>
          <p:cNvPr id="1026" name="Picture 2" descr="https://i.pinimg.com/736x/b9/cc/64/b9cc6456811c29a1e0d91172ae742813--kuran-islamic-calligraphy.jpg"/>
          <p:cNvPicPr>
            <a:picLocks noChangeAspect="1" noChangeArrowheads="1"/>
          </p:cNvPicPr>
          <p:nvPr/>
        </p:nvPicPr>
        <p:blipFill>
          <a:blip r:embed="rId2"/>
          <a:srcRect/>
          <a:stretch>
            <a:fillRect/>
          </a:stretch>
        </p:blipFill>
        <p:spPr bwMode="auto">
          <a:xfrm>
            <a:off x="-1" y="0"/>
            <a:ext cx="6546677" cy="6858000"/>
          </a:xfrm>
          <a:prstGeom prst="rect">
            <a:avLst/>
          </a:prstGeom>
          <a:noFill/>
        </p:spPr>
      </p:pic>
      <p:pic>
        <p:nvPicPr>
          <p:cNvPr id="1028" name="Picture 4" descr="https://islamosfera.ru/wp-content/uploads/2017/10/hat10.jpg"/>
          <p:cNvPicPr>
            <a:picLocks noChangeAspect="1" noChangeArrowheads="1"/>
          </p:cNvPicPr>
          <p:nvPr/>
        </p:nvPicPr>
        <p:blipFill>
          <a:blip r:embed="rId3"/>
          <a:srcRect l="14234" t="289" r="22504" b="5935"/>
          <a:stretch>
            <a:fillRect/>
          </a:stretch>
        </p:blipFill>
        <p:spPr bwMode="auto">
          <a:xfrm>
            <a:off x="6143604" y="0"/>
            <a:ext cx="3000396" cy="2962891"/>
          </a:xfrm>
          <a:prstGeom prst="rect">
            <a:avLst/>
          </a:prstGeom>
          <a:noFill/>
        </p:spPr>
      </p:pic>
      <p:pic>
        <p:nvPicPr>
          <p:cNvPr id="1030" name="Picture 6" descr="http://www.antikacilar.com.tr/upload/husnu-hat-levha-90x70-cm.-infitah-17-18-25175954.jpg"/>
          <p:cNvPicPr>
            <a:picLocks noChangeAspect="1" noChangeArrowheads="1"/>
          </p:cNvPicPr>
          <p:nvPr/>
        </p:nvPicPr>
        <p:blipFill>
          <a:blip r:embed="rId4"/>
          <a:srcRect/>
          <a:stretch>
            <a:fillRect/>
          </a:stretch>
        </p:blipFill>
        <p:spPr bwMode="auto">
          <a:xfrm>
            <a:off x="5500694" y="2928934"/>
            <a:ext cx="3643306" cy="392906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42" name="Picture 2" descr="https://i1.wp.com/images.gittigidiyor.com/6737/EBRU-HAT-SANATI-KAMIS-EL-YAZMASI-EDEB-YA-HU__67370473_1.jpg"/>
          <p:cNvPicPr>
            <a:picLocks noChangeAspect="1" noChangeArrowheads="1"/>
          </p:cNvPicPr>
          <p:nvPr/>
        </p:nvPicPr>
        <p:blipFill>
          <a:blip r:embed="rId2"/>
          <a:srcRect/>
          <a:stretch>
            <a:fillRect/>
          </a:stretch>
        </p:blipFill>
        <p:spPr bwMode="auto">
          <a:xfrm>
            <a:off x="1928794" y="0"/>
            <a:ext cx="5072066"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406641" y="942449"/>
            <a:ext cx="5010992" cy="1470249"/>
          </a:xfrm>
        </p:spPr>
        <p:txBody>
          <a:bodyPr>
            <a:normAutofit/>
          </a:bodyPr>
          <a:lstStyle/>
          <a:p>
            <a:r>
              <a:rPr lang="tr-TR"/>
              <a:t>Minyatür Sanatı</a:t>
            </a:r>
            <a:br>
              <a:rPr lang="tr-TR" dirty="0"/>
            </a:br>
            <a:endParaRPr lang="tr-TR" dirty="0"/>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410282" y="2773885"/>
            <a:ext cx="5007352" cy="3141013"/>
          </a:xfrm>
        </p:spPr>
        <p:txBody>
          <a:bodyPr>
            <a:normAutofit/>
          </a:bodyPr>
          <a:lstStyle/>
          <a:p>
            <a:endParaRPr lang="tr-TR" dirty="0"/>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164852" y="4735775"/>
            <a:ext cx="5255248" cy="1245732"/>
          </a:xfrm>
        </p:spPr>
        <p:txBody>
          <a:bodyPr anchor="t">
            <a:normAutofit/>
          </a:bodyPr>
          <a:lstStyle/>
          <a:p>
            <a:endParaRPr lang="tr-TR">
              <a:solidFill>
                <a:srgbClr val="FFFFFF"/>
              </a:solidFill>
            </a:endParaRPr>
          </a:p>
        </p:txBody>
      </p:sp>
      <p:sp>
        <p:nvSpPr>
          <p:cNvPr id="12"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3434" y="2290355"/>
            <a:ext cx="5571069" cy="2277283"/>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2 İçerik Yer Tutucusu"/>
          <p:cNvSpPr>
            <a:spLocks noGrp="1"/>
          </p:cNvSpPr>
          <p:nvPr>
            <p:ph idx="1"/>
          </p:nvPr>
        </p:nvSpPr>
        <p:spPr>
          <a:xfrm>
            <a:off x="3164851" y="965864"/>
            <a:ext cx="5255249" cy="3450370"/>
          </a:xfrm>
        </p:spPr>
        <p:txBody>
          <a:bodyPr anchor="b">
            <a:normAutofit/>
          </a:bodyPr>
          <a:lstStyle/>
          <a:p>
            <a:r>
              <a:rPr lang="tr-TR" sz="1700" b="1">
                <a:solidFill>
                  <a:srgbClr val="FFFFFF"/>
                </a:solidFill>
              </a:rPr>
              <a:t>Minyatü</a:t>
            </a:r>
            <a:r>
              <a:rPr lang="tr-TR" sz="1700">
                <a:solidFill>
                  <a:srgbClr val="FFFFFF"/>
                </a:solidFill>
              </a:rPr>
              <a:t>r, çok ince işlenmiş ve küçük boyutlu resimlere ve bu tür resim sanatına verilen addır. </a:t>
            </a:r>
          </a:p>
          <a:p>
            <a:r>
              <a:rPr lang="tr-TR" sz="1700">
                <a:solidFill>
                  <a:srgbClr val="FFFFFF"/>
                </a:solidFill>
              </a:rPr>
              <a:t>Orta Çağda Avrupa'da elyazması kitaplarda baş harfler kırmızı bir renkle boyanarak süslenirdi. Bu iş için, çok güzel kırmızı bir renk veren ve Latince adı “minium” olan kurşun oksit kullanılırdı. Minyatür sözcüğü buradan türemiştir. Eskiden resme “nakış” ya da “tasvir” denirdi. Minyatür için daha çok nakış sözcüğü kullanılırdı. Minyatür sanatçısı için de “resim yapan, ressam” anlamına gelen nakkaş ya da musavvir denirdi. Minyatür daha çok kâğıt, fildişi ve benzeri maddeler üzerine yapılırdı.</a:t>
            </a:r>
          </a:p>
          <a:p>
            <a:endParaRPr lang="tr-TR" sz="1700">
              <a:solidFill>
                <a:srgbClr val="FFFFFF"/>
              </a:solidFill>
            </a:endParaRP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0</TotalTime>
  <Words>419</Words>
  <Application>Microsoft Office PowerPoint</Application>
  <PresentationFormat>On-screen Show (4:3)</PresentationFormat>
  <Paragraphs>31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Tw Cen MT</vt:lpstr>
      <vt:lpstr>Tw Cen MT Condensed</vt:lpstr>
      <vt:lpstr>Wingdings 3</vt:lpstr>
      <vt:lpstr>Integral</vt:lpstr>
      <vt:lpstr>Hüsnühat Sanatı</vt:lpstr>
      <vt:lpstr>Hüsnühat nedir?</vt:lpstr>
      <vt:lpstr>Güzel nedir?</vt:lpstr>
      <vt:lpstr>Hüsn-i hat, </vt:lpstr>
      <vt:lpstr>PowerPoint Presentation</vt:lpstr>
      <vt:lpstr>PowerPoint Presentation</vt:lpstr>
      <vt:lpstr>PowerPoint Presentation</vt:lpstr>
      <vt:lpstr>Minyatür Sanatı </vt:lpstr>
      <vt:lpstr>PowerPoint Presentation</vt:lpstr>
      <vt:lpstr>PowerPoint Presentation</vt:lpstr>
      <vt:lpstr>PowerPoint Presentation</vt:lpstr>
      <vt:lpstr>PowerPoint Presentation</vt:lpstr>
      <vt:lpstr>PowerPoint Presentation</vt:lpstr>
      <vt:lpstr>PowerPoint Presentation</vt:lpstr>
      <vt:lpstr>Tezhip Sanatı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Hüsnühat Sanatı</dc:title>
  <dc:creator>Aysem.Yanar</dc:creator>
  <cp:lastModifiedBy>Aysem.Yanar</cp:lastModifiedBy>
  <cp:revision>1</cp:revision>
  <dcterms:created xsi:type="dcterms:W3CDTF">2020-05-05T21:10:42Z</dcterms:created>
  <dcterms:modified xsi:type="dcterms:W3CDTF">2020-05-05T21:11:06Z</dcterms:modified>
</cp:coreProperties>
</file>