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71" r:id="rId10"/>
    <p:sldId id="264" r:id="rId11"/>
    <p:sldId id="265"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01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21E57-065B-4316-B513-C8035057EC3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887BD7B-D14C-4028-B6C7-47EB340DCAC4}">
      <dgm:prSet/>
      <dgm:spPr/>
      <dgm:t>
        <a:bodyPr/>
        <a:lstStyle/>
        <a:p>
          <a:r>
            <a:rPr lang="tr-TR"/>
            <a:t>Güzel yazı sanatı</a:t>
          </a:r>
          <a:endParaRPr lang="en-US"/>
        </a:p>
      </dgm:t>
    </dgm:pt>
    <dgm:pt modelId="{A3393291-BA79-48D9-941F-34D03ABEB546}" type="parTrans" cxnId="{A074D446-94A4-4B4D-8B2A-2D3A66FB9B3E}">
      <dgm:prSet/>
      <dgm:spPr/>
      <dgm:t>
        <a:bodyPr/>
        <a:lstStyle/>
        <a:p>
          <a:endParaRPr lang="en-US"/>
        </a:p>
      </dgm:t>
    </dgm:pt>
    <dgm:pt modelId="{94A6C7CD-C0FC-4EA6-BF6B-EE6825429898}" type="sibTrans" cxnId="{A074D446-94A4-4B4D-8B2A-2D3A66FB9B3E}">
      <dgm:prSet/>
      <dgm:spPr/>
      <dgm:t>
        <a:bodyPr/>
        <a:lstStyle/>
        <a:p>
          <a:endParaRPr lang="en-US"/>
        </a:p>
      </dgm:t>
    </dgm:pt>
    <dgm:pt modelId="{4445A31B-0ABA-496E-9E9F-0B418571CA26}">
      <dgm:prSet/>
      <dgm:spPr/>
      <dgm:t>
        <a:bodyPr/>
        <a:lstStyle/>
        <a:p>
          <a:r>
            <a:rPr lang="tr-TR"/>
            <a:t>Calligraphy</a:t>
          </a:r>
          <a:endParaRPr lang="en-US"/>
        </a:p>
      </dgm:t>
    </dgm:pt>
    <dgm:pt modelId="{CB40175C-D8CD-4540-9D26-60D27341F71C}" type="parTrans" cxnId="{0857EACA-21FA-4F2D-B390-C5A3FC697DF0}">
      <dgm:prSet/>
      <dgm:spPr/>
      <dgm:t>
        <a:bodyPr/>
        <a:lstStyle/>
        <a:p>
          <a:endParaRPr lang="en-US"/>
        </a:p>
      </dgm:t>
    </dgm:pt>
    <dgm:pt modelId="{1F0A8CD7-5C39-4BF9-8464-555882EC7283}" type="sibTrans" cxnId="{0857EACA-21FA-4F2D-B390-C5A3FC697DF0}">
      <dgm:prSet/>
      <dgm:spPr/>
      <dgm:t>
        <a:bodyPr/>
        <a:lstStyle/>
        <a:p>
          <a:endParaRPr lang="en-US"/>
        </a:p>
      </dgm:t>
    </dgm:pt>
    <dgm:pt modelId="{11C766B7-32EC-4FA0-9668-3128366A9930}" type="pres">
      <dgm:prSet presAssocID="{ECF21E57-065B-4316-B513-C8035057EC32}" presName="root" presStyleCnt="0">
        <dgm:presLayoutVars>
          <dgm:dir/>
          <dgm:resizeHandles val="exact"/>
        </dgm:presLayoutVars>
      </dgm:prSet>
      <dgm:spPr/>
    </dgm:pt>
    <dgm:pt modelId="{2AA7F774-EBDD-4559-82AC-46BBD11FDD74}" type="pres">
      <dgm:prSet presAssocID="{0887BD7B-D14C-4028-B6C7-47EB340DCAC4}" presName="compNode" presStyleCnt="0"/>
      <dgm:spPr/>
    </dgm:pt>
    <dgm:pt modelId="{EA0E8A58-F923-471E-A7E3-F6647631085C}" type="pres">
      <dgm:prSet presAssocID="{0887BD7B-D14C-4028-B6C7-47EB340DCAC4}" presName="bgRect" presStyleLbl="bgShp" presStyleIdx="0" presStyleCnt="2"/>
      <dgm:spPr/>
    </dgm:pt>
    <dgm:pt modelId="{8404E48F-9C78-4839-970F-299910C08919}" type="pres">
      <dgm:prSet presAssocID="{0887BD7B-D14C-4028-B6C7-47EB340DCAC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umbs Up Sign"/>
        </a:ext>
      </dgm:extLst>
    </dgm:pt>
    <dgm:pt modelId="{A7D3FE2B-C86F-4962-83A9-3176EE87149F}" type="pres">
      <dgm:prSet presAssocID="{0887BD7B-D14C-4028-B6C7-47EB340DCAC4}" presName="spaceRect" presStyleCnt="0"/>
      <dgm:spPr/>
    </dgm:pt>
    <dgm:pt modelId="{4EFC84B0-572C-4889-A7A8-5DEB6BE7F9D9}" type="pres">
      <dgm:prSet presAssocID="{0887BD7B-D14C-4028-B6C7-47EB340DCAC4}" presName="parTx" presStyleLbl="revTx" presStyleIdx="0" presStyleCnt="2">
        <dgm:presLayoutVars>
          <dgm:chMax val="0"/>
          <dgm:chPref val="0"/>
        </dgm:presLayoutVars>
      </dgm:prSet>
      <dgm:spPr/>
    </dgm:pt>
    <dgm:pt modelId="{8580929D-2290-453B-82F9-1EA37BF82516}" type="pres">
      <dgm:prSet presAssocID="{94A6C7CD-C0FC-4EA6-BF6B-EE6825429898}" presName="sibTrans" presStyleCnt="0"/>
      <dgm:spPr/>
    </dgm:pt>
    <dgm:pt modelId="{1641C4E0-0677-4E78-A892-B6B94C5E8A5D}" type="pres">
      <dgm:prSet presAssocID="{4445A31B-0ABA-496E-9E9F-0B418571CA26}" presName="compNode" presStyleCnt="0"/>
      <dgm:spPr/>
    </dgm:pt>
    <dgm:pt modelId="{0C236885-5A2A-4771-B24B-36668236CC07}" type="pres">
      <dgm:prSet presAssocID="{4445A31B-0ABA-496E-9E9F-0B418571CA26}" presName="bgRect" presStyleLbl="bgShp" presStyleIdx="1" presStyleCnt="2"/>
      <dgm:spPr/>
    </dgm:pt>
    <dgm:pt modelId="{DFC0717C-645D-4B6D-9EA8-25D83A337B1F}" type="pres">
      <dgm:prSet presAssocID="{4445A31B-0ABA-496E-9E9F-0B418571CA2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mall paint brush"/>
        </a:ext>
      </dgm:extLst>
    </dgm:pt>
    <dgm:pt modelId="{0FB79A0B-0537-4A2B-BC11-1FB5E0EB93BD}" type="pres">
      <dgm:prSet presAssocID="{4445A31B-0ABA-496E-9E9F-0B418571CA26}" presName="spaceRect" presStyleCnt="0"/>
      <dgm:spPr/>
    </dgm:pt>
    <dgm:pt modelId="{85CCEB4C-54A5-4E05-9DC6-8DFD78A09AC3}" type="pres">
      <dgm:prSet presAssocID="{4445A31B-0ABA-496E-9E9F-0B418571CA26}" presName="parTx" presStyleLbl="revTx" presStyleIdx="1" presStyleCnt="2">
        <dgm:presLayoutVars>
          <dgm:chMax val="0"/>
          <dgm:chPref val="0"/>
        </dgm:presLayoutVars>
      </dgm:prSet>
      <dgm:spPr/>
    </dgm:pt>
  </dgm:ptLst>
  <dgm:cxnLst>
    <dgm:cxn modelId="{741E9012-84F3-43E6-B295-21C08D3476D8}" type="presOf" srcId="{4445A31B-0ABA-496E-9E9F-0B418571CA26}" destId="{85CCEB4C-54A5-4E05-9DC6-8DFD78A09AC3}" srcOrd="0" destOrd="0" presId="urn:microsoft.com/office/officeart/2018/2/layout/IconVerticalSolidList"/>
    <dgm:cxn modelId="{A074D446-94A4-4B4D-8B2A-2D3A66FB9B3E}" srcId="{ECF21E57-065B-4316-B513-C8035057EC32}" destId="{0887BD7B-D14C-4028-B6C7-47EB340DCAC4}" srcOrd="0" destOrd="0" parTransId="{A3393291-BA79-48D9-941F-34D03ABEB546}" sibTransId="{94A6C7CD-C0FC-4EA6-BF6B-EE6825429898}"/>
    <dgm:cxn modelId="{5DACD381-6BFE-415A-BD2E-63E129401314}" type="presOf" srcId="{0887BD7B-D14C-4028-B6C7-47EB340DCAC4}" destId="{4EFC84B0-572C-4889-A7A8-5DEB6BE7F9D9}" srcOrd="0" destOrd="0" presId="urn:microsoft.com/office/officeart/2018/2/layout/IconVerticalSolidList"/>
    <dgm:cxn modelId="{510126C0-B9A8-4FC3-9AEF-A1B2EBDC2164}" type="presOf" srcId="{ECF21E57-065B-4316-B513-C8035057EC32}" destId="{11C766B7-32EC-4FA0-9668-3128366A9930}" srcOrd="0" destOrd="0" presId="urn:microsoft.com/office/officeart/2018/2/layout/IconVerticalSolidList"/>
    <dgm:cxn modelId="{0857EACA-21FA-4F2D-B390-C5A3FC697DF0}" srcId="{ECF21E57-065B-4316-B513-C8035057EC32}" destId="{4445A31B-0ABA-496E-9E9F-0B418571CA26}" srcOrd="1" destOrd="0" parTransId="{CB40175C-D8CD-4540-9D26-60D27341F71C}" sibTransId="{1F0A8CD7-5C39-4BF9-8464-555882EC7283}"/>
    <dgm:cxn modelId="{7D985866-100D-4B4A-B679-97CD73CD5712}" type="presParOf" srcId="{11C766B7-32EC-4FA0-9668-3128366A9930}" destId="{2AA7F774-EBDD-4559-82AC-46BBD11FDD74}" srcOrd="0" destOrd="0" presId="urn:microsoft.com/office/officeart/2018/2/layout/IconVerticalSolidList"/>
    <dgm:cxn modelId="{8639217D-46FB-4224-B916-11CB0C946E6E}" type="presParOf" srcId="{2AA7F774-EBDD-4559-82AC-46BBD11FDD74}" destId="{EA0E8A58-F923-471E-A7E3-F6647631085C}" srcOrd="0" destOrd="0" presId="urn:microsoft.com/office/officeart/2018/2/layout/IconVerticalSolidList"/>
    <dgm:cxn modelId="{FFC7D7E3-4F96-4D1B-ACF2-892E89570BDB}" type="presParOf" srcId="{2AA7F774-EBDD-4559-82AC-46BBD11FDD74}" destId="{8404E48F-9C78-4839-970F-299910C08919}" srcOrd="1" destOrd="0" presId="urn:microsoft.com/office/officeart/2018/2/layout/IconVerticalSolidList"/>
    <dgm:cxn modelId="{20E9B8C8-82F6-47B2-AE15-76C285864E35}" type="presParOf" srcId="{2AA7F774-EBDD-4559-82AC-46BBD11FDD74}" destId="{A7D3FE2B-C86F-4962-83A9-3176EE87149F}" srcOrd="2" destOrd="0" presId="urn:microsoft.com/office/officeart/2018/2/layout/IconVerticalSolidList"/>
    <dgm:cxn modelId="{9EFF262D-31B8-44F1-9FA3-66CA1D6AA985}" type="presParOf" srcId="{2AA7F774-EBDD-4559-82AC-46BBD11FDD74}" destId="{4EFC84B0-572C-4889-A7A8-5DEB6BE7F9D9}" srcOrd="3" destOrd="0" presId="urn:microsoft.com/office/officeart/2018/2/layout/IconVerticalSolidList"/>
    <dgm:cxn modelId="{4CB6347B-EE89-4D96-97C6-BDCE74F47BA7}" type="presParOf" srcId="{11C766B7-32EC-4FA0-9668-3128366A9930}" destId="{8580929D-2290-453B-82F9-1EA37BF82516}" srcOrd="1" destOrd="0" presId="urn:microsoft.com/office/officeart/2018/2/layout/IconVerticalSolidList"/>
    <dgm:cxn modelId="{89F95958-9745-4164-A2F7-4E2A5FD4C456}" type="presParOf" srcId="{11C766B7-32EC-4FA0-9668-3128366A9930}" destId="{1641C4E0-0677-4E78-A892-B6B94C5E8A5D}" srcOrd="2" destOrd="0" presId="urn:microsoft.com/office/officeart/2018/2/layout/IconVerticalSolidList"/>
    <dgm:cxn modelId="{3FC2546A-4553-44FD-ABAB-C57185D556B0}" type="presParOf" srcId="{1641C4E0-0677-4E78-A892-B6B94C5E8A5D}" destId="{0C236885-5A2A-4771-B24B-36668236CC07}" srcOrd="0" destOrd="0" presId="urn:microsoft.com/office/officeart/2018/2/layout/IconVerticalSolidList"/>
    <dgm:cxn modelId="{42107A07-CF7A-422C-B3A6-D4F79DC1DD8F}" type="presParOf" srcId="{1641C4E0-0677-4E78-A892-B6B94C5E8A5D}" destId="{DFC0717C-645D-4B6D-9EA8-25D83A337B1F}" srcOrd="1" destOrd="0" presId="urn:microsoft.com/office/officeart/2018/2/layout/IconVerticalSolidList"/>
    <dgm:cxn modelId="{52AC7839-F0E4-4961-8DF2-CA8C7E3CD4A8}" type="presParOf" srcId="{1641C4E0-0677-4E78-A892-B6B94C5E8A5D}" destId="{0FB79A0B-0537-4A2B-BC11-1FB5E0EB93BD}" srcOrd="2" destOrd="0" presId="urn:microsoft.com/office/officeart/2018/2/layout/IconVerticalSolidList"/>
    <dgm:cxn modelId="{ADD4768E-D64A-4C38-BF63-63378D78875E}" type="presParOf" srcId="{1641C4E0-0677-4E78-A892-B6B94C5E8A5D}" destId="{85CCEB4C-54A5-4E05-9DC6-8DFD78A09AC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0BCADD-15CE-4F4E-82C8-9819149B76F5}"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64C9F95-8E14-4673-A036-F4C89292BD57}">
      <dgm:prSet/>
      <dgm:spPr/>
      <dgm:t>
        <a:bodyPr/>
        <a:lstStyle/>
        <a:p>
          <a:r>
            <a:rPr lang="tr-TR"/>
            <a:t>Göze ve kulağa hoş gelen, hayranlık uyandıran, çirkin karşıtı.</a:t>
          </a:r>
          <a:endParaRPr lang="en-US"/>
        </a:p>
      </dgm:t>
    </dgm:pt>
    <dgm:pt modelId="{F3A7039C-C7C9-4D6F-8375-CFA11B79A43A}" type="parTrans" cxnId="{FF58DB50-E1C9-4282-B608-D5C7313D8EA4}">
      <dgm:prSet/>
      <dgm:spPr/>
      <dgm:t>
        <a:bodyPr/>
        <a:lstStyle/>
        <a:p>
          <a:endParaRPr lang="en-US"/>
        </a:p>
      </dgm:t>
    </dgm:pt>
    <dgm:pt modelId="{A72A97B0-1A90-4900-B802-489921A50072}" type="sibTrans" cxnId="{FF58DB50-E1C9-4282-B608-D5C7313D8EA4}">
      <dgm:prSet/>
      <dgm:spPr/>
      <dgm:t>
        <a:bodyPr/>
        <a:lstStyle/>
        <a:p>
          <a:endParaRPr lang="en-US"/>
        </a:p>
      </dgm:t>
    </dgm:pt>
    <dgm:pt modelId="{3A7EFC3F-00EC-4A7C-AF06-B4FFAC51B521}">
      <dgm:prSet/>
      <dgm:spPr/>
      <dgm:t>
        <a:bodyPr/>
        <a:lstStyle/>
        <a:p>
          <a:r>
            <a:rPr lang="tr-TR"/>
            <a:t>İyi, hoş</a:t>
          </a:r>
          <a:endParaRPr lang="en-US"/>
        </a:p>
      </dgm:t>
    </dgm:pt>
    <dgm:pt modelId="{A752C05D-ABEA-4636-A387-E2A98088CA15}" type="parTrans" cxnId="{8D40EF59-3EAE-4DAB-BA1C-CB86AEE12731}">
      <dgm:prSet/>
      <dgm:spPr/>
      <dgm:t>
        <a:bodyPr/>
        <a:lstStyle/>
        <a:p>
          <a:endParaRPr lang="en-US"/>
        </a:p>
      </dgm:t>
    </dgm:pt>
    <dgm:pt modelId="{9B1B7CA2-81DE-4CCC-BA5F-57B668B6F5C3}" type="sibTrans" cxnId="{8D40EF59-3EAE-4DAB-BA1C-CB86AEE12731}">
      <dgm:prSet/>
      <dgm:spPr/>
      <dgm:t>
        <a:bodyPr/>
        <a:lstStyle/>
        <a:p>
          <a:endParaRPr lang="en-US"/>
        </a:p>
      </dgm:t>
    </dgm:pt>
    <dgm:pt modelId="{0472E294-761C-488C-ACC0-95716BD812A9}">
      <dgm:prSet/>
      <dgm:spPr/>
      <dgm:t>
        <a:bodyPr/>
        <a:lstStyle/>
        <a:p>
          <a:r>
            <a:rPr lang="tr-TR"/>
            <a:t>Beklenene uygun düşen ve başarı düşüncesi uyandıran.</a:t>
          </a:r>
          <a:endParaRPr lang="en-US"/>
        </a:p>
      </dgm:t>
    </dgm:pt>
    <dgm:pt modelId="{DE1A4FFE-E36C-4F12-BDBF-558A7520F2AB}" type="parTrans" cxnId="{87E7DB94-BE27-44B5-8D1A-DB2DF0E18079}">
      <dgm:prSet/>
      <dgm:spPr/>
      <dgm:t>
        <a:bodyPr/>
        <a:lstStyle/>
        <a:p>
          <a:endParaRPr lang="en-US"/>
        </a:p>
      </dgm:t>
    </dgm:pt>
    <dgm:pt modelId="{8071B106-A5A5-4BFF-B5D8-1622AA8057AA}" type="sibTrans" cxnId="{87E7DB94-BE27-44B5-8D1A-DB2DF0E18079}">
      <dgm:prSet/>
      <dgm:spPr/>
      <dgm:t>
        <a:bodyPr/>
        <a:lstStyle/>
        <a:p>
          <a:endParaRPr lang="en-US"/>
        </a:p>
      </dgm:t>
    </dgm:pt>
    <dgm:pt modelId="{E0B7AE87-EA6E-4A85-AF59-48BBD74B7063}">
      <dgm:prSet/>
      <dgm:spPr/>
      <dgm:t>
        <a:bodyPr/>
        <a:lstStyle/>
        <a:p>
          <a:r>
            <a:rPr lang="tr-TR"/>
            <a:t>Soyluluk ve ahlaki üstünlük düşüncesi uyandıran.</a:t>
          </a:r>
          <a:endParaRPr lang="en-US"/>
        </a:p>
      </dgm:t>
    </dgm:pt>
    <dgm:pt modelId="{C872601A-359E-4348-8890-730E6AA23E09}" type="parTrans" cxnId="{9B97F1B8-55F5-45D8-92EF-3F0CFB26E7E4}">
      <dgm:prSet/>
      <dgm:spPr/>
      <dgm:t>
        <a:bodyPr/>
        <a:lstStyle/>
        <a:p>
          <a:endParaRPr lang="en-US"/>
        </a:p>
      </dgm:t>
    </dgm:pt>
    <dgm:pt modelId="{8A525A13-270E-43FE-A96A-3D83B148DF04}" type="sibTrans" cxnId="{9B97F1B8-55F5-45D8-92EF-3F0CFB26E7E4}">
      <dgm:prSet/>
      <dgm:spPr/>
      <dgm:t>
        <a:bodyPr/>
        <a:lstStyle/>
        <a:p>
          <a:endParaRPr lang="en-US"/>
        </a:p>
      </dgm:t>
    </dgm:pt>
    <dgm:pt modelId="{DFD941D4-A4CC-4619-8739-877D1E816B77}">
      <dgm:prSet/>
      <dgm:spPr/>
      <dgm:t>
        <a:bodyPr/>
        <a:lstStyle/>
        <a:p>
          <a:r>
            <a:rPr lang="tr-TR"/>
            <a:t>Görgü kurallarına uygun olan.</a:t>
          </a:r>
          <a:endParaRPr lang="en-US"/>
        </a:p>
      </dgm:t>
    </dgm:pt>
    <dgm:pt modelId="{E901E7C4-2E0A-47BE-8BDC-0BC50AFE619C}" type="parTrans" cxnId="{E7B47C9C-48CA-474F-95F1-7297DC8C6E70}">
      <dgm:prSet/>
      <dgm:spPr/>
      <dgm:t>
        <a:bodyPr/>
        <a:lstStyle/>
        <a:p>
          <a:endParaRPr lang="en-US"/>
        </a:p>
      </dgm:t>
    </dgm:pt>
    <dgm:pt modelId="{716BAB26-170F-45C8-B22D-843393987EBC}" type="sibTrans" cxnId="{E7B47C9C-48CA-474F-95F1-7297DC8C6E70}">
      <dgm:prSet/>
      <dgm:spPr/>
      <dgm:t>
        <a:bodyPr/>
        <a:lstStyle/>
        <a:p>
          <a:endParaRPr lang="en-US"/>
        </a:p>
      </dgm:t>
    </dgm:pt>
    <dgm:pt modelId="{E5D063FE-6655-45AB-A4B1-37B953D66CF4}">
      <dgm:prSet/>
      <dgm:spPr/>
      <dgm:t>
        <a:bodyPr/>
        <a:lstStyle/>
        <a:p>
          <a:r>
            <a:rPr lang="tr-TR"/>
            <a:t>Sakin, hoş (hava).</a:t>
          </a:r>
          <a:endParaRPr lang="en-US"/>
        </a:p>
      </dgm:t>
    </dgm:pt>
    <dgm:pt modelId="{0D27302E-7F32-46E7-8711-196D9E278747}" type="parTrans" cxnId="{ADDDFD80-DFD9-4F1F-922C-23EEF8C4E6F1}">
      <dgm:prSet/>
      <dgm:spPr/>
      <dgm:t>
        <a:bodyPr/>
        <a:lstStyle/>
        <a:p>
          <a:endParaRPr lang="en-US"/>
        </a:p>
      </dgm:t>
    </dgm:pt>
    <dgm:pt modelId="{0E743D36-2AA3-4FAE-BAEC-8BB4702A7AAC}" type="sibTrans" cxnId="{ADDDFD80-DFD9-4F1F-922C-23EEF8C4E6F1}">
      <dgm:prSet/>
      <dgm:spPr/>
      <dgm:t>
        <a:bodyPr/>
        <a:lstStyle/>
        <a:p>
          <a:endParaRPr lang="en-US"/>
        </a:p>
      </dgm:t>
    </dgm:pt>
    <dgm:pt modelId="{20EBC1CE-37ED-47A3-985F-226CAAB4A11E}">
      <dgm:prSet/>
      <dgm:spPr/>
      <dgm:t>
        <a:bodyPr/>
        <a:lstStyle/>
        <a:p>
          <a:r>
            <a:rPr lang="tr-TR"/>
            <a:t>Okşayıcı, aldatıcı, kandırıcı.</a:t>
          </a:r>
          <a:endParaRPr lang="en-US"/>
        </a:p>
      </dgm:t>
    </dgm:pt>
    <dgm:pt modelId="{F4AC5850-A2DB-4B65-8EF1-E4A67DC02F7A}" type="parTrans" cxnId="{A78B9DF3-C1B2-45E4-A66B-FCE22D8B8CE7}">
      <dgm:prSet/>
      <dgm:spPr/>
      <dgm:t>
        <a:bodyPr/>
        <a:lstStyle/>
        <a:p>
          <a:endParaRPr lang="en-US"/>
        </a:p>
      </dgm:t>
    </dgm:pt>
    <dgm:pt modelId="{7EBFD9D1-8D11-44F9-AF6C-2FB2788A9845}" type="sibTrans" cxnId="{A78B9DF3-C1B2-45E4-A66B-FCE22D8B8CE7}">
      <dgm:prSet/>
      <dgm:spPr/>
      <dgm:t>
        <a:bodyPr/>
        <a:lstStyle/>
        <a:p>
          <a:endParaRPr lang="en-US"/>
        </a:p>
      </dgm:t>
    </dgm:pt>
    <dgm:pt modelId="{7B013CBE-7A95-417B-B49F-8CC41F56D90F}">
      <dgm:prSet/>
      <dgm:spPr/>
      <dgm:t>
        <a:bodyPr/>
        <a:lstStyle/>
        <a:p>
          <a:r>
            <a:rPr lang="tr-TR"/>
            <a:t>Pek iyi, doğru.</a:t>
          </a:r>
          <a:endParaRPr lang="en-US"/>
        </a:p>
      </dgm:t>
    </dgm:pt>
    <dgm:pt modelId="{58940DBF-23AD-4C06-B7D2-72AFC0E8F884}" type="parTrans" cxnId="{ECD59DA6-8033-49AF-B5C9-2790CF6B821E}">
      <dgm:prSet/>
      <dgm:spPr/>
      <dgm:t>
        <a:bodyPr/>
        <a:lstStyle/>
        <a:p>
          <a:endParaRPr lang="en-US"/>
        </a:p>
      </dgm:t>
    </dgm:pt>
    <dgm:pt modelId="{B3C59DD3-7D62-4761-B745-ED9B30F6ED8D}" type="sibTrans" cxnId="{ECD59DA6-8033-49AF-B5C9-2790CF6B821E}">
      <dgm:prSet/>
      <dgm:spPr/>
      <dgm:t>
        <a:bodyPr/>
        <a:lstStyle/>
        <a:p>
          <a:endParaRPr lang="en-US"/>
        </a:p>
      </dgm:t>
    </dgm:pt>
    <dgm:pt modelId="{CA44F18B-BF4C-4EF4-A38A-863A711D77DA}">
      <dgm:prSet/>
      <dgm:spPr/>
      <dgm:t>
        <a:bodyPr/>
        <a:lstStyle/>
        <a:p>
          <a:r>
            <a:rPr lang="tr-TR"/>
            <a:t>Hoşa giden, hayranlık uyandıran, beğenilen.</a:t>
          </a:r>
          <a:endParaRPr lang="en-US"/>
        </a:p>
      </dgm:t>
    </dgm:pt>
    <dgm:pt modelId="{0C36435A-43BE-466B-AF7C-D71E40D70792}" type="parTrans" cxnId="{74000C74-D2A3-4027-924D-ADFC41D01086}">
      <dgm:prSet/>
      <dgm:spPr/>
      <dgm:t>
        <a:bodyPr/>
        <a:lstStyle/>
        <a:p>
          <a:endParaRPr lang="en-US"/>
        </a:p>
      </dgm:t>
    </dgm:pt>
    <dgm:pt modelId="{55FDFED7-4423-4343-B570-9510DB2E92BE}" type="sibTrans" cxnId="{74000C74-D2A3-4027-924D-ADFC41D01086}">
      <dgm:prSet/>
      <dgm:spPr/>
      <dgm:t>
        <a:bodyPr/>
        <a:lstStyle/>
        <a:p>
          <a:endParaRPr lang="en-US"/>
        </a:p>
      </dgm:t>
    </dgm:pt>
    <dgm:pt modelId="{BD6B07FC-3379-4F4A-9B93-2B07D8E053C4}" type="pres">
      <dgm:prSet presAssocID="{260BCADD-15CE-4F4E-82C8-9819149B76F5}" presName="vert0" presStyleCnt="0">
        <dgm:presLayoutVars>
          <dgm:dir/>
          <dgm:animOne val="branch"/>
          <dgm:animLvl val="lvl"/>
        </dgm:presLayoutVars>
      </dgm:prSet>
      <dgm:spPr/>
    </dgm:pt>
    <dgm:pt modelId="{7801C497-5BC3-4ADC-86FD-08480410394A}" type="pres">
      <dgm:prSet presAssocID="{064C9F95-8E14-4673-A036-F4C89292BD57}" presName="thickLine" presStyleLbl="alignNode1" presStyleIdx="0" presStyleCnt="9"/>
      <dgm:spPr/>
    </dgm:pt>
    <dgm:pt modelId="{161C89BD-85D1-4E84-B5C7-CE7D90E48560}" type="pres">
      <dgm:prSet presAssocID="{064C9F95-8E14-4673-A036-F4C89292BD57}" presName="horz1" presStyleCnt="0"/>
      <dgm:spPr/>
    </dgm:pt>
    <dgm:pt modelId="{5153F0A9-403D-4B6B-8F8E-B6383F54413E}" type="pres">
      <dgm:prSet presAssocID="{064C9F95-8E14-4673-A036-F4C89292BD57}" presName="tx1" presStyleLbl="revTx" presStyleIdx="0" presStyleCnt="9"/>
      <dgm:spPr/>
    </dgm:pt>
    <dgm:pt modelId="{14C24C19-FE2B-4EFC-A4C0-FC9C0096A080}" type="pres">
      <dgm:prSet presAssocID="{064C9F95-8E14-4673-A036-F4C89292BD57}" presName="vert1" presStyleCnt="0"/>
      <dgm:spPr/>
    </dgm:pt>
    <dgm:pt modelId="{D5F2991C-126C-4B29-B358-DF2145DE58D0}" type="pres">
      <dgm:prSet presAssocID="{3A7EFC3F-00EC-4A7C-AF06-B4FFAC51B521}" presName="thickLine" presStyleLbl="alignNode1" presStyleIdx="1" presStyleCnt="9"/>
      <dgm:spPr/>
    </dgm:pt>
    <dgm:pt modelId="{9BAAF886-EAEA-4AA5-ADC5-17CE72B3E5EC}" type="pres">
      <dgm:prSet presAssocID="{3A7EFC3F-00EC-4A7C-AF06-B4FFAC51B521}" presName="horz1" presStyleCnt="0"/>
      <dgm:spPr/>
    </dgm:pt>
    <dgm:pt modelId="{EC23AB35-659A-4BEC-8AC7-99200720D2D2}" type="pres">
      <dgm:prSet presAssocID="{3A7EFC3F-00EC-4A7C-AF06-B4FFAC51B521}" presName="tx1" presStyleLbl="revTx" presStyleIdx="1" presStyleCnt="9"/>
      <dgm:spPr/>
    </dgm:pt>
    <dgm:pt modelId="{88CBCA4D-3ED1-483A-812B-2AD742837A76}" type="pres">
      <dgm:prSet presAssocID="{3A7EFC3F-00EC-4A7C-AF06-B4FFAC51B521}" presName="vert1" presStyleCnt="0"/>
      <dgm:spPr/>
    </dgm:pt>
    <dgm:pt modelId="{FB4F080F-11F6-4B6C-86D6-95FF471EC0C8}" type="pres">
      <dgm:prSet presAssocID="{0472E294-761C-488C-ACC0-95716BD812A9}" presName="thickLine" presStyleLbl="alignNode1" presStyleIdx="2" presStyleCnt="9"/>
      <dgm:spPr/>
    </dgm:pt>
    <dgm:pt modelId="{1DD2B35B-468C-45D1-9C7F-8DE302620519}" type="pres">
      <dgm:prSet presAssocID="{0472E294-761C-488C-ACC0-95716BD812A9}" presName="horz1" presStyleCnt="0"/>
      <dgm:spPr/>
    </dgm:pt>
    <dgm:pt modelId="{7FF8FEF6-96BC-4BEF-B287-DCAD7700EE5E}" type="pres">
      <dgm:prSet presAssocID="{0472E294-761C-488C-ACC0-95716BD812A9}" presName="tx1" presStyleLbl="revTx" presStyleIdx="2" presStyleCnt="9"/>
      <dgm:spPr/>
    </dgm:pt>
    <dgm:pt modelId="{0A5CFDBA-F6FA-4A6D-AF24-315081C2655E}" type="pres">
      <dgm:prSet presAssocID="{0472E294-761C-488C-ACC0-95716BD812A9}" presName="vert1" presStyleCnt="0"/>
      <dgm:spPr/>
    </dgm:pt>
    <dgm:pt modelId="{D9248585-5E2C-45E4-AA7E-A546F416D889}" type="pres">
      <dgm:prSet presAssocID="{E0B7AE87-EA6E-4A85-AF59-48BBD74B7063}" presName="thickLine" presStyleLbl="alignNode1" presStyleIdx="3" presStyleCnt="9"/>
      <dgm:spPr/>
    </dgm:pt>
    <dgm:pt modelId="{23291506-2091-4838-A77C-BBD41A1B7117}" type="pres">
      <dgm:prSet presAssocID="{E0B7AE87-EA6E-4A85-AF59-48BBD74B7063}" presName="horz1" presStyleCnt="0"/>
      <dgm:spPr/>
    </dgm:pt>
    <dgm:pt modelId="{5F1C8A95-F78B-4A64-87D2-9E795B91B2B8}" type="pres">
      <dgm:prSet presAssocID="{E0B7AE87-EA6E-4A85-AF59-48BBD74B7063}" presName="tx1" presStyleLbl="revTx" presStyleIdx="3" presStyleCnt="9"/>
      <dgm:spPr/>
    </dgm:pt>
    <dgm:pt modelId="{09061A69-21CA-4ABD-B6C7-02EF9CF137C5}" type="pres">
      <dgm:prSet presAssocID="{E0B7AE87-EA6E-4A85-AF59-48BBD74B7063}" presName="vert1" presStyleCnt="0"/>
      <dgm:spPr/>
    </dgm:pt>
    <dgm:pt modelId="{D76E6260-684C-469B-8492-57E0CB947888}" type="pres">
      <dgm:prSet presAssocID="{DFD941D4-A4CC-4619-8739-877D1E816B77}" presName="thickLine" presStyleLbl="alignNode1" presStyleIdx="4" presStyleCnt="9"/>
      <dgm:spPr/>
    </dgm:pt>
    <dgm:pt modelId="{82DA1D53-3E55-4F37-BA64-642DF99F47D6}" type="pres">
      <dgm:prSet presAssocID="{DFD941D4-A4CC-4619-8739-877D1E816B77}" presName="horz1" presStyleCnt="0"/>
      <dgm:spPr/>
    </dgm:pt>
    <dgm:pt modelId="{01427963-E012-4B5D-A997-2443B8AAC98D}" type="pres">
      <dgm:prSet presAssocID="{DFD941D4-A4CC-4619-8739-877D1E816B77}" presName="tx1" presStyleLbl="revTx" presStyleIdx="4" presStyleCnt="9"/>
      <dgm:spPr/>
    </dgm:pt>
    <dgm:pt modelId="{5E0BB121-5247-469F-B4B4-29C851D4C0EE}" type="pres">
      <dgm:prSet presAssocID="{DFD941D4-A4CC-4619-8739-877D1E816B77}" presName="vert1" presStyleCnt="0"/>
      <dgm:spPr/>
    </dgm:pt>
    <dgm:pt modelId="{33FDC4B7-4BBB-4F57-B3E0-0E2470E6D2DA}" type="pres">
      <dgm:prSet presAssocID="{E5D063FE-6655-45AB-A4B1-37B953D66CF4}" presName="thickLine" presStyleLbl="alignNode1" presStyleIdx="5" presStyleCnt="9"/>
      <dgm:spPr/>
    </dgm:pt>
    <dgm:pt modelId="{E690A92D-E71B-44B2-94CF-1F8993206B17}" type="pres">
      <dgm:prSet presAssocID="{E5D063FE-6655-45AB-A4B1-37B953D66CF4}" presName="horz1" presStyleCnt="0"/>
      <dgm:spPr/>
    </dgm:pt>
    <dgm:pt modelId="{468CA953-1C6A-4A04-87F6-614AD2913A56}" type="pres">
      <dgm:prSet presAssocID="{E5D063FE-6655-45AB-A4B1-37B953D66CF4}" presName="tx1" presStyleLbl="revTx" presStyleIdx="5" presStyleCnt="9"/>
      <dgm:spPr/>
    </dgm:pt>
    <dgm:pt modelId="{DC159A2C-E7A3-4E35-BBA0-58A02E89F8BB}" type="pres">
      <dgm:prSet presAssocID="{E5D063FE-6655-45AB-A4B1-37B953D66CF4}" presName="vert1" presStyleCnt="0"/>
      <dgm:spPr/>
    </dgm:pt>
    <dgm:pt modelId="{8A0AC966-AA49-4B15-A67C-E7703280657B}" type="pres">
      <dgm:prSet presAssocID="{20EBC1CE-37ED-47A3-985F-226CAAB4A11E}" presName="thickLine" presStyleLbl="alignNode1" presStyleIdx="6" presStyleCnt="9"/>
      <dgm:spPr/>
    </dgm:pt>
    <dgm:pt modelId="{9DBAAF49-1E87-4006-9369-A937D50C8F3B}" type="pres">
      <dgm:prSet presAssocID="{20EBC1CE-37ED-47A3-985F-226CAAB4A11E}" presName="horz1" presStyleCnt="0"/>
      <dgm:spPr/>
    </dgm:pt>
    <dgm:pt modelId="{C90B5B76-F322-4365-A1E1-3986A0C133BD}" type="pres">
      <dgm:prSet presAssocID="{20EBC1CE-37ED-47A3-985F-226CAAB4A11E}" presName="tx1" presStyleLbl="revTx" presStyleIdx="6" presStyleCnt="9"/>
      <dgm:spPr/>
    </dgm:pt>
    <dgm:pt modelId="{5051F616-4CE8-4595-955C-52C0EE351AE7}" type="pres">
      <dgm:prSet presAssocID="{20EBC1CE-37ED-47A3-985F-226CAAB4A11E}" presName="vert1" presStyleCnt="0"/>
      <dgm:spPr/>
    </dgm:pt>
    <dgm:pt modelId="{911A4ACB-8D71-46D0-AB9E-1BF892F140A1}" type="pres">
      <dgm:prSet presAssocID="{7B013CBE-7A95-417B-B49F-8CC41F56D90F}" presName="thickLine" presStyleLbl="alignNode1" presStyleIdx="7" presStyleCnt="9"/>
      <dgm:spPr/>
    </dgm:pt>
    <dgm:pt modelId="{8176B322-2A91-4E29-911E-182B406DF65D}" type="pres">
      <dgm:prSet presAssocID="{7B013CBE-7A95-417B-B49F-8CC41F56D90F}" presName="horz1" presStyleCnt="0"/>
      <dgm:spPr/>
    </dgm:pt>
    <dgm:pt modelId="{F127F051-0B31-4276-9D0B-BADED11B3F2C}" type="pres">
      <dgm:prSet presAssocID="{7B013CBE-7A95-417B-B49F-8CC41F56D90F}" presName="tx1" presStyleLbl="revTx" presStyleIdx="7" presStyleCnt="9"/>
      <dgm:spPr/>
    </dgm:pt>
    <dgm:pt modelId="{E5D64BC0-0465-4007-96B1-4D416C616B34}" type="pres">
      <dgm:prSet presAssocID="{7B013CBE-7A95-417B-B49F-8CC41F56D90F}" presName="vert1" presStyleCnt="0"/>
      <dgm:spPr/>
    </dgm:pt>
    <dgm:pt modelId="{167D05E9-5D60-4046-BED6-BDCA21DE03C5}" type="pres">
      <dgm:prSet presAssocID="{CA44F18B-BF4C-4EF4-A38A-863A711D77DA}" presName="thickLine" presStyleLbl="alignNode1" presStyleIdx="8" presStyleCnt="9"/>
      <dgm:spPr/>
    </dgm:pt>
    <dgm:pt modelId="{C04C8C70-5B61-41E9-89D0-994B5D13009A}" type="pres">
      <dgm:prSet presAssocID="{CA44F18B-BF4C-4EF4-A38A-863A711D77DA}" presName="horz1" presStyleCnt="0"/>
      <dgm:spPr/>
    </dgm:pt>
    <dgm:pt modelId="{1A4CBAB3-93C7-4D61-A141-FC1ECFC6672E}" type="pres">
      <dgm:prSet presAssocID="{CA44F18B-BF4C-4EF4-A38A-863A711D77DA}" presName="tx1" presStyleLbl="revTx" presStyleIdx="8" presStyleCnt="9"/>
      <dgm:spPr/>
    </dgm:pt>
    <dgm:pt modelId="{4B4F4C64-153E-4897-8177-F72A69CF50F8}" type="pres">
      <dgm:prSet presAssocID="{CA44F18B-BF4C-4EF4-A38A-863A711D77DA}" presName="vert1" presStyleCnt="0"/>
      <dgm:spPr/>
    </dgm:pt>
  </dgm:ptLst>
  <dgm:cxnLst>
    <dgm:cxn modelId="{400B3C15-15EF-4E99-924C-7D1F3988683C}" type="presOf" srcId="{20EBC1CE-37ED-47A3-985F-226CAAB4A11E}" destId="{C90B5B76-F322-4365-A1E1-3986A0C133BD}" srcOrd="0" destOrd="0" presId="urn:microsoft.com/office/officeart/2008/layout/LinedList"/>
    <dgm:cxn modelId="{5D70011C-30D7-4D91-9DC6-4D2C0D4C2F43}" type="presOf" srcId="{DFD941D4-A4CC-4619-8739-877D1E816B77}" destId="{01427963-E012-4B5D-A997-2443B8AAC98D}" srcOrd="0" destOrd="0" presId="urn:microsoft.com/office/officeart/2008/layout/LinedList"/>
    <dgm:cxn modelId="{15625541-E6A4-4A68-A7DA-66DD47C26FD1}" type="presOf" srcId="{7B013CBE-7A95-417B-B49F-8CC41F56D90F}" destId="{F127F051-0B31-4276-9D0B-BADED11B3F2C}" srcOrd="0" destOrd="0" presId="urn:microsoft.com/office/officeart/2008/layout/LinedList"/>
    <dgm:cxn modelId="{FF58DB50-E1C9-4282-B608-D5C7313D8EA4}" srcId="{260BCADD-15CE-4F4E-82C8-9819149B76F5}" destId="{064C9F95-8E14-4673-A036-F4C89292BD57}" srcOrd="0" destOrd="0" parTransId="{F3A7039C-C7C9-4D6F-8375-CFA11B79A43A}" sibTransId="{A72A97B0-1A90-4900-B802-489921A50072}"/>
    <dgm:cxn modelId="{74000C74-D2A3-4027-924D-ADFC41D01086}" srcId="{260BCADD-15CE-4F4E-82C8-9819149B76F5}" destId="{CA44F18B-BF4C-4EF4-A38A-863A711D77DA}" srcOrd="8" destOrd="0" parTransId="{0C36435A-43BE-466B-AF7C-D71E40D70792}" sibTransId="{55FDFED7-4423-4343-B570-9510DB2E92BE}"/>
    <dgm:cxn modelId="{8D40EF59-3EAE-4DAB-BA1C-CB86AEE12731}" srcId="{260BCADD-15CE-4F4E-82C8-9819149B76F5}" destId="{3A7EFC3F-00EC-4A7C-AF06-B4FFAC51B521}" srcOrd="1" destOrd="0" parTransId="{A752C05D-ABEA-4636-A387-E2A98088CA15}" sibTransId="{9B1B7CA2-81DE-4CCC-BA5F-57B668B6F5C3}"/>
    <dgm:cxn modelId="{ADDDFD80-DFD9-4F1F-922C-23EEF8C4E6F1}" srcId="{260BCADD-15CE-4F4E-82C8-9819149B76F5}" destId="{E5D063FE-6655-45AB-A4B1-37B953D66CF4}" srcOrd="5" destOrd="0" parTransId="{0D27302E-7F32-46E7-8711-196D9E278747}" sibTransId="{0E743D36-2AA3-4FAE-BAEC-8BB4702A7AAC}"/>
    <dgm:cxn modelId="{F475198B-60B7-47AD-B243-4B6D32BD3F25}" type="presOf" srcId="{3A7EFC3F-00EC-4A7C-AF06-B4FFAC51B521}" destId="{EC23AB35-659A-4BEC-8AC7-99200720D2D2}" srcOrd="0" destOrd="0" presId="urn:microsoft.com/office/officeart/2008/layout/LinedList"/>
    <dgm:cxn modelId="{87E7DB94-BE27-44B5-8D1A-DB2DF0E18079}" srcId="{260BCADD-15CE-4F4E-82C8-9819149B76F5}" destId="{0472E294-761C-488C-ACC0-95716BD812A9}" srcOrd="2" destOrd="0" parTransId="{DE1A4FFE-E36C-4F12-BDBF-558A7520F2AB}" sibTransId="{8071B106-A5A5-4BFF-B5D8-1622AA8057AA}"/>
    <dgm:cxn modelId="{E7B47C9C-48CA-474F-95F1-7297DC8C6E70}" srcId="{260BCADD-15CE-4F4E-82C8-9819149B76F5}" destId="{DFD941D4-A4CC-4619-8739-877D1E816B77}" srcOrd="4" destOrd="0" parTransId="{E901E7C4-2E0A-47BE-8BDC-0BC50AFE619C}" sibTransId="{716BAB26-170F-45C8-B22D-843393987EBC}"/>
    <dgm:cxn modelId="{538C31A1-7F59-445B-84C1-B4C02EA7F590}" type="presOf" srcId="{0472E294-761C-488C-ACC0-95716BD812A9}" destId="{7FF8FEF6-96BC-4BEF-B287-DCAD7700EE5E}" srcOrd="0" destOrd="0" presId="urn:microsoft.com/office/officeart/2008/layout/LinedList"/>
    <dgm:cxn modelId="{ECD59DA6-8033-49AF-B5C9-2790CF6B821E}" srcId="{260BCADD-15CE-4F4E-82C8-9819149B76F5}" destId="{7B013CBE-7A95-417B-B49F-8CC41F56D90F}" srcOrd="7" destOrd="0" parTransId="{58940DBF-23AD-4C06-B7D2-72AFC0E8F884}" sibTransId="{B3C59DD3-7D62-4761-B745-ED9B30F6ED8D}"/>
    <dgm:cxn modelId="{9B97F1B8-55F5-45D8-92EF-3F0CFB26E7E4}" srcId="{260BCADD-15CE-4F4E-82C8-9819149B76F5}" destId="{E0B7AE87-EA6E-4A85-AF59-48BBD74B7063}" srcOrd="3" destOrd="0" parTransId="{C872601A-359E-4348-8890-730E6AA23E09}" sibTransId="{8A525A13-270E-43FE-A96A-3D83B148DF04}"/>
    <dgm:cxn modelId="{203778C5-DF6C-445C-B613-BE526654C220}" type="presOf" srcId="{E0B7AE87-EA6E-4A85-AF59-48BBD74B7063}" destId="{5F1C8A95-F78B-4A64-87D2-9E795B91B2B8}" srcOrd="0" destOrd="0" presId="urn:microsoft.com/office/officeart/2008/layout/LinedList"/>
    <dgm:cxn modelId="{AA8B4ACE-27F8-4ED5-AFCB-E19A6C703836}" type="presOf" srcId="{260BCADD-15CE-4F4E-82C8-9819149B76F5}" destId="{BD6B07FC-3379-4F4A-9B93-2B07D8E053C4}" srcOrd="0" destOrd="0" presId="urn:microsoft.com/office/officeart/2008/layout/LinedList"/>
    <dgm:cxn modelId="{132C60CF-960B-4568-9320-9C84774C3A8C}" type="presOf" srcId="{064C9F95-8E14-4673-A036-F4C89292BD57}" destId="{5153F0A9-403D-4B6B-8F8E-B6383F54413E}" srcOrd="0" destOrd="0" presId="urn:microsoft.com/office/officeart/2008/layout/LinedList"/>
    <dgm:cxn modelId="{6A89B1D9-E958-47C9-8275-5A818372BBFE}" type="presOf" srcId="{E5D063FE-6655-45AB-A4B1-37B953D66CF4}" destId="{468CA953-1C6A-4A04-87F6-614AD2913A56}" srcOrd="0" destOrd="0" presId="urn:microsoft.com/office/officeart/2008/layout/LinedList"/>
    <dgm:cxn modelId="{A78B9DF3-C1B2-45E4-A66B-FCE22D8B8CE7}" srcId="{260BCADD-15CE-4F4E-82C8-9819149B76F5}" destId="{20EBC1CE-37ED-47A3-985F-226CAAB4A11E}" srcOrd="6" destOrd="0" parTransId="{F4AC5850-A2DB-4B65-8EF1-E4A67DC02F7A}" sibTransId="{7EBFD9D1-8D11-44F9-AF6C-2FB2788A9845}"/>
    <dgm:cxn modelId="{B88CAEFC-7752-496B-8F2B-13D9E2C382D1}" type="presOf" srcId="{CA44F18B-BF4C-4EF4-A38A-863A711D77DA}" destId="{1A4CBAB3-93C7-4D61-A141-FC1ECFC6672E}" srcOrd="0" destOrd="0" presId="urn:microsoft.com/office/officeart/2008/layout/LinedList"/>
    <dgm:cxn modelId="{5BFA0677-9B10-47B9-942F-C1DD4DEF8E94}" type="presParOf" srcId="{BD6B07FC-3379-4F4A-9B93-2B07D8E053C4}" destId="{7801C497-5BC3-4ADC-86FD-08480410394A}" srcOrd="0" destOrd="0" presId="urn:microsoft.com/office/officeart/2008/layout/LinedList"/>
    <dgm:cxn modelId="{A6C873AC-0C04-4D03-8E4B-CAE560C21B0A}" type="presParOf" srcId="{BD6B07FC-3379-4F4A-9B93-2B07D8E053C4}" destId="{161C89BD-85D1-4E84-B5C7-CE7D90E48560}" srcOrd="1" destOrd="0" presId="urn:microsoft.com/office/officeart/2008/layout/LinedList"/>
    <dgm:cxn modelId="{441D6443-182C-42A2-B04F-1AE364118048}" type="presParOf" srcId="{161C89BD-85D1-4E84-B5C7-CE7D90E48560}" destId="{5153F0A9-403D-4B6B-8F8E-B6383F54413E}" srcOrd="0" destOrd="0" presId="urn:microsoft.com/office/officeart/2008/layout/LinedList"/>
    <dgm:cxn modelId="{6821EBF8-8FDE-4952-9EBA-85A61B629F49}" type="presParOf" srcId="{161C89BD-85D1-4E84-B5C7-CE7D90E48560}" destId="{14C24C19-FE2B-4EFC-A4C0-FC9C0096A080}" srcOrd="1" destOrd="0" presId="urn:microsoft.com/office/officeart/2008/layout/LinedList"/>
    <dgm:cxn modelId="{46F1CB77-9635-4299-B08A-05C7F895F950}" type="presParOf" srcId="{BD6B07FC-3379-4F4A-9B93-2B07D8E053C4}" destId="{D5F2991C-126C-4B29-B358-DF2145DE58D0}" srcOrd="2" destOrd="0" presId="urn:microsoft.com/office/officeart/2008/layout/LinedList"/>
    <dgm:cxn modelId="{F47DD660-EB00-4406-A05C-F4F6D46BA8A1}" type="presParOf" srcId="{BD6B07FC-3379-4F4A-9B93-2B07D8E053C4}" destId="{9BAAF886-EAEA-4AA5-ADC5-17CE72B3E5EC}" srcOrd="3" destOrd="0" presId="urn:microsoft.com/office/officeart/2008/layout/LinedList"/>
    <dgm:cxn modelId="{44B1097D-032D-430B-AE8A-975F5CAE348F}" type="presParOf" srcId="{9BAAF886-EAEA-4AA5-ADC5-17CE72B3E5EC}" destId="{EC23AB35-659A-4BEC-8AC7-99200720D2D2}" srcOrd="0" destOrd="0" presId="urn:microsoft.com/office/officeart/2008/layout/LinedList"/>
    <dgm:cxn modelId="{45D5550F-4C4B-4CB9-8A9F-AC122E5C8FF2}" type="presParOf" srcId="{9BAAF886-EAEA-4AA5-ADC5-17CE72B3E5EC}" destId="{88CBCA4D-3ED1-483A-812B-2AD742837A76}" srcOrd="1" destOrd="0" presId="urn:microsoft.com/office/officeart/2008/layout/LinedList"/>
    <dgm:cxn modelId="{68ECCE2E-B217-4EDA-884A-C69075AD219A}" type="presParOf" srcId="{BD6B07FC-3379-4F4A-9B93-2B07D8E053C4}" destId="{FB4F080F-11F6-4B6C-86D6-95FF471EC0C8}" srcOrd="4" destOrd="0" presId="urn:microsoft.com/office/officeart/2008/layout/LinedList"/>
    <dgm:cxn modelId="{6664C162-AECC-452C-84C3-DDB29A888451}" type="presParOf" srcId="{BD6B07FC-3379-4F4A-9B93-2B07D8E053C4}" destId="{1DD2B35B-468C-45D1-9C7F-8DE302620519}" srcOrd="5" destOrd="0" presId="urn:microsoft.com/office/officeart/2008/layout/LinedList"/>
    <dgm:cxn modelId="{821CE095-807D-4517-9D35-FC65B4CC819E}" type="presParOf" srcId="{1DD2B35B-468C-45D1-9C7F-8DE302620519}" destId="{7FF8FEF6-96BC-4BEF-B287-DCAD7700EE5E}" srcOrd="0" destOrd="0" presId="urn:microsoft.com/office/officeart/2008/layout/LinedList"/>
    <dgm:cxn modelId="{CA488185-84CA-4966-AEC0-CD5751A07F88}" type="presParOf" srcId="{1DD2B35B-468C-45D1-9C7F-8DE302620519}" destId="{0A5CFDBA-F6FA-4A6D-AF24-315081C2655E}" srcOrd="1" destOrd="0" presId="urn:microsoft.com/office/officeart/2008/layout/LinedList"/>
    <dgm:cxn modelId="{0D9B9351-31A7-4AC1-ABB0-EE8675DA6CF4}" type="presParOf" srcId="{BD6B07FC-3379-4F4A-9B93-2B07D8E053C4}" destId="{D9248585-5E2C-45E4-AA7E-A546F416D889}" srcOrd="6" destOrd="0" presId="urn:microsoft.com/office/officeart/2008/layout/LinedList"/>
    <dgm:cxn modelId="{9E259760-CFD6-43DC-8E69-1A780BE87E43}" type="presParOf" srcId="{BD6B07FC-3379-4F4A-9B93-2B07D8E053C4}" destId="{23291506-2091-4838-A77C-BBD41A1B7117}" srcOrd="7" destOrd="0" presId="urn:microsoft.com/office/officeart/2008/layout/LinedList"/>
    <dgm:cxn modelId="{CE6F1F02-0CDF-4B31-B759-B9D5DE4A53BD}" type="presParOf" srcId="{23291506-2091-4838-A77C-BBD41A1B7117}" destId="{5F1C8A95-F78B-4A64-87D2-9E795B91B2B8}" srcOrd="0" destOrd="0" presId="urn:microsoft.com/office/officeart/2008/layout/LinedList"/>
    <dgm:cxn modelId="{CF0C5C0C-EA43-454C-8D2A-D0A02FF4DB0F}" type="presParOf" srcId="{23291506-2091-4838-A77C-BBD41A1B7117}" destId="{09061A69-21CA-4ABD-B6C7-02EF9CF137C5}" srcOrd="1" destOrd="0" presId="urn:microsoft.com/office/officeart/2008/layout/LinedList"/>
    <dgm:cxn modelId="{BE8239EF-69EF-427D-8C3C-20BF6F47EC87}" type="presParOf" srcId="{BD6B07FC-3379-4F4A-9B93-2B07D8E053C4}" destId="{D76E6260-684C-469B-8492-57E0CB947888}" srcOrd="8" destOrd="0" presId="urn:microsoft.com/office/officeart/2008/layout/LinedList"/>
    <dgm:cxn modelId="{92850E64-88E9-40E3-A6B9-4CF5615AC176}" type="presParOf" srcId="{BD6B07FC-3379-4F4A-9B93-2B07D8E053C4}" destId="{82DA1D53-3E55-4F37-BA64-642DF99F47D6}" srcOrd="9" destOrd="0" presId="urn:microsoft.com/office/officeart/2008/layout/LinedList"/>
    <dgm:cxn modelId="{9A4CB63C-0A17-435D-8422-815311771F52}" type="presParOf" srcId="{82DA1D53-3E55-4F37-BA64-642DF99F47D6}" destId="{01427963-E012-4B5D-A997-2443B8AAC98D}" srcOrd="0" destOrd="0" presId="urn:microsoft.com/office/officeart/2008/layout/LinedList"/>
    <dgm:cxn modelId="{AD67A330-111C-45C1-8EEA-CE19B42930F2}" type="presParOf" srcId="{82DA1D53-3E55-4F37-BA64-642DF99F47D6}" destId="{5E0BB121-5247-469F-B4B4-29C851D4C0EE}" srcOrd="1" destOrd="0" presId="urn:microsoft.com/office/officeart/2008/layout/LinedList"/>
    <dgm:cxn modelId="{281B9FCD-100D-4330-BC23-539979DD7D31}" type="presParOf" srcId="{BD6B07FC-3379-4F4A-9B93-2B07D8E053C4}" destId="{33FDC4B7-4BBB-4F57-B3E0-0E2470E6D2DA}" srcOrd="10" destOrd="0" presId="urn:microsoft.com/office/officeart/2008/layout/LinedList"/>
    <dgm:cxn modelId="{35D13400-245B-47C4-A9FD-7AD284B85349}" type="presParOf" srcId="{BD6B07FC-3379-4F4A-9B93-2B07D8E053C4}" destId="{E690A92D-E71B-44B2-94CF-1F8993206B17}" srcOrd="11" destOrd="0" presId="urn:microsoft.com/office/officeart/2008/layout/LinedList"/>
    <dgm:cxn modelId="{54FC3C43-ED79-47CA-9C22-7152861E392F}" type="presParOf" srcId="{E690A92D-E71B-44B2-94CF-1F8993206B17}" destId="{468CA953-1C6A-4A04-87F6-614AD2913A56}" srcOrd="0" destOrd="0" presId="urn:microsoft.com/office/officeart/2008/layout/LinedList"/>
    <dgm:cxn modelId="{ECD115F6-B386-44C8-85E9-B3908C0B89F1}" type="presParOf" srcId="{E690A92D-E71B-44B2-94CF-1F8993206B17}" destId="{DC159A2C-E7A3-4E35-BBA0-58A02E89F8BB}" srcOrd="1" destOrd="0" presId="urn:microsoft.com/office/officeart/2008/layout/LinedList"/>
    <dgm:cxn modelId="{2DB78725-B082-4DD4-B309-84073A43B9A0}" type="presParOf" srcId="{BD6B07FC-3379-4F4A-9B93-2B07D8E053C4}" destId="{8A0AC966-AA49-4B15-A67C-E7703280657B}" srcOrd="12" destOrd="0" presId="urn:microsoft.com/office/officeart/2008/layout/LinedList"/>
    <dgm:cxn modelId="{094FB82D-9A24-48FB-AD8C-82558EF9A81A}" type="presParOf" srcId="{BD6B07FC-3379-4F4A-9B93-2B07D8E053C4}" destId="{9DBAAF49-1E87-4006-9369-A937D50C8F3B}" srcOrd="13" destOrd="0" presId="urn:microsoft.com/office/officeart/2008/layout/LinedList"/>
    <dgm:cxn modelId="{EE097B39-ED2C-42BB-B87E-D15C12E8386E}" type="presParOf" srcId="{9DBAAF49-1E87-4006-9369-A937D50C8F3B}" destId="{C90B5B76-F322-4365-A1E1-3986A0C133BD}" srcOrd="0" destOrd="0" presId="urn:microsoft.com/office/officeart/2008/layout/LinedList"/>
    <dgm:cxn modelId="{45BB285A-1590-4031-AF3E-52945B6D4687}" type="presParOf" srcId="{9DBAAF49-1E87-4006-9369-A937D50C8F3B}" destId="{5051F616-4CE8-4595-955C-52C0EE351AE7}" srcOrd="1" destOrd="0" presId="urn:microsoft.com/office/officeart/2008/layout/LinedList"/>
    <dgm:cxn modelId="{E7FB87A1-9D4D-4C39-977B-24FC1643D8A5}" type="presParOf" srcId="{BD6B07FC-3379-4F4A-9B93-2B07D8E053C4}" destId="{911A4ACB-8D71-46D0-AB9E-1BF892F140A1}" srcOrd="14" destOrd="0" presId="urn:microsoft.com/office/officeart/2008/layout/LinedList"/>
    <dgm:cxn modelId="{90CF1D71-EB31-4E9E-9D36-50DBA59025C0}" type="presParOf" srcId="{BD6B07FC-3379-4F4A-9B93-2B07D8E053C4}" destId="{8176B322-2A91-4E29-911E-182B406DF65D}" srcOrd="15" destOrd="0" presId="urn:microsoft.com/office/officeart/2008/layout/LinedList"/>
    <dgm:cxn modelId="{079F3C17-1750-4307-8F74-76232E95CC9E}" type="presParOf" srcId="{8176B322-2A91-4E29-911E-182B406DF65D}" destId="{F127F051-0B31-4276-9D0B-BADED11B3F2C}" srcOrd="0" destOrd="0" presId="urn:microsoft.com/office/officeart/2008/layout/LinedList"/>
    <dgm:cxn modelId="{A00BDFF7-5CA8-4145-872B-370D9E35D436}" type="presParOf" srcId="{8176B322-2A91-4E29-911E-182B406DF65D}" destId="{E5D64BC0-0465-4007-96B1-4D416C616B34}" srcOrd="1" destOrd="0" presId="urn:microsoft.com/office/officeart/2008/layout/LinedList"/>
    <dgm:cxn modelId="{AE373195-069C-410E-8A7C-E16DCA2179E8}" type="presParOf" srcId="{BD6B07FC-3379-4F4A-9B93-2B07D8E053C4}" destId="{167D05E9-5D60-4046-BED6-BDCA21DE03C5}" srcOrd="16" destOrd="0" presId="urn:microsoft.com/office/officeart/2008/layout/LinedList"/>
    <dgm:cxn modelId="{1339AB61-17E3-4BE9-B27A-4616326BCE51}" type="presParOf" srcId="{BD6B07FC-3379-4F4A-9B93-2B07D8E053C4}" destId="{C04C8C70-5B61-41E9-89D0-994B5D13009A}" srcOrd="17" destOrd="0" presId="urn:microsoft.com/office/officeart/2008/layout/LinedList"/>
    <dgm:cxn modelId="{5DB18D06-EDB2-4AB7-AD29-636DFA6C0786}" type="presParOf" srcId="{C04C8C70-5B61-41E9-89D0-994B5D13009A}" destId="{1A4CBAB3-93C7-4D61-A141-FC1ECFC6672E}" srcOrd="0" destOrd="0" presId="urn:microsoft.com/office/officeart/2008/layout/LinedList"/>
    <dgm:cxn modelId="{6D98185F-DC9D-4D66-9845-BC25BA51C735}" type="presParOf" srcId="{C04C8C70-5B61-41E9-89D0-994B5D13009A}" destId="{4B4F4C64-153E-4897-8177-F72A69CF50F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E8A58-F923-471E-A7E3-F6647631085C}">
      <dsp:nvSpPr>
        <dsp:cNvPr id="0" name=""/>
        <dsp:cNvSpPr/>
      </dsp:nvSpPr>
      <dsp:spPr>
        <a:xfrm>
          <a:off x="0" y="799703"/>
          <a:ext cx="4231481"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04E48F-9C78-4839-970F-299910C08919}">
      <dsp:nvSpPr>
        <dsp:cNvPr id="0" name=""/>
        <dsp:cNvSpPr/>
      </dsp:nvSpPr>
      <dsp:spPr>
        <a:xfrm>
          <a:off x="446603" y="1131887"/>
          <a:ext cx="812006" cy="8120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FC84B0-572C-4889-A7A8-5DEB6BE7F9D9}">
      <dsp:nvSpPr>
        <dsp:cNvPr id="0" name=""/>
        <dsp:cNvSpPr/>
      </dsp:nvSpPr>
      <dsp:spPr>
        <a:xfrm>
          <a:off x="1705213" y="799703"/>
          <a:ext cx="2526267"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1111250">
            <a:lnSpc>
              <a:spcPct val="90000"/>
            </a:lnSpc>
            <a:spcBef>
              <a:spcPct val="0"/>
            </a:spcBef>
            <a:spcAft>
              <a:spcPct val="35000"/>
            </a:spcAft>
            <a:buNone/>
          </a:pPr>
          <a:r>
            <a:rPr lang="tr-TR" sz="2500" kern="1200"/>
            <a:t>Güzel yazı sanatı</a:t>
          </a:r>
          <a:endParaRPr lang="en-US" sz="2500" kern="1200"/>
        </a:p>
      </dsp:txBody>
      <dsp:txXfrm>
        <a:off x="1705213" y="799703"/>
        <a:ext cx="2526267" cy="1476375"/>
      </dsp:txXfrm>
    </dsp:sp>
    <dsp:sp modelId="{0C236885-5A2A-4771-B24B-36668236CC07}">
      <dsp:nvSpPr>
        <dsp:cNvPr id="0" name=""/>
        <dsp:cNvSpPr/>
      </dsp:nvSpPr>
      <dsp:spPr>
        <a:xfrm>
          <a:off x="0" y="2645171"/>
          <a:ext cx="4231481"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C0717C-645D-4B6D-9EA8-25D83A337B1F}">
      <dsp:nvSpPr>
        <dsp:cNvPr id="0" name=""/>
        <dsp:cNvSpPr/>
      </dsp:nvSpPr>
      <dsp:spPr>
        <a:xfrm>
          <a:off x="446603" y="2977356"/>
          <a:ext cx="812006" cy="8120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CCEB4C-54A5-4E05-9DC6-8DFD78A09AC3}">
      <dsp:nvSpPr>
        <dsp:cNvPr id="0" name=""/>
        <dsp:cNvSpPr/>
      </dsp:nvSpPr>
      <dsp:spPr>
        <a:xfrm>
          <a:off x="1705213" y="2645171"/>
          <a:ext cx="2526267"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1111250">
            <a:lnSpc>
              <a:spcPct val="90000"/>
            </a:lnSpc>
            <a:spcBef>
              <a:spcPct val="0"/>
            </a:spcBef>
            <a:spcAft>
              <a:spcPct val="35000"/>
            </a:spcAft>
            <a:buNone/>
          </a:pPr>
          <a:r>
            <a:rPr lang="tr-TR" sz="2500" kern="1200"/>
            <a:t>Calligraphy</a:t>
          </a:r>
          <a:endParaRPr lang="en-US" sz="2500" kern="1200"/>
        </a:p>
      </dsp:txBody>
      <dsp:txXfrm>
        <a:off x="1705213" y="2645171"/>
        <a:ext cx="2526267" cy="1476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1C497-5BC3-4ADC-86FD-08480410394A}">
      <dsp:nvSpPr>
        <dsp:cNvPr id="0" name=""/>
        <dsp:cNvSpPr/>
      </dsp:nvSpPr>
      <dsp:spPr>
        <a:xfrm>
          <a:off x="0" y="600"/>
          <a:ext cx="4231481"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53F0A9-403D-4B6B-8F8E-B6383F54413E}">
      <dsp:nvSpPr>
        <dsp:cNvPr id="0" name=""/>
        <dsp:cNvSpPr/>
      </dsp:nvSpPr>
      <dsp:spPr>
        <a:xfrm>
          <a:off x="0" y="600"/>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Göze ve kulağa hoş gelen, hayranlık uyandıran, çirkin karşıtı.</a:t>
          </a:r>
          <a:endParaRPr lang="en-US" sz="1600" kern="1200"/>
        </a:p>
      </dsp:txBody>
      <dsp:txXfrm>
        <a:off x="0" y="600"/>
        <a:ext cx="4231481" cy="546672"/>
      </dsp:txXfrm>
    </dsp:sp>
    <dsp:sp modelId="{D5F2991C-126C-4B29-B358-DF2145DE58D0}">
      <dsp:nvSpPr>
        <dsp:cNvPr id="0" name=""/>
        <dsp:cNvSpPr/>
      </dsp:nvSpPr>
      <dsp:spPr>
        <a:xfrm>
          <a:off x="0" y="547272"/>
          <a:ext cx="4231481"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23AB35-659A-4BEC-8AC7-99200720D2D2}">
      <dsp:nvSpPr>
        <dsp:cNvPr id="0" name=""/>
        <dsp:cNvSpPr/>
      </dsp:nvSpPr>
      <dsp:spPr>
        <a:xfrm>
          <a:off x="0" y="547272"/>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İyi, hoş</a:t>
          </a:r>
          <a:endParaRPr lang="en-US" sz="1600" kern="1200"/>
        </a:p>
      </dsp:txBody>
      <dsp:txXfrm>
        <a:off x="0" y="547272"/>
        <a:ext cx="4231481" cy="546672"/>
      </dsp:txXfrm>
    </dsp:sp>
    <dsp:sp modelId="{FB4F080F-11F6-4B6C-86D6-95FF471EC0C8}">
      <dsp:nvSpPr>
        <dsp:cNvPr id="0" name=""/>
        <dsp:cNvSpPr/>
      </dsp:nvSpPr>
      <dsp:spPr>
        <a:xfrm>
          <a:off x="0" y="1093944"/>
          <a:ext cx="4231481"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F8FEF6-96BC-4BEF-B287-DCAD7700EE5E}">
      <dsp:nvSpPr>
        <dsp:cNvPr id="0" name=""/>
        <dsp:cNvSpPr/>
      </dsp:nvSpPr>
      <dsp:spPr>
        <a:xfrm>
          <a:off x="0" y="1093944"/>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Beklenene uygun düşen ve başarı düşüncesi uyandıran.</a:t>
          </a:r>
          <a:endParaRPr lang="en-US" sz="1600" kern="1200"/>
        </a:p>
      </dsp:txBody>
      <dsp:txXfrm>
        <a:off x="0" y="1093944"/>
        <a:ext cx="4231481" cy="546672"/>
      </dsp:txXfrm>
    </dsp:sp>
    <dsp:sp modelId="{D9248585-5E2C-45E4-AA7E-A546F416D889}">
      <dsp:nvSpPr>
        <dsp:cNvPr id="0" name=""/>
        <dsp:cNvSpPr/>
      </dsp:nvSpPr>
      <dsp:spPr>
        <a:xfrm>
          <a:off x="0" y="1640616"/>
          <a:ext cx="4231481"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C8A95-F78B-4A64-87D2-9E795B91B2B8}">
      <dsp:nvSpPr>
        <dsp:cNvPr id="0" name=""/>
        <dsp:cNvSpPr/>
      </dsp:nvSpPr>
      <dsp:spPr>
        <a:xfrm>
          <a:off x="0" y="1640616"/>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Soyluluk ve ahlaki üstünlük düşüncesi uyandıran.</a:t>
          </a:r>
          <a:endParaRPr lang="en-US" sz="1600" kern="1200"/>
        </a:p>
      </dsp:txBody>
      <dsp:txXfrm>
        <a:off x="0" y="1640616"/>
        <a:ext cx="4231481" cy="546672"/>
      </dsp:txXfrm>
    </dsp:sp>
    <dsp:sp modelId="{D76E6260-684C-469B-8492-57E0CB947888}">
      <dsp:nvSpPr>
        <dsp:cNvPr id="0" name=""/>
        <dsp:cNvSpPr/>
      </dsp:nvSpPr>
      <dsp:spPr>
        <a:xfrm>
          <a:off x="0" y="2187288"/>
          <a:ext cx="4231481" cy="0"/>
        </a:xfrm>
        <a:prstGeom prst="lin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427963-E012-4B5D-A997-2443B8AAC98D}">
      <dsp:nvSpPr>
        <dsp:cNvPr id="0" name=""/>
        <dsp:cNvSpPr/>
      </dsp:nvSpPr>
      <dsp:spPr>
        <a:xfrm>
          <a:off x="0" y="2187288"/>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Görgü kurallarına uygun olan.</a:t>
          </a:r>
          <a:endParaRPr lang="en-US" sz="1600" kern="1200"/>
        </a:p>
      </dsp:txBody>
      <dsp:txXfrm>
        <a:off x="0" y="2187288"/>
        <a:ext cx="4231481" cy="546672"/>
      </dsp:txXfrm>
    </dsp:sp>
    <dsp:sp modelId="{33FDC4B7-4BBB-4F57-B3E0-0E2470E6D2DA}">
      <dsp:nvSpPr>
        <dsp:cNvPr id="0" name=""/>
        <dsp:cNvSpPr/>
      </dsp:nvSpPr>
      <dsp:spPr>
        <a:xfrm>
          <a:off x="0" y="2733961"/>
          <a:ext cx="4231481"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8CA953-1C6A-4A04-87F6-614AD2913A56}">
      <dsp:nvSpPr>
        <dsp:cNvPr id="0" name=""/>
        <dsp:cNvSpPr/>
      </dsp:nvSpPr>
      <dsp:spPr>
        <a:xfrm>
          <a:off x="0" y="2733961"/>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Sakin, hoş (hava).</a:t>
          </a:r>
          <a:endParaRPr lang="en-US" sz="1600" kern="1200"/>
        </a:p>
      </dsp:txBody>
      <dsp:txXfrm>
        <a:off x="0" y="2733961"/>
        <a:ext cx="4231481" cy="546672"/>
      </dsp:txXfrm>
    </dsp:sp>
    <dsp:sp modelId="{8A0AC966-AA49-4B15-A67C-E7703280657B}">
      <dsp:nvSpPr>
        <dsp:cNvPr id="0" name=""/>
        <dsp:cNvSpPr/>
      </dsp:nvSpPr>
      <dsp:spPr>
        <a:xfrm>
          <a:off x="0" y="3280633"/>
          <a:ext cx="4231481"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0B5B76-F322-4365-A1E1-3986A0C133BD}">
      <dsp:nvSpPr>
        <dsp:cNvPr id="0" name=""/>
        <dsp:cNvSpPr/>
      </dsp:nvSpPr>
      <dsp:spPr>
        <a:xfrm>
          <a:off x="0" y="3280633"/>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Okşayıcı, aldatıcı, kandırıcı.</a:t>
          </a:r>
          <a:endParaRPr lang="en-US" sz="1600" kern="1200"/>
        </a:p>
      </dsp:txBody>
      <dsp:txXfrm>
        <a:off x="0" y="3280633"/>
        <a:ext cx="4231481" cy="546672"/>
      </dsp:txXfrm>
    </dsp:sp>
    <dsp:sp modelId="{911A4ACB-8D71-46D0-AB9E-1BF892F140A1}">
      <dsp:nvSpPr>
        <dsp:cNvPr id="0" name=""/>
        <dsp:cNvSpPr/>
      </dsp:nvSpPr>
      <dsp:spPr>
        <a:xfrm>
          <a:off x="0" y="3827305"/>
          <a:ext cx="4231481"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27F051-0B31-4276-9D0B-BADED11B3F2C}">
      <dsp:nvSpPr>
        <dsp:cNvPr id="0" name=""/>
        <dsp:cNvSpPr/>
      </dsp:nvSpPr>
      <dsp:spPr>
        <a:xfrm>
          <a:off x="0" y="3827305"/>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Pek iyi, doğru.</a:t>
          </a:r>
          <a:endParaRPr lang="en-US" sz="1600" kern="1200"/>
        </a:p>
      </dsp:txBody>
      <dsp:txXfrm>
        <a:off x="0" y="3827305"/>
        <a:ext cx="4231481" cy="546672"/>
      </dsp:txXfrm>
    </dsp:sp>
    <dsp:sp modelId="{167D05E9-5D60-4046-BED6-BDCA21DE03C5}">
      <dsp:nvSpPr>
        <dsp:cNvPr id="0" name=""/>
        <dsp:cNvSpPr/>
      </dsp:nvSpPr>
      <dsp:spPr>
        <a:xfrm>
          <a:off x="0" y="4373977"/>
          <a:ext cx="4231481"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4CBAB3-93C7-4D61-A141-FC1ECFC6672E}">
      <dsp:nvSpPr>
        <dsp:cNvPr id="0" name=""/>
        <dsp:cNvSpPr/>
      </dsp:nvSpPr>
      <dsp:spPr>
        <a:xfrm>
          <a:off x="0" y="4373977"/>
          <a:ext cx="4231481" cy="546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tr-TR" sz="1600" kern="1200"/>
            <a:t>Hoşa giden, hayranlık uyandıran, beğenilen.</a:t>
          </a:r>
          <a:endParaRPr lang="en-US" sz="1600" kern="1200"/>
        </a:p>
      </dsp:txBody>
      <dsp:txXfrm>
        <a:off x="0" y="4373977"/>
        <a:ext cx="4231481" cy="5466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AA192BBC-238B-44F2-A92A-60DA3CA0938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2A4C8A-E1B9-4977-9FDD-C8C4C98322E2}"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7438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192BBC-238B-44F2-A92A-60DA3CA0938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2A4C8A-E1B9-4977-9FDD-C8C4C98322E2}" type="slidenum">
              <a:rPr lang="tr-TR" smtClean="0"/>
              <a:pPr/>
              <a:t>‹#›</a:t>
            </a:fld>
            <a:endParaRPr lang="tr-TR"/>
          </a:p>
        </p:txBody>
      </p:sp>
    </p:spTree>
    <p:extLst>
      <p:ext uri="{BB962C8B-B14F-4D97-AF65-F5344CB8AC3E}">
        <p14:creationId xmlns:p14="http://schemas.microsoft.com/office/powerpoint/2010/main" val="189548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192BBC-238B-44F2-A92A-60DA3CA0938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2A4C8A-E1B9-4977-9FDD-C8C4C98322E2}" type="slidenum">
              <a:rPr lang="tr-TR" smtClean="0"/>
              <a:pPr/>
              <a:t>‹#›</a:t>
            </a:fld>
            <a:endParaRPr lang="tr-T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55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192BBC-238B-44F2-A92A-60DA3CA0938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2A4C8A-E1B9-4977-9FDD-C8C4C98322E2}" type="slidenum">
              <a:rPr lang="tr-TR" smtClean="0"/>
              <a:pPr/>
              <a:t>‹#›</a:t>
            </a:fld>
            <a:endParaRPr lang="tr-TR"/>
          </a:p>
        </p:txBody>
      </p:sp>
    </p:spTree>
    <p:extLst>
      <p:ext uri="{BB962C8B-B14F-4D97-AF65-F5344CB8AC3E}">
        <p14:creationId xmlns:p14="http://schemas.microsoft.com/office/powerpoint/2010/main" val="1702578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192BBC-238B-44F2-A92A-60DA3CA0938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2A4C8A-E1B9-4977-9FDD-C8C4C98322E2}"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122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192BBC-238B-44F2-A92A-60DA3CA0938A}" type="datetimeFigureOut">
              <a:rPr lang="tr-TR" smtClean="0"/>
              <a:pPr/>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F2A4C8A-E1B9-4977-9FDD-C8C4C98322E2}" type="slidenum">
              <a:rPr lang="tr-TR" smtClean="0"/>
              <a:pPr/>
              <a:t>‹#›</a:t>
            </a:fld>
            <a:endParaRPr lang="tr-TR"/>
          </a:p>
        </p:txBody>
      </p:sp>
    </p:spTree>
    <p:extLst>
      <p:ext uri="{BB962C8B-B14F-4D97-AF65-F5344CB8AC3E}">
        <p14:creationId xmlns:p14="http://schemas.microsoft.com/office/powerpoint/2010/main" val="3518077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192BBC-238B-44F2-A92A-60DA3CA0938A}" type="datetimeFigureOut">
              <a:rPr lang="tr-TR" smtClean="0"/>
              <a:pPr/>
              <a:t>6.05.2020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F2A4C8A-E1B9-4977-9FDD-C8C4C98322E2}" type="slidenum">
              <a:rPr lang="tr-TR" smtClean="0"/>
              <a:pPr/>
              <a:t>‹#›</a:t>
            </a:fld>
            <a:endParaRPr lang="tr-TR"/>
          </a:p>
        </p:txBody>
      </p:sp>
    </p:spTree>
    <p:extLst>
      <p:ext uri="{BB962C8B-B14F-4D97-AF65-F5344CB8AC3E}">
        <p14:creationId xmlns:p14="http://schemas.microsoft.com/office/powerpoint/2010/main" val="514752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192BBC-238B-44F2-A92A-60DA3CA0938A}" type="datetimeFigureOut">
              <a:rPr lang="tr-TR" smtClean="0"/>
              <a:pPr/>
              <a:t>6.05.2020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F2A4C8A-E1B9-4977-9FDD-C8C4C98322E2}" type="slidenum">
              <a:rPr lang="tr-TR" smtClean="0"/>
              <a:pPr/>
              <a:t>‹#›</a:t>
            </a:fld>
            <a:endParaRPr lang="tr-TR"/>
          </a:p>
        </p:txBody>
      </p:sp>
    </p:spTree>
    <p:extLst>
      <p:ext uri="{BB962C8B-B14F-4D97-AF65-F5344CB8AC3E}">
        <p14:creationId xmlns:p14="http://schemas.microsoft.com/office/powerpoint/2010/main" val="2792738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192BBC-238B-44F2-A92A-60DA3CA0938A}" type="datetimeFigureOut">
              <a:rPr lang="tr-TR" smtClean="0"/>
              <a:pPr/>
              <a:t>6.05.2020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F2A4C8A-E1B9-4977-9FDD-C8C4C98322E2}" type="slidenum">
              <a:rPr lang="tr-TR" smtClean="0"/>
              <a:pPr/>
              <a:t>‹#›</a:t>
            </a:fld>
            <a:endParaRPr lang="tr-TR"/>
          </a:p>
        </p:txBody>
      </p:sp>
    </p:spTree>
    <p:extLst>
      <p:ext uri="{BB962C8B-B14F-4D97-AF65-F5344CB8AC3E}">
        <p14:creationId xmlns:p14="http://schemas.microsoft.com/office/powerpoint/2010/main" val="1294307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192BBC-238B-44F2-A92A-60DA3CA0938A}" type="datetimeFigureOut">
              <a:rPr lang="tr-TR" smtClean="0"/>
              <a:pPr/>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F2A4C8A-E1B9-4977-9FDD-C8C4C98322E2}" type="slidenum">
              <a:rPr lang="tr-TR" smtClean="0"/>
              <a:pPr/>
              <a:t>‹#›</a:t>
            </a:fld>
            <a:endParaRPr lang="tr-TR"/>
          </a:p>
        </p:txBody>
      </p:sp>
    </p:spTree>
    <p:extLst>
      <p:ext uri="{BB962C8B-B14F-4D97-AF65-F5344CB8AC3E}">
        <p14:creationId xmlns:p14="http://schemas.microsoft.com/office/powerpoint/2010/main" val="165263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192BBC-238B-44F2-A92A-60DA3CA0938A}" type="datetimeFigureOut">
              <a:rPr lang="tr-TR" smtClean="0"/>
              <a:pPr/>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F2A4C8A-E1B9-4977-9FDD-C8C4C98322E2}"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4064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A192BBC-238B-44F2-A92A-60DA3CA0938A}" type="datetimeFigureOut">
              <a:rPr lang="tr-TR" smtClean="0"/>
              <a:pPr/>
              <a:t>6.05.2020</a:t>
            </a:fld>
            <a:endParaRPr lang="tr-T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F2A4C8A-E1B9-4977-9FDD-C8C4C98322E2}" type="slidenum">
              <a:rPr lang="tr-TR" smtClean="0"/>
              <a:pPr/>
              <a:t>‹#›</a:t>
            </a:fld>
            <a:endParaRPr lang="tr-T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42205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ctrTitle"/>
          </p:nvPr>
        </p:nvSpPr>
        <p:spPr>
          <a:xfrm>
            <a:off x="3534918" y="1105351"/>
            <a:ext cx="4765475" cy="3023981"/>
          </a:xfrm>
        </p:spPr>
        <p:txBody>
          <a:bodyPr anchor="b">
            <a:normAutofit/>
          </a:bodyPr>
          <a:lstStyle/>
          <a:p>
            <a:pPr algn="l"/>
            <a:r>
              <a:rPr lang="tr-TR" sz="4200">
                <a:solidFill>
                  <a:srgbClr val="FFFFFF"/>
                </a:solidFill>
              </a:rPr>
              <a:t>Hüsnühat Sanatı</a:t>
            </a:r>
          </a:p>
        </p:txBody>
      </p:sp>
      <p:sp>
        <p:nvSpPr>
          <p:cNvPr id="3" name="2 Alt Başlık"/>
          <p:cNvSpPr>
            <a:spLocks noGrp="1"/>
          </p:cNvSpPr>
          <p:nvPr>
            <p:ph type="subTitle" idx="1"/>
          </p:nvPr>
        </p:nvSpPr>
        <p:spPr>
          <a:xfrm>
            <a:off x="3534918" y="4297556"/>
            <a:ext cx="4765476" cy="1433391"/>
          </a:xfrm>
        </p:spPr>
        <p:txBody>
          <a:bodyPr anchor="t">
            <a:normAutofit/>
          </a:bodyPr>
          <a:lstStyle/>
          <a:p>
            <a:r>
              <a:rPr lang="tr-TR">
                <a:solidFill>
                  <a:srgbClr val="FFFFFF"/>
                </a:solidFill>
              </a:rPr>
              <a:t>Dr. Öğr. Üyesi Ayşem YANAR</a:t>
            </a:r>
          </a:p>
        </p:txBody>
      </p:sp>
      <p:cxnSp>
        <p:nvCxnSpPr>
          <p:cNvPr id="14" name="Straight Connector 13">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32199" y="4214336"/>
            <a:ext cx="38404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768096" y="585215"/>
            <a:ext cx="2722626" cy="1677467"/>
          </a:xfrm>
        </p:spPr>
        <p:txBody>
          <a:bodyPr>
            <a:normAutofit/>
          </a:bodyPr>
          <a:lstStyle/>
          <a:p>
            <a:endParaRPr lang="tr-TR" sz="380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2 İçerik Yer Tutucusu"/>
          <p:cNvSpPr>
            <a:spLocks noGrp="1"/>
          </p:cNvSpPr>
          <p:nvPr>
            <p:ph idx="1"/>
          </p:nvPr>
        </p:nvSpPr>
        <p:spPr>
          <a:xfrm>
            <a:off x="768096" y="2584415"/>
            <a:ext cx="2722626" cy="3724944"/>
          </a:xfrm>
        </p:spPr>
        <p:txBody>
          <a:bodyPr>
            <a:normAutofit/>
          </a:bodyPr>
          <a:lstStyle/>
          <a:p>
            <a:r>
              <a:rPr lang="tr-TR" sz="1700"/>
              <a:t>Minyatür, kitapları resimlemek amacıyla yapıldığından boyutları küçük tutulmuştur. Bu ortak bir özelliktir. Doğu ve Türk minyatürlerinin bazı başka özellikleri de vardır. Bu minyatürlerin çevresi çoğu kez "tezhip“ denen bezemeyle süslenirdi. Minyatürde suluboyaya benzer bir boya kullanılırdı.</a:t>
            </a:r>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2">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68096" y="585216"/>
            <a:ext cx="6013704" cy="1499616"/>
          </a:xfrm>
        </p:spPr>
        <p:txBody>
          <a:bodyPr>
            <a:normAutofit/>
          </a:bodyPr>
          <a:lstStyle/>
          <a:p>
            <a:endParaRPr lang="tr-TR"/>
          </a:p>
        </p:txBody>
      </p:sp>
      <p:sp>
        <p:nvSpPr>
          <p:cNvPr id="3" name="2 İçerik Yer Tutucusu"/>
          <p:cNvSpPr>
            <a:spLocks noGrp="1"/>
          </p:cNvSpPr>
          <p:nvPr>
            <p:ph idx="1"/>
          </p:nvPr>
        </p:nvSpPr>
        <p:spPr>
          <a:xfrm>
            <a:off x="768096" y="2286000"/>
            <a:ext cx="6013703" cy="4023360"/>
          </a:xfrm>
        </p:spPr>
        <p:txBody>
          <a:bodyPr>
            <a:normAutofit/>
          </a:bodyPr>
          <a:lstStyle/>
          <a:p>
            <a:r>
              <a:rPr lang="tr-TR" b="1" dirty="0"/>
              <a:t>Günümüzde Minyatür</a:t>
            </a:r>
            <a:br>
              <a:rPr lang="tr-TR" dirty="0"/>
            </a:br>
            <a:br>
              <a:rPr lang="tr-TR" dirty="0"/>
            </a:br>
            <a:r>
              <a:rPr lang="tr-TR" dirty="0"/>
              <a:t>Minyatür yerini yavaş yavaş bildiğimiz anlamda çağdaş resme bırakmaya başladı. Ama batıda olduğu gibi ülkemizde de geleneksel bir sanat olarak varlığını sürdürmektedir. Birkaç Yüzyıllık kesintiden sonra </a:t>
            </a:r>
            <a:r>
              <a:rPr lang="tr-TR" dirty="0" err="1"/>
              <a:t>Prof.Dr</a:t>
            </a:r>
            <a:r>
              <a:rPr lang="tr-TR" dirty="0"/>
              <a:t>.Süheyl </a:t>
            </a:r>
            <a:r>
              <a:rPr lang="tr-TR" dirty="0" err="1"/>
              <a:t>Ünver'in</a:t>
            </a:r>
            <a:r>
              <a:rPr lang="tr-TR" dirty="0"/>
              <a:t> çabalarıyla tekrar </a:t>
            </a:r>
            <a:r>
              <a:rPr lang="tr-TR" dirty="0" err="1"/>
              <a:t>günyüzüne</a:t>
            </a:r>
            <a:r>
              <a:rPr lang="tr-TR" dirty="0"/>
              <a:t> çıkmış minyatür sanatı Günümüzde Günseli </a:t>
            </a:r>
            <a:r>
              <a:rPr lang="tr-TR" dirty="0" err="1"/>
              <a:t>Kato</a:t>
            </a:r>
            <a:r>
              <a:rPr lang="tr-TR" dirty="0"/>
              <a:t>, </a:t>
            </a:r>
            <a:r>
              <a:rPr lang="tr-TR" dirty="0" err="1"/>
              <a:t>Gülbün</a:t>
            </a:r>
            <a:r>
              <a:rPr lang="tr-TR" dirty="0"/>
              <a:t> </a:t>
            </a:r>
            <a:r>
              <a:rPr lang="tr-TR" dirty="0" err="1"/>
              <a:t>Mesera</a:t>
            </a:r>
            <a:r>
              <a:rPr lang="tr-TR" dirty="0"/>
              <a:t>, Gülçin </a:t>
            </a:r>
            <a:r>
              <a:rPr lang="tr-TR" dirty="0" err="1"/>
              <a:t>Anmaç</a:t>
            </a:r>
            <a:r>
              <a:rPr lang="tr-TR" dirty="0"/>
              <a:t> ve yetişmekte olan birçok genç sanatçı tarafından icra edilmektedir.Minyatür resmin çok güzel anlatıldığı bir sanattır.</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1266" name="Picture 2" descr="https://i.pinimg.com/736x/bf/00/06/bf00069c7e5425c72909e6d008a6a56f--iranian-art-ottoman-empire.jpg"/>
          <p:cNvPicPr>
            <a:picLocks noChangeAspect="1" noChangeArrowheads="1"/>
          </p:cNvPicPr>
          <p:nvPr/>
        </p:nvPicPr>
        <p:blipFill>
          <a:blip r:embed="rId2"/>
          <a:srcRect/>
          <a:stretch>
            <a:fillRect/>
          </a:stretch>
        </p:blipFill>
        <p:spPr bwMode="auto">
          <a:xfrm>
            <a:off x="0" y="0"/>
            <a:ext cx="4572000" cy="6851788"/>
          </a:xfrm>
          <a:prstGeom prst="rect">
            <a:avLst/>
          </a:prstGeom>
          <a:noFill/>
        </p:spPr>
      </p:pic>
      <p:sp>
        <p:nvSpPr>
          <p:cNvPr id="11268" name="AutoShape 4" descr="https://pbs.twimg.com/media/CZkGbRLWkAEYYec.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1270" name="Picture 6" descr="https://pbs.twimg.com/media/CZkGbRLWkAEYYec.jpg"/>
          <p:cNvPicPr>
            <a:picLocks noChangeAspect="1" noChangeArrowheads="1"/>
          </p:cNvPicPr>
          <p:nvPr/>
        </p:nvPicPr>
        <p:blipFill>
          <a:blip r:embed="rId3"/>
          <a:srcRect/>
          <a:stretch>
            <a:fillRect/>
          </a:stretch>
        </p:blipFill>
        <p:spPr bwMode="auto">
          <a:xfrm>
            <a:off x="4097655" y="0"/>
            <a:ext cx="5046345" cy="685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5362" name="Picture 2" descr="http://irfanmektebi.com/wp-content/uploads/2017/03/minyatur.jpg"/>
          <p:cNvPicPr>
            <a:picLocks noChangeAspect="1" noChangeArrowheads="1"/>
          </p:cNvPicPr>
          <p:nvPr/>
        </p:nvPicPr>
        <p:blipFill>
          <a:blip r:embed="rId2"/>
          <a:srcRect/>
          <a:stretch>
            <a:fillRect/>
          </a:stretch>
        </p:blipFill>
        <p:spPr bwMode="auto">
          <a:xfrm flipH="1">
            <a:off x="0" y="-1"/>
            <a:ext cx="4857752" cy="6839715"/>
          </a:xfrm>
          <a:prstGeom prst="rect">
            <a:avLst/>
          </a:prstGeom>
          <a:noFill/>
        </p:spPr>
      </p:pic>
      <p:pic>
        <p:nvPicPr>
          <p:cNvPr id="15364" name="Picture 4" descr="https://i.pinimg.com/originals/db/6c/49/db6c49f6fa7f8ae1d0a81dde2fcc94d8.jpg"/>
          <p:cNvPicPr>
            <a:picLocks noChangeAspect="1" noChangeArrowheads="1"/>
          </p:cNvPicPr>
          <p:nvPr/>
        </p:nvPicPr>
        <p:blipFill>
          <a:blip r:embed="rId3"/>
          <a:srcRect/>
          <a:stretch>
            <a:fillRect/>
          </a:stretch>
        </p:blipFill>
        <p:spPr bwMode="auto">
          <a:xfrm>
            <a:off x="6000760" y="-1"/>
            <a:ext cx="3143240" cy="6897323"/>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6386" name="Picture 2" descr="https://pbs.twimg.com/media/DHrGEpsWAAEP3Os.jpg"/>
          <p:cNvPicPr>
            <a:picLocks noChangeAspect="1" noChangeArrowheads="1"/>
          </p:cNvPicPr>
          <p:nvPr/>
        </p:nvPicPr>
        <p:blipFill>
          <a:blip r:embed="rId2"/>
          <a:srcRect/>
          <a:stretch>
            <a:fillRect/>
          </a:stretch>
        </p:blipFill>
        <p:spPr bwMode="auto">
          <a:xfrm>
            <a:off x="1571604" y="0"/>
            <a:ext cx="5880592"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3406641" y="942449"/>
            <a:ext cx="5010992" cy="1470249"/>
          </a:xfrm>
        </p:spPr>
        <p:txBody>
          <a:bodyPr>
            <a:normAutofit/>
          </a:bodyPr>
          <a:lstStyle/>
          <a:p>
            <a:r>
              <a:rPr lang="tr-TR"/>
              <a:t>Tezhip Sanatı</a:t>
            </a:r>
          </a:p>
        </p:txBody>
      </p:sp>
      <p:cxnSp>
        <p:nvCxnSpPr>
          <p:cNvPr id="16" name="Straight Connector 15">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48775" y="2573573"/>
            <a:ext cx="49377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2 İçerik Yer Tutucusu"/>
          <p:cNvSpPr>
            <a:spLocks noGrp="1"/>
          </p:cNvSpPr>
          <p:nvPr>
            <p:ph idx="1"/>
          </p:nvPr>
        </p:nvSpPr>
        <p:spPr>
          <a:xfrm>
            <a:off x="3410282" y="2773885"/>
            <a:ext cx="5007352" cy="3141013"/>
          </a:xfrm>
        </p:spPr>
        <p:txBody>
          <a:bodyPr>
            <a:normAutofit/>
          </a:bodyPr>
          <a:lstStyle/>
          <a:p>
            <a:endParaRPr lang="tr-TR" dirty="0"/>
          </a:p>
        </p:txBody>
      </p:sp>
    </p:spTree>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68096" y="585216"/>
            <a:ext cx="6013704" cy="1499616"/>
          </a:xfrm>
        </p:spPr>
        <p:txBody>
          <a:bodyPr>
            <a:normAutofit/>
          </a:bodyPr>
          <a:lstStyle/>
          <a:p>
            <a:endParaRPr lang="tr-TR"/>
          </a:p>
        </p:txBody>
      </p:sp>
      <p:sp>
        <p:nvSpPr>
          <p:cNvPr id="3" name="2 İçerik Yer Tutucusu"/>
          <p:cNvSpPr>
            <a:spLocks noGrp="1"/>
          </p:cNvSpPr>
          <p:nvPr>
            <p:ph idx="1"/>
          </p:nvPr>
        </p:nvSpPr>
        <p:spPr>
          <a:xfrm>
            <a:off x="768096" y="2286000"/>
            <a:ext cx="6013703" cy="4023360"/>
          </a:xfrm>
        </p:spPr>
        <p:txBody>
          <a:bodyPr>
            <a:normAutofit/>
          </a:bodyPr>
          <a:lstStyle/>
          <a:p>
            <a:r>
              <a:rPr lang="tr-TR" sz="1900"/>
              <a:t>Tezhip sanatının İslamiyet öncesine dayanan derin bir geçmişi vardır. İslamiyet öncesindeki Türk toplumları tarafından uygulanmıştır. Ancak Osmanlı zamanında zirveye ulaşmıştır. Günümüzde hala kullanılmaktadır ama elbette eskisi kadar yoğun değildir. Tezhip dilimize </a:t>
            </a:r>
            <a:r>
              <a:rPr lang="tr-TR" sz="1900" b="1"/>
              <a:t>Farsçadan</a:t>
            </a:r>
            <a:r>
              <a:rPr lang="tr-TR" sz="1900"/>
              <a:t> girmiştir.</a:t>
            </a:r>
          </a:p>
          <a:p>
            <a:r>
              <a:rPr lang="tr-TR" sz="1900"/>
              <a:t>Altın kullanılarak yapıldığından değerli malzemeler için tercih edilmiştir. Tezhip sanatı uygulanırken belli motifler kullanılır. Osmanlı döneminde, </a:t>
            </a:r>
            <a:r>
              <a:rPr lang="tr-TR" sz="1900" b="1"/>
              <a:t>Kanuni Sultan Süleyman</a:t>
            </a:r>
            <a:r>
              <a:rPr lang="tr-TR" sz="1900"/>
              <a:t> devrinde, tezhip sanatı en parlak dönemini yaşamıştır. Günümüzde de birçok alanda kullanılır ancak gözle görülür derecede değildir. Genellikle sanatta kullanılan belli motiflerin kumaş üzerine desen olarak uygulandığı görülür.</a:t>
            </a:r>
          </a:p>
          <a:p>
            <a:endParaRPr lang="tr-TR" sz="190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68096" y="585216"/>
            <a:ext cx="6013704" cy="1499616"/>
          </a:xfrm>
        </p:spPr>
        <p:txBody>
          <a:bodyPr>
            <a:normAutofit/>
          </a:bodyPr>
          <a:lstStyle/>
          <a:p>
            <a:endParaRPr lang="tr-TR"/>
          </a:p>
        </p:txBody>
      </p:sp>
      <p:sp>
        <p:nvSpPr>
          <p:cNvPr id="3" name="2 İçerik Yer Tutucusu"/>
          <p:cNvSpPr>
            <a:spLocks noGrp="1"/>
          </p:cNvSpPr>
          <p:nvPr>
            <p:ph idx="1"/>
          </p:nvPr>
        </p:nvSpPr>
        <p:spPr>
          <a:xfrm>
            <a:off x="768096" y="2286000"/>
            <a:ext cx="6013703" cy="4023360"/>
          </a:xfrm>
        </p:spPr>
        <p:txBody>
          <a:bodyPr>
            <a:normAutofit/>
          </a:bodyPr>
          <a:lstStyle/>
          <a:p>
            <a:r>
              <a:rPr lang="tr-TR" dirty="0"/>
              <a:t>Altın ve süsleme kelimelerinin bir arada olması anlamına gelen tezhip kelimesi, dilimize Farsçadan kazandırılmıştır. </a:t>
            </a:r>
            <a:r>
              <a:rPr lang="tr-TR" b="1" dirty="0"/>
              <a:t>Ortaya çıkışı ve gelişmesi;</a:t>
            </a:r>
            <a:r>
              <a:rPr lang="tr-TR" dirty="0"/>
              <a:t> ferman, Kuran ayetleri gibi değerli yazıların, kâğıda ya da levhalara işlenmesi ve manevi değeri göstermek amacıyla olmuştur. </a:t>
            </a:r>
          </a:p>
          <a:p>
            <a:r>
              <a:rPr lang="tr-TR" dirty="0"/>
              <a:t>Altın maddesine renk verilerek kullanılırsa çeşitli renklerde hazırlanabilir. Kanuni döneminde en favori renk lacivertti. Bu dönemde Osmanlı hanedanına ait kıyafetler </a:t>
            </a:r>
            <a:r>
              <a:rPr lang="tr-TR" dirty="0" err="1"/>
              <a:t>tezhiplenmiştir</a:t>
            </a:r>
            <a:r>
              <a:rPr lang="tr-TR" dirty="0"/>
              <a:t>. Bu kıyafetlerin yüzeyleri hattatlar tarafından ayetlerle, hadislerle doldurulmuştur. </a:t>
            </a:r>
          </a:p>
          <a:p>
            <a:r>
              <a:rPr lang="tr-TR" dirty="0"/>
              <a:t>Tezhip sanatının uygulama teknikleri; klasik tezhip, </a:t>
            </a:r>
            <a:r>
              <a:rPr lang="tr-TR" dirty="0" err="1"/>
              <a:t>halkar</a:t>
            </a:r>
            <a:r>
              <a:rPr lang="tr-TR" dirty="0"/>
              <a:t>, </a:t>
            </a:r>
            <a:r>
              <a:rPr lang="tr-TR" dirty="0" err="1"/>
              <a:t>zerefşan</a:t>
            </a:r>
            <a:r>
              <a:rPr lang="tr-TR" dirty="0"/>
              <a:t>, saz yolu, Şukufe ve münhanidir.</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68096" y="585216"/>
            <a:ext cx="6013704" cy="1499616"/>
          </a:xfrm>
        </p:spPr>
        <p:txBody>
          <a:bodyPr>
            <a:normAutofit/>
          </a:bodyPr>
          <a:lstStyle/>
          <a:p>
            <a:endParaRPr lang="tr-TR"/>
          </a:p>
        </p:txBody>
      </p:sp>
      <p:sp>
        <p:nvSpPr>
          <p:cNvPr id="3" name="2 İçerik Yer Tutucusu"/>
          <p:cNvSpPr>
            <a:spLocks noGrp="1"/>
          </p:cNvSpPr>
          <p:nvPr>
            <p:ph idx="1"/>
          </p:nvPr>
        </p:nvSpPr>
        <p:spPr>
          <a:xfrm>
            <a:off x="768096" y="2286000"/>
            <a:ext cx="6013703" cy="4023360"/>
          </a:xfrm>
        </p:spPr>
        <p:txBody>
          <a:bodyPr>
            <a:normAutofit/>
          </a:bodyPr>
          <a:lstStyle/>
          <a:p>
            <a:r>
              <a:rPr lang="tr-TR" sz="1700"/>
              <a:t>Tezhip sanatında temel olarak kullanılan malzeme altın veya boyadır. Altın madde, dövülerek incecik bir tabaka haline getirilir. Sanatta </a:t>
            </a:r>
            <a:r>
              <a:rPr lang="tr-TR" sz="1700" b="1"/>
              <a:t>varak</a:t>
            </a:r>
            <a:r>
              <a:rPr lang="tr-TR" sz="1700"/>
              <a:t> olarak kullanılmak üzere hazırlanır. Altın, varak suyun içerisinde ezilerek jelâtin malzeme ile karıştırılır. Böylece karışım belli bir kıvama gelir. Boyalarsa genelde toprak boya olanlardan seçilir. Günümüzde ise sentetik boyalar daha sık kullanılmaktadır.</a:t>
            </a:r>
          </a:p>
          <a:p>
            <a:r>
              <a:rPr lang="tr-TR" sz="1700"/>
              <a:t>Tezhip sanatçısına </a:t>
            </a:r>
            <a:r>
              <a:rPr lang="tr-TR" sz="1700" b="1" err="1"/>
              <a:t>müzehhip</a:t>
            </a:r>
            <a:r>
              <a:rPr lang="tr-TR" sz="1700"/>
              <a:t> adı verilir. </a:t>
            </a:r>
            <a:r>
              <a:rPr lang="tr-TR" sz="1700" err="1"/>
              <a:t>Müzehhipler</a:t>
            </a:r>
            <a:r>
              <a:rPr lang="tr-TR" sz="1700"/>
              <a:t>, kâğıdın üzerine çizmiş olduğu motifi önce sert bir çinko altlık üzerine koyar ve çizgileri nokta nokta olacak şekilde iğne yardımıyla deler. Sonra noktalanmış kâğıdı, sanatını icra edeceği zeminin üzerine koyar. Delikleri yapışkan bir siyah toz madde ile doldurur. Delikli olan kâğıt kaldırılır ve altında motifin zemine çıkmış olduğu görülür. Motif iyice belirgin hale getirildikten sonra altın veya boya yardımı ile doldurularak tezhip sanatı icra edilir.</a:t>
            </a:r>
          </a:p>
          <a:p>
            <a:endParaRPr lang="tr-TR" sz="170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7410" name="Picture 2" descr="https://images.bursadabugun.com/editor/haber/24042017/yb3-1-58fdf3c9453e1.jpg"/>
          <p:cNvPicPr>
            <a:picLocks noChangeAspect="1" noChangeArrowheads="1"/>
          </p:cNvPicPr>
          <p:nvPr/>
        </p:nvPicPr>
        <p:blipFill>
          <a:blip r:embed="rId2"/>
          <a:srcRect/>
          <a:stretch>
            <a:fillRect/>
          </a:stretch>
        </p:blipFill>
        <p:spPr bwMode="auto">
          <a:xfrm>
            <a:off x="928662" y="-20498"/>
            <a:ext cx="7215206" cy="687849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482601" y="643467"/>
            <a:ext cx="2561709" cy="5571066"/>
          </a:xfrm>
        </p:spPr>
        <p:txBody>
          <a:bodyPr>
            <a:normAutofit/>
          </a:bodyPr>
          <a:lstStyle/>
          <a:p>
            <a:r>
              <a:rPr lang="tr-TR">
                <a:solidFill>
                  <a:srgbClr val="FFFFFF"/>
                </a:solidFill>
              </a:rPr>
              <a:t>Hüsnühat nedir?</a:t>
            </a:r>
          </a:p>
        </p:txBody>
      </p:sp>
      <p:graphicFrame>
        <p:nvGraphicFramePr>
          <p:cNvPr id="5" name="2 İçerik Yer Tutucusu">
            <a:extLst>
              <a:ext uri="{FF2B5EF4-FFF2-40B4-BE49-F238E27FC236}">
                <a16:creationId xmlns:a16="http://schemas.microsoft.com/office/drawing/2014/main" id="{A16450B5-2D7B-48E8-9227-2EEA3984E362}"/>
              </a:ext>
            </a:extLst>
          </p:cNvPr>
          <p:cNvGraphicFramePr>
            <a:graphicFrameLocks noGrp="1"/>
          </p:cNvGraphicFramePr>
          <p:nvPr>
            <p:ph idx="1"/>
            <p:extLst>
              <p:ext uri="{D42A27DB-BD31-4B8C-83A1-F6EECF244321}">
                <p14:modId xmlns:p14="http://schemas.microsoft.com/office/powerpoint/2010/main" val="3348935068"/>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3554" name="Picture 2" descr="https://ismek.ist/files/ismekOrg/Image/img_brans/brans_yenisitegaleri/tezhip/5.jpg"/>
          <p:cNvPicPr>
            <a:picLocks noChangeAspect="1" noChangeArrowheads="1"/>
          </p:cNvPicPr>
          <p:nvPr/>
        </p:nvPicPr>
        <p:blipFill>
          <a:blip r:embed="rId2"/>
          <a:srcRect/>
          <a:stretch>
            <a:fillRect/>
          </a:stretch>
        </p:blipFill>
        <p:spPr bwMode="auto">
          <a:xfrm>
            <a:off x="1" y="1285860"/>
            <a:ext cx="9143999" cy="408867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4578" name="Picture 2" descr="https://i.pinimg.com/originals/76/4f/f9/764ff91187ee691e8dd536df14b79473.jpg"/>
          <p:cNvPicPr>
            <a:picLocks noChangeAspect="1" noChangeArrowheads="1"/>
          </p:cNvPicPr>
          <p:nvPr/>
        </p:nvPicPr>
        <p:blipFill>
          <a:blip r:embed="rId2"/>
          <a:srcRect/>
          <a:stretch>
            <a:fillRect/>
          </a:stretch>
        </p:blipFill>
        <p:spPr bwMode="auto">
          <a:xfrm>
            <a:off x="2143108" y="0"/>
            <a:ext cx="5500726" cy="687590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5602" name="Picture 2" descr="https://i.pinimg.com/736x/9c/76/17/9c76175188a23a4e03267ef9c996501b--islamic-art-sen.jpg"/>
          <p:cNvPicPr>
            <a:picLocks noChangeAspect="1" noChangeArrowheads="1"/>
          </p:cNvPicPr>
          <p:nvPr/>
        </p:nvPicPr>
        <p:blipFill>
          <a:blip r:embed="rId2"/>
          <a:srcRect/>
          <a:stretch>
            <a:fillRect/>
          </a:stretch>
        </p:blipFill>
        <p:spPr bwMode="auto">
          <a:xfrm>
            <a:off x="1714480" y="0"/>
            <a:ext cx="5602096" cy="68580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6626" name="Picture 2" descr="https://i.pinimg.com/originals/58/35/1a/58351aa9d37e0dea7270268f2cec775b.jpg"/>
          <p:cNvPicPr>
            <a:picLocks noChangeAspect="1" noChangeArrowheads="1"/>
          </p:cNvPicPr>
          <p:nvPr/>
        </p:nvPicPr>
        <p:blipFill>
          <a:blip r:embed="rId2" cstate="print"/>
          <a:srcRect/>
          <a:stretch>
            <a:fillRect/>
          </a:stretch>
        </p:blipFill>
        <p:spPr bwMode="auto">
          <a:xfrm>
            <a:off x="2000232" y="0"/>
            <a:ext cx="5143536" cy="685804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7650" name="Picture 2" descr="https://i.pinimg.com/736x/28/57/d9/2857d938eca0368c5044c9f864883e83--islamic-calligraphy-islamic-art.jpg"/>
          <p:cNvPicPr>
            <a:picLocks noChangeAspect="1" noChangeArrowheads="1"/>
          </p:cNvPicPr>
          <p:nvPr/>
        </p:nvPicPr>
        <p:blipFill>
          <a:blip r:embed="rId2"/>
          <a:srcRect/>
          <a:stretch>
            <a:fillRect/>
          </a:stretch>
        </p:blipFill>
        <p:spPr bwMode="auto">
          <a:xfrm>
            <a:off x="2214546" y="23150"/>
            <a:ext cx="4786346" cy="68348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482601" y="643467"/>
            <a:ext cx="2561709" cy="5571066"/>
          </a:xfrm>
        </p:spPr>
        <p:txBody>
          <a:bodyPr>
            <a:normAutofit/>
          </a:bodyPr>
          <a:lstStyle/>
          <a:p>
            <a:r>
              <a:rPr lang="tr-TR">
                <a:solidFill>
                  <a:srgbClr val="FFFFFF"/>
                </a:solidFill>
              </a:rPr>
              <a:t>Güzel nedir?</a:t>
            </a:r>
          </a:p>
        </p:txBody>
      </p:sp>
      <p:graphicFrame>
        <p:nvGraphicFramePr>
          <p:cNvPr id="5" name="2 İçerik Yer Tutucusu">
            <a:extLst>
              <a:ext uri="{FF2B5EF4-FFF2-40B4-BE49-F238E27FC236}">
                <a16:creationId xmlns:a16="http://schemas.microsoft.com/office/drawing/2014/main" id="{93553AA4-41BA-4B29-8943-CFEB56F67B35}"/>
              </a:ext>
            </a:extLst>
          </p:cNvPr>
          <p:cNvGraphicFramePr>
            <a:graphicFrameLocks noGrp="1"/>
          </p:cNvGraphicFramePr>
          <p:nvPr>
            <p:ph idx="1"/>
            <p:extLst>
              <p:ext uri="{D42A27DB-BD31-4B8C-83A1-F6EECF244321}">
                <p14:modId xmlns:p14="http://schemas.microsoft.com/office/powerpoint/2010/main" val="3348643915"/>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3406641" y="942449"/>
            <a:ext cx="5010992" cy="1470249"/>
          </a:xfrm>
        </p:spPr>
        <p:txBody>
          <a:bodyPr>
            <a:normAutofit/>
          </a:bodyPr>
          <a:lstStyle/>
          <a:p>
            <a:r>
              <a:rPr lang="tr-TR" dirty="0" err="1"/>
              <a:t>Hüsn</a:t>
            </a:r>
            <a:r>
              <a:rPr lang="tr-TR" dirty="0"/>
              <a:t>-i hat, </a:t>
            </a:r>
          </a:p>
        </p:txBody>
      </p:sp>
      <p:cxnSp>
        <p:nvCxnSpPr>
          <p:cNvPr id="16" name="Straight Connector 15">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48775" y="2573573"/>
            <a:ext cx="49377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2 İçerik Yer Tutucusu"/>
          <p:cNvSpPr>
            <a:spLocks noGrp="1"/>
          </p:cNvSpPr>
          <p:nvPr>
            <p:ph idx="1"/>
          </p:nvPr>
        </p:nvSpPr>
        <p:spPr>
          <a:xfrm>
            <a:off x="3410282" y="2773885"/>
            <a:ext cx="5007352" cy="3141013"/>
          </a:xfrm>
        </p:spPr>
        <p:txBody>
          <a:bodyPr>
            <a:normAutofit/>
          </a:bodyPr>
          <a:lstStyle/>
          <a:p>
            <a:r>
              <a:rPr lang="tr-TR" dirty="0"/>
              <a:t>İslâm yazıları için kullanılan bir tabirdir. İslâm yazı çeşitlerinin estetik ölçü ve endişeler içerisinde yazılmasına denilir. İslâm yazılarını, estetik ölçüler ve endişeler içerisinde yazana da "hattat" unvanı verilmektedir. Zaten </a:t>
            </a:r>
            <a:r>
              <a:rPr lang="tr-TR" dirty="0" err="1"/>
              <a:t>hüsn</a:t>
            </a:r>
            <a:r>
              <a:rPr lang="tr-TR" dirty="0"/>
              <a:t>-i hattın kelime manası, ölçüleri içerisinde yazılmış güzel yazı demektir. Estetik ölçü ve endişe içerisinde yazılmamış yazılara </a:t>
            </a:r>
            <a:r>
              <a:rPr lang="tr-TR" dirty="0" err="1"/>
              <a:t>hüsn</a:t>
            </a:r>
            <a:r>
              <a:rPr lang="tr-TR" dirty="0"/>
              <a:t>-i hat denilmediği gibi, bunları yazanlara da hattat değil, kâtip denilmektedir.</a:t>
            </a:r>
          </a:p>
        </p:txBody>
      </p:sp>
    </p:spTree>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9B8E572-2CE6-4185-BC38-989024BC01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768096" y="585216"/>
            <a:ext cx="7290054" cy="1499616"/>
          </a:xfrm>
        </p:spPr>
        <p:txBody>
          <a:bodyPr>
            <a:normAutofit/>
          </a:bodyPr>
          <a:lstStyle/>
          <a:p>
            <a:endParaRPr lang="tr-TR"/>
          </a:p>
        </p:txBody>
      </p:sp>
      <p:cxnSp>
        <p:nvCxnSpPr>
          <p:cNvPr id="10" name="Straight Connector 9">
            <a:extLst>
              <a:ext uri="{FF2B5EF4-FFF2-40B4-BE49-F238E27FC236}">
                <a16:creationId xmlns:a16="http://schemas.microsoft.com/office/drawing/2014/main" id="{75415567-45D9-4FB5-B020-6FAD778894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2 İçerik Yer Tutucusu"/>
          <p:cNvSpPr>
            <a:spLocks noGrp="1"/>
          </p:cNvSpPr>
          <p:nvPr>
            <p:ph idx="1"/>
          </p:nvPr>
        </p:nvSpPr>
        <p:spPr>
          <a:xfrm>
            <a:off x="768096" y="2286000"/>
            <a:ext cx="7290054" cy="4023360"/>
          </a:xfrm>
        </p:spPr>
        <p:txBody>
          <a:bodyPr>
            <a:normAutofit/>
          </a:bodyPr>
          <a:lstStyle/>
          <a:p>
            <a:r>
              <a:rPr lang="tr-TR"/>
              <a:t>Hattın tarihçesi, İslâm'ın ilk yıllarına kadar uzanmaktadır. İslâm'da kullanılan basit ve düz hatlardan meydana gelen ilk yazıya mâ'kilî ismi verilmiştir. Hicretin ilk yıllarında bu yazıya ait örneklere rastlanmaktadır. Mâ'kilî yazı geliştirilerek, Kûfî yazı elde edilmiştir.</a:t>
            </a:r>
            <a:endParaRPr lang="tr-TR" dirty="0"/>
          </a:p>
        </p:txBody>
      </p:sp>
    </p:spTree>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pic>
        <p:nvPicPr>
          <p:cNvPr id="1026" name="Picture 2" descr="https://i.pinimg.com/736x/b9/cc/64/b9cc6456811c29a1e0d91172ae742813--kuran-islamic-calligraphy.jpg"/>
          <p:cNvPicPr>
            <a:picLocks noChangeAspect="1" noChangeArrowheads="1"/>
          </p:cNvPicPr>
          <p:nvPr/>
        </p:nvPicPr>
        <p:blipFill>
          <a:blip r:embed="rId2"/>
          <a:srcRect/>
          <a:stretch>
            <a:fillRect/>
          </a:stretch>
        </p:blipFill>
        <p:spPr bwMode="auto">
          <a:xfrm>
            <a:off x="-1" y="0"/>
            <a:ext cx="6546677" cy="6858000"/>
          </a:xfrm>
          <a:prstGeom prst="rect">
            <a:avLst/>
          </a:prstGeom>
          <a:noFill/>
        </p:spPr>
      </p:pic>
      <p:pic>
        <p:nvPicPr>
          <p:cNvPr id="1028" name="Picture 4" descr="https://islamosfera.ru/wp-content/uploads/2017/10/hat10.jpg"/>
          <p:cNvPicPr>
            <a:picLocks noChangeAspect="1" noChangeArrowheads="1"/>
          </p:cNvPicPr>
          <p:nvPr/>
        </p:nvPicPr>
        <p:blipFill>
          <a:blip r:embed="rId3"/>
          <a:srcRect l="14234" t="289" r="22504" b="5935"/>
          <a:stretch>
            <a:fillRect/>
          </a:stretch>
        </p:blipFill>
        <p:spPr bwMode="auto">
          <a:xfrm>
            <a:off x="6143604" y="0"/>
            <a:ext cx="3000396" cy="2962891"/>
          </a:xfrm>
          <a:prstGeom prst="rect">
            <a:avLst/>
          </a:prstGeom>
          <a:noFill/>
        </p:spPr>
      </p:pic>
      <p:pic>
        <p:nvPicPr>
          <p:cNvPr id="1030" name="Picture 6" descr="http://www.antikacilar.com.tr/upload/husnu-hat-levha-90x70-cm.-infitah-17-18-25175954.jpg"/>
          <p:cNvPicPr>
            <a:picLocks noChangeAspect="1" noChangeArrowheads="1"/>
          </p:cNvPicPr>
          <p:nvPr/>
        </p:nvPicPr>
        <p:blipFill>
          <a:blip r:embed="rId4"/>
          <a:srcRect/>
          <a:stretch>
            <a:fillRect/>
          </a:stretch>
        </p:blipFill>
        <p:spPr bwMode="auto">
          <a:xfrm>
            <a:off x="5500694" y="2928934"/>
            <a:ext cx="3643306" cy="392906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42" name="Picture 2" descr="https://i1.wp.com/images.gittigidiyor.com/6737/EBRU-HAT-SANATI-KAMIS-EL-YAZMASI-EDEB-YA-HU__67370473_1.jpg"/>
          <p:cNvPicPr>
            <a:picLocks noChangeAspect="1" noChangeArrowheads="1"/>
          </p:cNvPicPr>
          <p:nvPr/>
        </p:nvPicPr>
        <p:blipFill>
          <a:blip r:embed="rId2"/>
          <a:srcRect/>
          <a:stretch>
            <a:fillRect/>
          </a:stretch>
        </p:blipFill>
        <p:spPr bwMode="auto">
          <a:xfrm>
            <a:off x="1928794" y="0"/>
            <a:ext cx="5072066"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3406641" y="942449"/>
            <a:ext cx="5010992" cy="1470249"/>
          </a:xfrm>
        </p:spPr>
        <p:txBody>
          <a:bodyPr>
            <a:normAutofit/>
          </a:bodyPr>
          <a:lstStyle/>
          <a:p>
            <a:r>
              <a:rPr lang="tr-TR"/>
              <a:t>Minyatür Sanatı</a:t>
            </a:r>
            <a:br>
              <a:rPr lang="tr-TR" dirty="0"/>
            </a:br>
            <a:endParaRPr lang="tr-TR" dirty="0"/>
          </a:p>
        </p:txBody>
      </p:sp>
      <p:cxnSp>
        <p:nvCxnSpPr>
          <p:cNvPr id="16" name="Straight Connector 15">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48775" y="2573573"/>
            <a:ext cx="49377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2 İçerik Yer Tutucusu"/>
          <p:cNvSpPr>
            <a:spLocks noGrp="1"/>
          </p:cNvSpPr>
          <p:nvPr>
            <p:ph idx="1"/>
          </p:nvPr>
        </p:nvSpPr>
        <p:spPr>
          <a:xfrm>
            <a:off x="3410282" y="2773885"/>
            <a:ext cx="5007352" cy="3141013"/>
          </a:xfrm>
        </p:spPr>
        <p:txBody>
          <a:bodyPr>
            <a:normAutofit/>
          </a:bodyPr>
          <a:lstStyle/>
          <a:p>
            <a:endParaRPr lang="tr-TR" dirty="0"/>
          </a:p>
        </p:txBody>
      </p:sp>
    </p:spTree>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0" name="Rectangle 9">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0515" y="643461"/>
            <a:ext cx="5740884"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3164852" y="4735775"/>
            <a:ext cx="5255248" cy="1245732"/>
          </a:xfrm>
        </p:spPr>
        <p:txBody>
          <a:bodyPr anchor="t">
            <a:normAutofit/>
          </a:bodyPr>
          <a:lstStyle/>
          <a:p>
            <a:endParaRPr lang="tr-TR">
              <a:solidFill>
                <a:srgbClr val="FFFFFF"/>
              </a:solidFill>
            </a:endParaRPr>
          </a:p>
        </p:txBody>
      </p:sp>
      <p:sp>
        <p:nvSpPr>
          <p:cNvPr id="12" name="Freeform 18">
            <a:extLst>
              <a:ext uri="{FF2B5EF4-FFF2-40B4-BE49-F238E27FC236}">
                <a16:creationId xmlns:a16="http://schemas.microsoft.com/office/drawing/2014/main" id="{A24A153C-9BEC-46E7-9AA4-DFC65A2B1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3434" y="2290355"/>
            <a:ext cx="5571069" cy="2277283"/>
          </a:xfrm>
          <a:custGeom>
            <a:avLst/>
            <a:gdLst>
              <a:gd name="connsiteX0" fmla="*/ 5215514 w 5851096"/>
              <a:gd name="connsiteY0" fmla="*/ 659222 h 3089525"/>
              <a:gd name="connsiteX1" fmla="*/ 5783878 w 5851096"/>
              <a:gd name="connsiteY1" fmla="*/ 1223782 h 3089525"/>
              <a:gd name="connsiteX2" fmla="*/ 5215514 w 5851096"/>
              <a:gd name="connsiteY2" fmla="*/ 659222 h 3089525"/>
              <a:gd name="connsiteX3" fmla="*/ 5215514 w 5851096"/>
              <a:gd name="connsiteY3" fmla="*/ 2417442 h 3089525"/>
              <a:gd name="connsiteX4" fmla="*/ 5783878 w 5851096"/>
              <a:gd name="connsiteY4" fmla="*/ 2982001 h 3089525"/>
              <a:gd name="connsiteX5" fmla="*/ 5215514 w 5851096"/>
              <a:gd name="connsiteY5" fmla="*/ 2417442 h 3089525"/>
              <a:gd name="connsiteX6" fmla="*/ 5215512 w 5851096"/>
              <a:gd name="connsiteY6" fmla="*/ 2107862 h 3089525"/>
              <a:gd name="connsiteX7" fmla="*/ 5783876 w 5851096"/>
              <a:gd name="connsiteY7" fmla="*/ 1547735 h 3089525"/>
              <a:gd name="connsiteX8" fmla="*/ 5215512 w 5851096"/>
              <a:gd name="connsiteY8" fmla="*/ 2107862 h 3089525"/>
              <a:gd name="connsiteX9" fmla="*/ 5065535 w 5851096"/>
              <a:gd name="connsiteY9" fmla="*/ 521483 h 3089525"/>
              <a:gd name="connsiteX10" fmla="*/ 5066157 w 5851096"/>
              <a:gd name="connsiteY10" fmla="*/ 509629 h 3089525"/>
              <a:gd name="connsiteX11" fmla="*/ 5066678 w 5851096"/>
              <a:gd name="connsiteY11" fmla="*/ 509663 h 3089525"/>
              <a:gd name="connsiteX12" fmla="*/ 5066705 w 5851096"/>
              <a:gd name="connsiteY12" fmla="*/ 509151 h 3089525"/>
              <a:gd name="connsiteX13" fmla="*/ 5084580 w 5851096"/>
              <a:gd name="connsiteY13" fmla="*/ 510833 h 3089525"/>
              <a:gd name="connsiteX14" fmla="*/ 5184444 w 5851096"/>
              <a:gd name="connsiteY14" fmla="*/ 520226 h 3089525"/>
              <a:gd name="connsiteX15" fmla="*/ 5201405 w 5851096"/>
              <a:gd name="connsiteY15" fmla="*/ 521820 h 3089525"/>
              <a:gd name="connsiteX16" fmla="*/ 5201527 w 5851096"/>
              <a:gd name="connsiteY16" fmla="*/ 523010 h 3089525"/>
              <a:gd name="connsiteX17" fmla="*/ 5841311 w 5851096"/>
              <a:gd name="connsiteY17" fmla="*/ 983324 h 3089525"/>
              <a:gd name="connsiteX18" fmla="*/ 5851096 w 5851096"/>
              <a:gd name="connsiteY18" fmla="*/ 1006985 h 3089525"/>
              <a:gd name="connsiteX19" fmla="*/ 5851096 w 5851096"/>
              <a:gd name="connsiteY19" fmla="*/ 1366179 h 3089525"/>
              <a:gd name="connsiteX20" fmla="*/ 5814952 w 5851096"/>
              <a:gd name="connsiteY20" fmla="*/ 1362779 h 3089525"/>
              <a:gd name="connsiteX21" fmla="*/ 5797987 w 5851096"/>
              <a:gd name="connsiteY21" fmla="*/ 1361184 h 3089525"/>
              <a:gd name="connsiteX22" fmla="*/ 5797866 w 5851096"/>
              <a:gd name="connsiteY22" fmla="*/ 1359994 h 3089525"/>
              <a:gd name="connsiteX23" fmla="*/ 5075873 w 5851096"/>
              <a:gd name="connsiteY23" fmla="*/ 641878 h 3089525"/>
              <a:gd name="connsiteX24" fmla="*/ 5075344 w 5851096"/>
              <a:gd name="connsiteY24" fmla="*/ 641812 h 3089525"/>
              <a:gd name="connsiteX25" fmla="*/ 5074781 w 5851096"/>
              <a:gd name="connsiteY25" fmla="*/ 634895 h 3089525"/>
              <a:gd name="connsiteX26" fmla="*/ 5066970 w 5851096"/>
              <a:gd name="connsiteY26" fmla="*/ 539073 h 3089525"/>
              <a:gd name="connsiteX27" fmla="*/ 5065535 w 5851096"/>
              <a:gd name="connsiteY27" fmla="*/ 521483 h 3089525"/>
              <a:gd name="connsiteX28" fmla="*/ 5065535 w 5851096"/>
              <a:gd name="connsiteY28" fmla="*/ 2279702 h 3089525"/>
              <a:gd name="connsiteX29" fmla="*/ 5066157 w 5851096"/>
              <a:gd name="connsiteY29" fmla="*/ 2267848 h 3089525"/>
              <a:gd name="connsiteX30" fmla="*/ 5066678 w 5851096"/>
              <a:gd name="connsiteY30" fmla="*/ 2267882 h 3089525"/>
              <a:gd name="connsiteX31" fmla="*/ 5066705 w 5851096"/>
              <a:gd name="connsiteY31" fmla="*/ 2267371 h 3089525"/>
              <a:gd name="connsiteX32" fmla="*/ 5084580 w 5851096"/>
              <a:gd name="connsiteY32" fmla="*/ 2269052 h 3089525"/>
              <a:gd name="connsiteX33" fmla="*/ 5184444 w 5851096"/>
              <a:gd name="connsiteY33" fmla="*/ 2278445 h 3089525"/>
              <a:gd name="connsiteX34" fmla="*/ 5201405 w 5851096"/>
              <a:gd name="connsiteY34" fmla="*/ 2280040 h 3089525"/>
              <a:gd name="connsiteX35" fmla="*/ 5201527 w 5851096"/>
              <a:gd name="connsiteY35" fmla="*/ 2281230 h 3089525"/>
              <a:gd name="connsiteX36" fmla="*/ 5841311 w 5851096"/>
              <a:gd name="connsiteY36" fmla="*/ 2741544 h 3089525"/>
              <a:gd name="connsiteX37" fmla="*/ 5851096 w 5851096"/>
              <a:gd name="connsiteY37" fmla="*/ 2765204 h 3089525"/>
              <a:gd name="connsiteX38" fmla="*/ 5851096 w 5851096"/>
              <a:gd name="connsiteY38" fmla="*/ 3089525 h 3089525"/>
              <a:gd name="connsiteX39" fmla="*/ 5680952 w 5851096"/>
              <a:gd name="connsiteY39" fmla="*/ 3089525 h 3089525"/>
              <a:gd name="connsiteX40" fmla="*/ 5661219 w 5851096"/>
              <a:gd name="connsiteY40" fmla="*/ 3084683 h 3089525"/>
              <a:gd name="connsiteX41" fmla="*/ 5075873 w 5851096"/>
              <a:gd name="connsiteY41" fmla="*/ 2400097 h 3089525"/>
              <a:gd name="connsiteX42" fmla="*/ 5075344 w 5851096"/>
              <a:gd name="connsiteY42" fmla="*/ 2400032 h 3089525"/>
              <a:gd name="connsiteX43" fmla="*/ 5074781 w 5851096"/>
              <a:gd name="connsiteY43" fmla="*/ 2393114 h 3089525"/>
              <a:gd name="connsiteX44" fmla="*/ 5066970 w 5851096"/>
              <a:gd name="connsiteY44" fmla="*/ 2297292 h 3089525"/>
              <a:gd name="connsiteX45" fmla="*/ 5065535 w 5851096"/>
              <a:gd name="connsiteY45" fmla="*/ 2279702 h 3089525"/>
              <a:gd name="connsiteX46" fmla="*/ 5065533 w 5851096"/>
              <a:gd name="connsiteY46" fmla="*/ 486299 h 3089525"/>
              <a:gd name="connsiteX47" fmla="*/ 5066968 w 5851096"/>
              <a:gd name="connsiteY47" fmla="*/ 468842 h 3089525"/>
              <a:gd name="connsiteX48" fmla="*/ 5074776 w 5851096"/>
              <a:gd name="connsiteY48" fmla="*/ 373792 h 3089525"/>
              <a:gd name="connsiteX49" fmla="*/ 5075341 w 5851096"/>
              <a:gd name="connsiteY49" fmla="*/ 366915 h 3089525"/>
              <a:gd name="connsiteX50" fmla="*/ 5075869 w 5851096"/>
              <a:gd name="connsiteY50" fmla="*/ 366850 h 3089525"/>
              <a:gd name="connsiteX51" fmla="*/ 5163966 w 5851096"/>
              <a:gd name="connsiteY51" fmla="*/ 100280 h 3089525"/>
              <a:gd name="connsiteX52" fmla="*/ 5229488 w 5851096"/>
              <a:gd name="connsiteY52" fmla="*/ 0 h 3089525"/>
              <a:gd name="connsiteX53" fmla="*/ 5405629 w 5851096"/>
              <a:gd name="connsiteY53" fmla="*/ 0 h 3089525"/>
              <a:gd name="connsiteX54" fmla="*/ 5334254 w 5851096"/>
              <a:gd name="connsiteY54" fmla="*/ 79433 h 3089525"/>
              <a:gd name="connsiteX55" fmla="*/ 5215512 w 5851096"/>
              <a:gd name="connsiteY55" fmla="*/ 349642 h 3089525"/>
              <a:gd name="connsiteX56" fmla="*/ 5674730 w 5851096"/>
              <a:gd name="connsiteY56" fmla="*/ 45955 h 3089525"/>
              <a:gd name="connsiteX57" fmla="*/ 5697983 w 5851096"/>
              <a:gd name="connsiteY57" fmla="*/ 0 h 3089525"/>
              <a:gd name="connsiteX58" fmla="*/ 5851096 w 5851096"/>
              <a:gd name="connsiteY58" fmla="*/ 0 h 3089525"/>
              <a:gd name="connsiteX59" fmla="*/ 5851096 w 5851096"/>
              <a:gd name="connsiteY59" fmla="*/ 4349 h 3089525"/>
              <a:gd name="connsiteX60" fmla="*/ 5799246 w 5851096"/>
              <a:gd name="connsiteY60" fmla="*/ 99096 h 3089525"/>
              <a:gd name="connsiteX61" fmla="*/ 5201524 w 5851096"/>
              <a:gd name="connsiteY61" fmla="*/ 484784 h 3089525"/>
              <a:gd name="connsiteX62" fmla="*/ 5201403 w 5851096"/>
              <a:gd name="connsiteY62" fmla="*/ 485964 h 3089525"/>
              <a:gd name="connsiteX63" fmla="*/ 5184438 w 5851096"/>
              <a:gd name="connsiteY63" fmla="*/ 487548 h 3089525"/>
              <a:gd name="connsiteX64" fmla="*/ 5084610 w 5851096"/>
              <a:gd name="connsiteY64" fmla="*/ 496864 h 3089525"/>
              <a:gd name="connsiteX65" fmla="*/ 5066703 w 5851096"/>
              <a:gd name="connsiteY65" fmla="*/ 498535 h 3089525"/>
              <a:gd name="connsiteX66" fmla="*/ 5066676 w 5851096"/>
              <a:gd name="connsiteY66" fmla="*/ 498027 h 3089525"/>
              <a:gd name="connsiteX67" fmla="*/ 5066154 w 5851096"/>
              <a:gd name="connsiteY67" fmla="*/ 498061 h 3089525"/>
              <a:gd name="connsiteX68" fmla="*/ 5065533 w 5851096"/>
              <a:gd name="connsiteY68" fmla="*/ 486299 h 3089525"/>
              <a:gd name="connsiteX69" fmla="*/ 5065533 w 5851096"/>
              <a:gd name="connsiteY69" fmla="*/ 2244520 h 3089525"/>
              <a:gd name="connsiteX70" fmla="*/ 5066968 w 5851096"/>
              <a:gd name="connsiteY70" fmla="*/ 2227062 h 3089525"/>
              <a:gd name="connsiteX71" fmla="*/ 5074776 w 5851096"/>
              <a:gd name="connsiteY71" fmla="*/ 2132012 h 3089525"/>
              <a:gd name="connsiteX72" fmla="*/ 5075341 w 5851096"/>
              <a:gd name="connsiteY72" fmla="*/ 2125135 h 3089525"/>
              <a:gd name="connsiteX73" fmla="*/ 5075869 w 5851096"/>
              <a:gd name="connsiteY73" fmla="*/ 2125070 h 3089525"/>
              <a:gd name="connsiteX74" fmla="*/ 5797863 w 5851096"/>
              <a:gd name="connsiteY74" fmla="*/ 1412593 h 3089525"/>
              <a:gd name="connsiteX75" fmla="*/ 5797985 w 5851096"/>
              <a:gd name="connsiteY75" fmla="*/ 1411413 h 3089525"/>
              <a:gd name="connsiteX76" fmla="*/ 5814946 w 5851096"/>
              <a:gd name="connsiteY76" fmla="*/ 1409830 h 3089525"/>
              <a:gd name="connsiteX77" fmla="*/ 5851096 w 5851096"/>
              <a:gd name="connsiteY77" fmla="*/ 1406457 h 3089525"/>
              <a:gd name="connsiteX78" fmla="*/ 5851096 w 5851096"/>
              <a:gd name="connsiteY78" fmla="*/ 1762823 h 3089525"/>
              <a:gd name="connsiteX79" fmla="*/ 5841309 w 5851096"/>
              <a:gd name="connsiteY79" fmla="*/ 1786304 h 3089525"/>
              <a:gd name="connsiteX80" fmla="*/ 5201524 w 5851096"/>
              <a:gd name="connsiteY80" fmla="*/ 2243004 h 3089525"/>
              <a:gd name="connsiteX81" fmla="*/ 5201403 w 5851096"/>
              <a:gd name="connsiteY81" fmla="*/ 2244184 h 3089525"/>
              <a:gd name="connsiteX82" fmla="*/ 5184438 w 5851096"/>
              <a:gd name="connsiteY82" fmla="*/ 2245767 h 3089525"/>
              <a:gd name="connsiteX83" fmla="*/ 5084610 w 5851096"/>
              <a:gd name="connsiteY83" fmla="*/ 2255084 h 3089525"/>
              <a:gd name="connsiteX84" fmla="*/ 5066703 w 5851096"/>
              <a:gd name="connsiteY84" fmla="*/ 2256755 h 3089525"/>
              <a:gd name="connsiteX85" fmla="*/ 5066676 w 5851096"/>
              <a:gd name="connsiteY85" fmla="*/ 2256246 h 3089525"/>
              <a:gd name="connsiteX86" fmla="*/ 5066154 w 5851096"/>
              <a:gd name="connsiteY86" fmla="*/ 2256280 h 3089525"/>
              <a:gd name="connsiteX87" fmla="*/ 5065533 w 5851096"/>
              <a:gd name="connsiteY87" fmla="*/ 2244520 h 3089525"/>
              <a:gd name="connsiteX88" fmla="*/ 4325732 w 5851096"/>
              <a:gd name="connsiteY88" fmla="*/ 1223782 h 3089525"/>
              <a:gd name="connsiteX89" fmla="*/ 4894096 w 5851096"/>
              <a:gd name="connsiteY89" fmla="*/ 659222 h 3089525"/>
              <a:gd name="connsiteX90" fmla="*/ 4325732 w 5851096"/>
              <a:gd name="connsiteY90" fmla="*/ 1223782 h 3089525"/>
              <a:gd name="connsiteX91" fmla="*/ 4325732 w 5851096"/>
              <a:gd name="connsiteY91" fmla="*/ 1547735 h 3089525"/>
              <a:gd name="connsiteX92" fmla="*/ 4894096 w 5851096"/>
              <a:gd name="connsiteY92" fmla="*/ 2107862 h 3089525"/>
              <a:gd name="connsiteX93" fmla="*/ 4325732 w 5851096"/>
              <a:gd name="connsiteY93" fmla="*/ 1547735 h 3089525"/>
              <a:gd name="connsiteX94" fmla="*/ 4325732 w 5851096"/>
              <a:gd name="connsiteY94" fmla="*/ 2982001 h 3089525"/>
              <a:gd name="connsiteX95" fmla="*/ 4894096 w 5851096"/>
              <a:gd name="connsiteY95" fmla="*/ 2417442 h 3089525"/>
              <a:gd name="connsiteX96" fmla="*/ 4325732 w 5851096"/>
              <a:gd name="connsiteY96" fmla="*/ 2982001 h 3089525"/>
              <a:gd name="connsiteX97" fmla="*/ 4256134 w 5851096"/>
              <a:gd name="connsiteY97" fmla="*/ 0 h 3089525"/>
              <a:gd name="connsiteX98" fmla="*/ 4411625 w 5851096"/>
              <a:gd name="connsiteY98" fmla="*/ 0 h 3089525"/>
              <a:gd name="connsiteX99" fmla="*/ 4434878 w 5851096"/>
              <a:gd name="connsiteY99" fmla="*/ 45955 h 3089525"/>
              <a:gd name="connsiteX100" fmla="*/ 4894096 w 5851096"/>
              <a:gd name="connsiteY100" fmla="*/ 349642 h 3089525"/>
              <a:gd name="connsiteX101" fmla="*/ 4775353 w 5851096"/>
              <a:gd name="connsiteY101" fmla="*/ 79433 h 3089525"/>
              <a:gd name="connsiteX102" fmla="*/ 4703980 w 5851096"/>
              <a:gd name="connsiteY102" fmla="*/ 0 h 3089525"/>
              <a:gd name="connsiteX103" fmla="*/ 4880119 w 5851096"/>
              <a:gd name="connsiteY103" fmla="*/ 0 h 3089525"/>
              <a:gd name="connsiteX104" fmla="*/ 4945641 w 5851096"/>
              <a:gd name="connsiteY104" fmla="*/ 100280 h 3089525"/>
              <a:gd name="connsiteX105" fmla="*/ 5033738 w 5851096"/>
              <a:gd name="connsiteY105" fmla="*/ 366850 h 3089525"/>
              <a:gd name="connsiteX106" fmla="*/ 5034267 w 5851096"/>
              <a:gd name="connsiteY106" fmla="*/ 366915 h 3089525"/>
              <a:gd name="connsiteX107" fmla="*/ 5034832 w 5851096"/>
              <a:gd name="connsiteY107" fmla="*/ 373792 h 3089525"/>
              <a:gd name="connsiteX108" fmla="*/ 5042640 w 5851096"/>
              <a:gd name="connsiteY108" fmla="*/ 468842 h 3089525"/>
              <a:gd name="connsiteX109" fmla="*/ 5044074 w 5851096"/>
              <a:gd name="connsiteY109" fmla="*/ 486299 h 3089525"/>
              <a:gd name="connsiteX110" fmla="*/ 5043454 w 5851096"/>
              <a:gd name="connsiteY110" fmla="*/ 498061 h 3089525"/>
              <a:gd name="connsiteX111" fmla="*/ 5042932 w 5851096"/>
              <a:gd name="connsiteY111" fmla="*/ 498027 h 3089525"/>
              <a:gd name="connsiteX112" fmla="*/ 5042905 w 5851096"/>
              <a:gd name="connsiteY112" fmla="*/ 498535 h 3089525"/>
              <a:gd name="connsiteX113" fmla="*/ 5024997 w 5851096"/>
              <a:gd name="connsiteY113" fmla="*/ 496864 h 3089525"/>
              <a:gd name="connsiteX114" fmla="*/ 4925170 w 5851096"/>
              <a:gd name="connsiteY114" fmla="*/ 487548 h 3089525"/>
              <a:gd name="connsiteX115" fmla="*/ 4908205 w 5851096"/>
              <a:gd name="connsiteY115" fmla="*/ 485964 h 3089525"/>
              <a:gd name="connsiteX116" fmla="*/ 4908084 w 5851096"/>
              <a:gd name="connsiteY116" fmla="*/ 484784 h 3089525"/>
              <a:gd name="connsiteX117" fmla="*/ 4310363 w 5851096"/>
              <a:gd name="connsiteY117" fmla="*/ 99096 h 3089525"/>
              <a:gd name="connsiteX118" fmla="*/ 4178216 w 5851096"/>
              <a:gd name="connsiteY118" fmla="*/ 3089525 h 3089525"/>
              <a:gd name="connsiteX119" fmla="*/ 4184996 w 5851096"/>
              <a:gd name="connsiteY119" fmla="*/ 3006343 h 3089525"/>
              <a:gd name="connsiteX120" fmla="*/ 4185561 w 5851096"/>
              <a:gd name="connsiteY120" fmla="*/ 2999411 h 3089525"/>
              <a:gd name="connsiteX121" fmla="*/ 4186090 w 5851096"/>
              <a:gd name="connsiteY121" fmla="*/ 2999346 h 3089525"/>
              <a:gd name="connsiteX122" fmla="*/ 4908083 w 5851096"/>
              <a:gd name="connsiteY122" fmla="*/ 2281230 h 3089525"/>
              <a:gd name="connsiteX123" fmla="*/ 4908205 w 5851096"/>
              <a:gd name="connsiteY123" fmla="*/ 2280040 h 3089525"/>
              <a:gd name="connsiteX124" fmla="*/ 4925166 w 5851096"/>
              <a:gd name="connsiteY124" fmla="*/ 2278445 h 3089525"/>
              <a:gd name="connsiteX125" fmla="*/ 5025030 w 5851096"/>
              <a:gd name="connsiteY125" fmla="*/ 2269052 h 3089525"/>
              <a:gd name="connsiteX126" fmla="*/ 5042905 w 5851096"/>
              <a:gd name="connsiteY126" fmla="*/ 2267371 h 3089525"/>
              <a:gd name="connsiteX127" fmla="*/ 5042932 w 5851096"/>
              <a:gd name="connsiteY127" fmla="*/ 2267882 h 3089525"/>
              <a:gd name="connsiteX128" fmla="*/ 5043453 w 5851096"/>
              <a:gd name="connsiteY128" fmla="*/ 2267848 h 3089525"/>
              <a:gd name="connsiteX129" fmla="*/ 5044074 w 5851096"/>
              <a:gd name="connsiteY129" fmla="*/ 2279702 h 3089525"/>
              <a:gd name="connsiteX130" fmla="*/ 5042640 w 5851096"/>
              <a:gd name="connsiteY130" fmla="*/ 2297292 h 3089525"/>
              <a:gd name="connsiteX131" fmla="*/ 5034829 w 5851096"/>
              <a:gd name="connsiteY131" fmla="*/ 2393114 h 3089525"/>
              <a:gd name="connsiteX132" fmla="*/ 5034266 w 5851096"/>
              <a:gd name="connsiteY132" fmla="*/ 2400032 h 3089525"/>
              <a:gd name="connsiteX133" fmla="*/ 5033737 w 5851096"/>
              <a:gd name="connsiteY133" fmla="*/ 2400097 h 3089525"/>
              <a:gd name="connsiteX134" fmla="*/ 4448391 w 5851096"/>
              <a:gd name="connsiteY134" fmla="*/ 3084683 h 3089525"/>
              <a:gd name="connsiteX135" fmla="*/ 4428658 w 5851096"/>
              <a:gd name="connsiteY135" fmla="*/ 3089525 h 3089525"/>
              <a:gd name="connsiteX136" fmla="*/ 4175753 w 5851096"/>
              <a:gd name="connsiteY136" fmla="*/ 1361522 h 3089525"/>
              <a:gd name="connsiteX137" fmla="*/ 4177187 w 5851096"/>
              <a:gd name="connsiteY137" fmla="*/ 1343926 h 3089525"/>
              <a:gd name="connsiteX138" fmla="*/ 4184996 w 5851096"/>
              <a:gd name="connsiteY138" fmla="*/ 1248124 h 3089525"/>
              <a:gd name="connsiteX139" fmla="*/ 4185561 w 5851096"/>
              <a:gd name="connsiteY139" fmla="*/ 1241192 h 3089525"/>
              <a:gd name="connsiteX140" fmla="*/ 4186090 w 5851096"/>
              <a:gd name="connsiteY140" fmla="*/ 1241127 h 3089525"/>
              <a:gd name="connsiteX141" fmla="*/ 4908083 w 5851096"/>
              <a:gd name="connsiteY141" fmla="*/ 523010 h 3089525"/>
              <a:gd name="connsiteX142" fmla="*/ 4908205 w 5851096"/>
              <a:gd name="connsiteY142" fmla="*/ 521820 h 3089525"/>
              <a:gd name="connsiteX143" fmla="*/ 4925166 w 5851096"/>
              <a:gd name="connsiteY143" fmla="*/ 520226 h 3089525"/>
              <a:gd name="connsiteX144" fmla="*/ 5025030 w 5851096"/>
              <a:gd name="connsiteY144" fmla="*/ 510833 h 3089525"/>
              <a:gd name="connsiteX145" fmla="*/ 5042905 w 5851096"/>
              <a:gd name="connsiteY145" fmla="*/ 509151 h 3089525"/>
              <a:gd name="connsiteX146" fmla="*/ 5042932 w 5851096"/>
              <a:gd name="connsiteY146" fmla="*/ 509663 h 3089525"/>
              <a:gd name="connsiteX147" fmla="*/ 5043453 w 5851096"/>
              <a:gd name="connsiteY147" fmla="*/ 509629 h 3089525"/>
              <a:gd name="connsiteX148" fmla="*/ 5044074 w 5851096"/>
              <a:gd name="connsiteY148" fmla="*/ 521483 h 3089525"/>
              <a:gd name="connsiteX149" fmla="*/ 5042640 w 5851096"/>
              <a:gd name="connsiteY149" fmla="*/ 539073 h 3089525"/>
              <a:gd name="connsiteX150" fmla="*/ 5034829 w 5851096"/>
              <a:gd name="connsiteY150" fmla="*/ 634895 h 3089525"/>
              <a:gd name="connsiteX151" fmla="*/ 5034266 w 5851096"/>
              <a:gd name="connsiteY151" fmla="*/ 641812 h 3089525"/>
              <a:gd name="connsiteX152" fmla="*/ 5033737 w 5851096"/>
              <a:gd name="connsiteY152" fmla="*/ 641878 h 3089525"/>
              <a:gd name="connsiteX153" fmla="*/ 4311744 w 5851096"/>
              <a:gd name="connsiteY153" fmla="*/ 1359994 h 3089525"/>
              <a:gd name="connsiteX154" fmla="*/ 4311623 w 5851096"/>
              <a:gd name="connsiteY154" fmla="*/ 1361184 h 3089525"/>
              <a:gd name="connsiteX155" fmla="*/ 4294658 w 5851096"/>
              <a:gd name="connsiteY155" fmla="*/ 1362780 h 3089525"/>
              <a:gd name="connsiteX156" fmla="*/ 4194831 w 5851096"/>
              <a:gd name="connsiteY156" fmla="*/ 1372169 h 3089525"/>
              <a:gd name="connsiteX157" fmla="*/ 4176923 w 5851096"/>
              <a:gd name="connsiteY157" fmla="*/ 1373854 h 3089525"/>
              <a:gd name="connsiteX158" fmla="*/ 4176896 w 5851096"/>
              <a:gd name="connsiteY158" fmla="*/ 1373341 h 3089525"/>
              <a:gd name="connsiteX159" fmla="*/ 4176374 w 5851096"/>
              <a:gd name="connsiteY159" fmla="*/ 1373376 h 3089525"/>
              <a:gd name="connsiteX160" fmla="*/ 4175753 w 5851096"/>
              <a:gd name="connsiteY160" fmla="*/ 1361522 h 3089525"/>
              <a:gd name="connsiteX161" fmla="*/ 4175753 w 5851096"/>
              <a:gd name="connsiteY161" fmla="*/ 1411078 h 3089525"/>
              <a:gd name="connsiteX162" fmla="*/ 4176375 w 5851096"/>
              <a:gd name="connsiteY162" fmla="*/ 1399317 h 3089525"/>
              <a:gd name="connsiteX163" fmla="*/ 4176896 w 5851096"/>
              <a:gd name="connsiteY163" fmla="*/ 1399351 h 3089525"/>
              <a:gd name="connsiteX164" fmla="*/ 4176923 w 5851096"/>
              <a:gd name="connsiteY164" fmla="*/ 1398843 h 3089525"/>
              <a:gd name="connsiteX165" fmla="*/ 4194799 w 5851096"/>
              <a:gd name="connsiteY165" fmla="*/ 1400511 h 3089525"/>
              <a:gd name="connsiteX166" fmla="*/ 4294662 w 5851096"/>
              <a:gd name="connsiteY166" fmla="*/ 1409831 h 3089525"/>
              <a:gd name="connsiteX167" fmla="*/ 4311623 w 5851096"/>
              <a:gd name="connsiteY167" fmla="*/ 1411413 h 3089525"/>
              <a:gd name="connsiteX168" fmla="*/ 4311745 w 5851096"/>
              <a:gd name="connsiteY168" fmla="*/ 1412593 h 3089525"/>
              <a:gd name="connsiteX169" fmla="*/ 5033738 w 5851096"/>
              <a:gd name="connsiteY169" fmla="*/ 2125070 h 3089525"/>
              <a:gd name="connsiteX170" fmla="*/ 5034267 w 5851096"/>
              <a:gd name="connsiteY170" fmla="*/ 2125135 h 3089525"/>
              <a:gd name="connsiteX171" fmla="*/ 5034832 w 5851096"/>
              <a:gd name="connsiteY171" fmla="*/ 2132012 h 3089525"/>
              <a:gd name="connsiteX172" fmla="*/ 5042640 w 5851096"/>
              <a:gd name="connsiteY172" fmla="*/ 2227062 h 3089525"/>
              <a:gd name="connsiteX173" fmla="*/ 5044074 w 5851096"/>
              <a:gd name="connsiteY173" fmla="*/ 2244520 h 3089525"/>
              <a:gd name="connsiteX174" fmla="*/ 5043454 w 5851096"/>
              <a:gd name="connsiteY174" fmla="*/ 2256280 h 3089525"/>
              <a:gd name="connsiteX175" fmla="*/ 5042932 w 5851096"/>
              <a:gd name="connsiteY175" fmla="*/ 2256246 h 3089525"/>
              <a:gd name="connsiteX176" fmla="*/ 5042905 w 5851096"/>
              <a:gd name="connsiteY176" fmla="*/ 2256755 h 3089525"/>
              <a:gd name="connsiteX177" fmla="*/ 5024997 w 5851096"/>
              <a:gd name="connsiteY177" fmla="*/ 2255084 h 3089525"/>
              <a:gd name="connsiteX178" fmla="*/ 4925170 w 5851096"/>
              <a:gd name="connsiteY178" fmla="*/ 2245767 h 3089525"/>
              <a:gd name="connsiteX179" fmla="*/ 4908205 w 5851096"/>
              <a:gd name="connsiteY179" fmla="*/ 2244184 h 3089525"/>
              <a:gd name="connsiteX180" fmla="*/ 4908084 w 5851096"/>
              <a:gd name="connsiteY180" fmla="*/ 2243004 h 3089525"/>
              <a:gd name="connsiteX181" fmla="*/ 4186091 w 5851096"/>
              <a:gd name="connsiteY181" fmla="*/ 1530527 h 3089525"/>
              <a:gd name="connsiteX182" fmla="*/ 4185562 w 5851096"/>
              <a:gd name="connsiteY182" fmla="*/ 1530463 h 3089525"/>
              <a:gd name="connsiteX183" fmla="*/ 4184999 w 5851096"/>
              <a:gd name="connsiteY183" fmla="*/ 1523599 h 3089525"/>
              <a:gd name="connsiteX184" fmla="*/ 4177187 w 5851096"/>
              <a:gd name="connsiteY184" fmla="*/ 1428529 h 3089525"/>
              <a:gd name="connsiteX185" fmla="*/ 4175753 w 5851096"/>
              <a:gd name="connsiteY185" fmla="*/ 1411078 h 3089525"/>
              <a:gd name="connsiteX186" fmla="*/ 3445328 w 5851096"/>
              <a:gd name="connsiteY186" fmla="*/ 659222 h 3089525"/>
              <a:gd name="connsiteX187" fmla="*/ 4013692 w 5851096"/>
              <a:gd name="connsiteY187" fmla="*/ 1223782 h 3089525"/>
              <a:gd name="connsiteX188" fmla="*/ 3445328 w 5851096"/>
              <a:gd name="connsiteY188" fmla="*/ 659222 h 3089525"/>
              <a:gd name="connsiteX189" fmla="*/ 3445328 w 5851096"/>
              <a:gd name="connsiteY189" fmla="*/ 2417442 h 3089525"/>
              <a:gd name="connsiteX190" fmla="*/ 4013692 w 5851096"/>
              <a:gd name="connsiteY190" fmla="*/ 2982001 h 3089525"/>
              <a:gd name="connsiteX191" fmla="*/ 3445328 w 5851096"/>
              <a:gd name="connsiteY191" fmla="*/ 2417442 h 3089525"/>
              <a:gd name="connsiteX192" fmla="*/ 3445326 w 5851096"/>
              <a:gd name="connsiteY192" fmla="*/ 2107862 h 3089525"/>
              <a:gd name="connsiteX193" fmla="*/ 4013690 w 5851096"/>
              <a:gd name="connsiteY193" fmla="*/ 1547735 h 3089525"/>
              <a:gd name="connsiteX194" fmla="*/ 3445326 w 5851096"/>
              <a:gd name="connsiteY194" fmla="*/ 2107862 h 3089525"/>
              <a:gd name="connsiteX195" fmla="*/ 3295350 w 5851096"/>
              <a:gd name="connsiteY195" fmla="*/ 521483 h 3089525"/>
              <a:gd name="connsiteX196" fmla="*/ 3295971 w 5851096"/>
              <a:gd name="connsiteY196" fmla="*/ 509629 h 3089525"/>
              <a:gd name="connsiteX197" fmla="*/ 3296492 w 5851096"/>
              <a:gd name="connsiteY197" fmla="*/ 509663 h 3089525"/>
              <a:gd name="connsiteX198" fmla="*/ 3296519 w 5851096"/>
              <a:gd name="connsiteY198" fmla="*/ 509151 h 3089525"/>
              <a:gd name="connsiteX199" fmla="*/ 3314395 w 5851096"/>
              <a:gd name="connsiteY199" fmla="*/ 510833 h 3089525"/>
              <a:gd name="connsiteX200" fmla="*/ 3414258 w 5851096"/>
              <a:gd name="connsiteY200" fmla="*/ 520226 h 3089525"/>
              <a:gd name="connsiteX201" fmla="*/ 3431219 w 5851096"/>
              <a:gd name="connsiteY201" fmla="*/ 521820 h 3089525"/>
              <a:gd name="connsiteX202" fmla="*/ 3431341 w 5851096"/>
              <a:gd name="connsiteY202" fmla="*/ 523010 h 3089525"/>
              <a:gd name="connsiteX203" fmla="*/ 4153335 w 5851096"/>
              <a:gd name="connsiteY203" fmla="*/ 1241127 h 3089525"/>
              <a:gd name="connsiteX204" fmla="*/ 4153863 w 5851096"/>
              <a:gd name="connsiteY204" fmla="*/ 1241192 h 3089525"/>
              <a:gd name="connsiteX205" fmla="*/ 4154429 w 5851096"/>
              <a:gd name="connsiteY205" fmla="*/ 1248124 h 3089525"/>
              <a:gd name="connsiteX206" fmla="*/ 4162237 w 5851096"/>
              <a:gd name="connsiteY206" fmla="*/ 1343926 h 3089525"/>
              <a:gd name="connsiteX207" fmla="*/ 4163671 w 5851096"/>
              <a:gd name="connsiteY207" fmla="*/ 1361522 h 3089525"/>
              <a:gd name="connsiteX208" fmla="*/ 4163050 w 5851096"/>
              <a:gd name="connsiteY208" fmla="*/ 1373376 h 3089525"/>
              <a:gd name="connsiteX209" fmla="*/ 4162528 w 5851096"/>
              <a:gd name="connsiteY209" fmla="*/ 1373341 h 3089525"/>
              <a:gd name="connsiteX210" fmla="*/ 4162501 w 5851096"/>
              <a:gd name="connsiteY210" fmla="*/ 1373854 h 3089525"/>
              <a:gd name="connsiteX211" fmla="*/ 4144594 w 5851096"/>
              <a:gd name="connsiteY211" fmla="*/ 1372169 h 3089525"/>
              <a:gd name="connsiteX212" fmla="*/ 4044766 w 5851096"/>
              <a:gd name="connsiteY212" fmla="*/ 1362780 h 3089525"/>
              <a:gd name="connsiteX213" fmla="*/ 4027802 w 5851096"/>
              <a:gd name="connsiteY213" fmla="*/ 1361184 h 3089525"/>
              <a:gd name="connsiteX214" fmla="*/ 4027681 w 5851096"/>
              <a:gd name="connsiteY214" fmla="*/ 1359994 h 3089525"/>
              <a:gd name="connsiteX215" fmla="*/ 3305687 w 5851096"/>
              <a:gd name="connsiteY215" fmla="*/ 641878 h 3089525"/>
              <a:gd name="connsiteX216" fmla="*/ 3305158 w 5851096"/>
              <a:gd name="connsiteY216" fmla="*/ 641812 h 3089525"/>
              <a:gd name="connsiteX217" fmla="*/ 3304595 w 5851096"/>
              <a:gd name="connsiteY217" fmla="*/ 634895 h 3089525"/>
              <a:gd name="connsiteX218" fmla="*/ 3296784 w 5851096"/>
              <a:gd name="connsiteY218" fmla="*/ 539073 h 3089525"/>
              <a:gd name="connsiteX219" fmla="*/ 3295350 w 5851096"/>
              <a:gd name="connsiteY219" fmla="*/ 521483 h 3089525"/>
              <a:gd name="connsiteX220" fmla="*/ 3295350 w 5851096"/>
              <a:gd name="connsiteY220" fmla="*/ 2279702 h 3089525"/>
              <a:gd name="connsiteX221" fmla="*/ 3295971 w 5851096"/>
              <a:gd name="connsiteY221" fmla="*/ 2267848 h 3089525"/>
              <a:gd name="connsiteX222" fmla="*/ 3296492 w 5851096"/>
              <a:gd name="connsiteY222" fmla="*/ 2267882 h 3089525"/>
              <a:gd name="connsiteX223" fmla="*/ 3296519 w 5851096"/>
              <a:gd name="connsiteY223" fmla="*/ 2267371 h 3089525"/>
              <a:gd name="connsiteX224" fmla="*/ 3314395 w 5851096"/>
              <a:gd name="connsiteY224" fmla="*/ 2269052 h 3089525"/>
              <a:gd name="connsiteX225" fmla="*/ 3414258 w 5851096"/>
              <a:gd name="connsiteY225" fmla="*/ 2278445 h 3089525"/>
              <a:gd name="connsiteX226" fmla="*/ 3431219 w 5851096"/>
              <a:gd name="connsiteY226" fmla="*/ 2280040 h 3089525"/>
              <a:gd name="connsiteX227" fmla="*/ 3431341 w 5851096"/>
              <a:gd name="connsiteY227" fmla="*/ 2281230 h 3089525"/>
              <a:gd name="connsiteX228" fmla="*/ 4153335 w 5851096"/>
              <a:gd name="connsiteY228" fmla="*/ 2999346 h 3089525"/>
              <a:gd name="connsiteX229" fmla="*/ 4153863 w 5851096"/>
              <a:gd name="connsiteY229" fmla="*/ 2999411 h 3089525"/>
              <a:gd name="connsiteX230" fmla="*/ 4154429 w 5851096"/>
              <a:gd name="connsiteY230" fmla="*/ 3006343 h 3089525"/>
              <a:gd name="connsiteX231" fmla="*/ 4161209 w 5851096"/>
              <a:gd name="connsiteY231" fmla="*/ 3089525 h 3089525"/>
              <a:gd name="connsiteX232" fmla="*/ 3910768 w 5851096"/>
              <a:gd name="connsiteY232" fmla="*/ 3089525 h 3089525"/>
              <a:gd name="connsiteX233" fmla="*/ 3891034 w 5851096"/>
              <a:gd name="connsiteY233" fmla="*/ 3084683 h 3089525"/>
              <a:gd name="connsiteX234" fmla="*/ 3305687 w 5851096"/>
              <a:gd name="connsiteY234" fmla="*/ 2400097 h 3089525"/>
              <a:gd name="connsiteX235" fmla="*/ 3305158 w 5851096"/>
              <a:gd name="connsiteY235" fmla="*/ 2400032 h 3089525"/>
              <a:gd name="connsiteX236" fmla="*/ 3304595 w 5851096"/>
              <a:gd name="connsiteY236" fmla="*/ 2393114 h 3089525"/>
              <a:gd name="connsiteX237" fmla="*/ 3296784 w 5851096"/>
              <a:gd name="connsiteY237" fmla="*/ 2297292 h 3089525"/>
              <a:gd name="connsiteX238" fmla="*/ 3295350 w 5851096"/>
              <a:gd name="connsiteY238" fmla="*/ 2279702 h 3089525"/>
              <a:gd name="connsiteX239" fmla="*/ 3295347 w 5851096"/>
              <a:gd name="connsiteY239" fmla="*/ 486299 h 3089525"/>
              <a:gd name="connsiteX240" fmla="*/ 3296782 w 5851096"/>
              <a:gd name="connsiteY240" fmla="*/ 468842 h 3089525"/>
              <a:gd name="connsiteX241" fmla="*/ 3304590 w 5851096"/>
              <a:gd name="connsiteY241" fmla="*/ 373792 h 3089525"/>
              <a:gd name="connsiteX242" fmla="*/ 3305155 w 5851096"/>
              <a:gd name="connsiteY242" fmla="*/ 366915 h 3089525"/>
              <a:gd name="connsiteX243" fmla="*/ 3305684 w 5851096"/>
              <a:gd name="connsiteY243" fmla="*/ 366850 h 3089525"/>
              <a:gd name="connsiteX244" fmla="*/ 3393781 w 5851096"/>
              <a:gd name="connsiteY244" fmla="*/ 100280 h 3089525"/>
              <a:gd name="connsiteX245" fmla="*/ 3459303 w 5851096"/>
              <a:gd name="connsiteY245" fmla="*/ 0 h 3089525"/>
              <a:gd name="connsiteX246" fmla="*/ 3635443 w 5851096"/>
              <a:gd name="connsiteY246" fmla="*/ 0 h 3089525"/>
              <a:gd name="connsiteX247" fmla="*/ 3564068 w 5851096"/>
              <a:gd name="connsiteY247" fmla="*/ 79433 h 3089525"/>
              <a:gd name="connsiteX248" fmla="*/ 3445326 w 5851096"/>
              <a:gd name="connsiteY248" fmla="*/ 349642 h 3089525"/>
              <a:gd name="connsiteX249" fmla="*/ 3904544 w 5851096"/>
              <a:gd name="connsiteY249" fmla="*/ 45955 h 3089525"/>
              <a:gd name="connsiteX250" fmla="*/ 3927798 w 5851096"/>
              <a:gd name="connsiteY250" fmla="*/ 0 h 3089525"/>
              <a:gd name="connsiteX251" fmla="*/ 4083290 w 5851096"/>
              <a:gd name="connsiteY251" fmla="*/ 0 h 3089525"/>
              <a:gd name="connsiteX252" fmla="*/ 4029061 w 5851096"/>
              <a:gd name="connsiteY252" fmla="*/ 99096 h 3089525"/>
              <a:gd name="connsiteX253" fmla="*/ 3431338 w 5851096"/>
              <a:gd name="connsiteY253" fmla="*/ 484784 h 3089525"/>
              <a:gd name="connsiteX254" fmla="*/ 3431217 w 5851096"/>
              <a:gd name="connsiteY254" fmla="*/ 485964 h 3089525"/>
              <a:gd name="connsiteX255" fmla="*/ 3414252 w 5851096"/>
              <a:gd name="connsiteY255" fmla="*/ 487548 h 3089525"/>
              <a:gd name="connsiteX256" fmla="*/ 3314425 w 5851096"/>
              <a:gd name="connsiteY256" fmla="*/ 496864 h 3089525"/>
              <a:gd name="connsiteX257" fmla="*/ 3296517 w 5851096"/>
              <a:gd name="connsiteY257" fmla="*/ 498535 h 3089525"/>
              <a:gd name="connsiteX258" fmla="*/ 3296490 w 5851096"/>
              <a:gd name="connsiteY258" fmla="*/ 498027 h 3089525"/>
              <a:gd name="connsiteX259" fmla="*/ 3295968 w 5851096"/>
              <a:gd name="connsiteY259" fmla="*/ 498061 h 3089525"/>
              <a:gd name="connsiteX260" fmla="*/ 3295347 w 5851096"/>
              <a:gd name="connsiteY260" fmla="*/ 486299 h 3089525"/>
              <a:gd name="connsiteX261" fmla="*/ 3295347 w 5851096"/>
              <a:gd name="connsiteY261" fmla="*/ 2244520 h 3089525"/>
              <a:gd name="connsiteX262" fmla="*/ 3296782 w 5851096"/>
              <a:gd name="connsiteY262" fmla="*/ 2227062 h 3089525"/>
              <a:gd name="connsiteX263" fmla="*/ 3304590 w 5851096"/>
              <a:gd name="connsiteY263" fmla="*/ 2132012 h 3089525"/>
              <a:gd name="connsiteX264" fmla="*/ 3305155 w 5851096"/>
              <a:gd name="connsiteY264" fmla="*/ 2125135 h 3089525"/>
              <a:gd name="connsiteX265" fmla="*/ 3305684 w 5851096"/>
              <a:gd name="connsiteY265" fmla="*/ 2125070 h 3089525"/>
              <a:gd name="connsiteX266" fmla="*/ 4027678 w 5851096"/>
              <a:gd name="connsiteY266" fmla="*/ 1412593 h 3089525"/>
              <a:gd name="connsiteX267" fmla="*/ 4027800 w 5851096"/>
              <a:gd name="connsiteY267" fmla="*/ 1411413 h 3089525"/>
              <a:gd name="connsiteX268" fmla="*/ 4044760 w 5851096"/>
              <a:gd name="connsiteY268" fmla="*/ 1409831 h 3089525"/>
              <a:gd name="connsiteX269" fmla="*/ 4144624 w 5851096"/>
              <a:gd name="connsiteY269" fmla="*/ 1400511 h 3089525"/>
              <a:gd name="connsiteX270" fmla="*/ 4162499 w 5851096"/>
              <a:gd name="connsiteY270" fmla="*/ 1398843 h 3089525"/>
              <a:gd name="connsiteX271" fmla="*/ 4162526 w 5851096"/>
              <a:gd name="connsiteY271" fmla="*/ 1399351 h 3089525"/>
              <a:gd name="connsiteX272" fmla="*/ 4163047 w 5851096"/>
              <a:gd name="connsiteY272" fmla="*/ 1399317 h 3089525"/>
              <a:gd name="connsiteX273" fmla="*/ 4163669 w 5851096"/>
              <a:gd name="connsiteY273" fmla="*/ 1411078 h 3089525"/>
              <a:gd name="connsiteX274" fmla="*/ 4162235 w 5851096"/>
              <a:gd name="connsiteY274" fmla="*/ 1428529 h 3089525"/>
              <a:gd name="connsiteX275" fmla="*/ 4154424 w 5851096"/>
              <a:gd name="connsiteY275" fmla="*/ 1523599 h 3089525"/>
              <a:gd name="connsiteX276" fmla="*/ 4153860 w 5851096"/>
              <a:gd name="connsiteY276" fmla="*/ 1530463 h 3089525"/>
              <a:gd name="connsiteX277" fmla="*/ 4153332 w 5851096"/>
              <a:gd name="connsiteY277" fmla="*/ 1530527 h 3089525"/>
              <a:gd name="connsiteX278" fmla="*/ 3431338 w 5851096"/>
              <a:gd name="connsiteY278" fmla="*/ 2243004 h 3089525"/>
              <a:gd name="connsiteX279" fmla="*/ 3431217 w 5851096"/>
              <a:gd name="connsiteY279" fmla="*/ 2244184 h 3089525"/>
              <a:gd name="connsiteX280" fmla="*/ 3414252 w 5851096"/>
              <a:gd name="connsiteY280" fmla="*/ 2245767 h 3089525"/>
              <a:gd name="connsiteX281" fmla="*/ 3314425 w 5851096"/>
              <a:gd name="connsiteY281" fmla="*/ 2255084 h 3089525"/>
              <a:gd name="connsiteX282" fmla="*/ 3296517 w 5851096"/>
              <a:gd name="connsiteY282" fmla="*/ 2256755 h 3089525"/>
              <a:gd name="connsiteX283" fmla="*/ 3296490 w 5851096"/>
              <a:gd name="connsiteY283" fmla="*/ 2256246 h 3089525"/>
              <a:gd name="connsiteX284" fmla="*/ 3295968 w 5851096"/>
              <a:gd name="connsiteY284" fmla="*/ 2256280 h 3089525"/>
              <a:gd name="connsiteX285" fmla="*/ 3295347 w 5851096"/>
              <a:gd name="connsiteY285" fmla="*/ 2244520 h 3089525"/>
              <a:gd name="connsiteX286" fmla="*/ 2555546 w 5851096"/>
              <a:gd name="connsiteY286" fmla="*/ 1223782 h 3089525"/>
              <a:gd name="connsiteX287" fmla="*/ 3123910 w 5851096"/>
              <a:gd name="connsiteY287" fmla="*/ 659222 h 3089525"/>
              <a:gd name="connsiteX288" fmla="*/ 2555546 w 5851096"/>
              <a:gd name="connsiteY288" fmla="*/ 1223782 h 3089525"/>
              <a:gd name="connsiteX289" fmla="*/ 2555546 w 5851096"/>
              <a:gd name="connsiteY289" fmla="*/ 1547735 h 3089525"/>
              <a:gd name="connsiteX290" fmla="*/ 3123910 w 5851096"/>
              <a:gd name="connsiteY290" fmla="*/ 2107862 h 3089525"/>
              <a:gd name="connsiteX291" fmla="*/ 2555546 w 5851096"/>
              <a:gd name="connsiteY291" fmla="*/ 1547735 h 3089525"/>
              <a:gd name="connsiteX292" fmla="*/ 2555546 w 5851096"/>
              <a:gd name="connsiteY292" fmla="*/ 2982001 h 3089525"/>
              <a:gd name="connsiteX293" fmla="*/ 3123910 w 5851096"/>
              <a:gd name="connsiteY293" fmla="*/ 2417442 h 3089525"/>
              <a:gd name="connsiteX294" fmla="*/ 2555546 w 5851096"/>
              <a:gd name="connsiteY294" fmla="*/ 2982001 h 3089525"/>
              <a:gd name="connsiteX295" fmla="*/ 2485948 w 5851096"/>
              <a:gd name="connsiteY295" fmla="*/ 0 h 3089525"/>
              <a:gd name="connsiteX296" fmla="*/ 2641440 w 5851096"/>
              <a:gd name="connsiteY296" fmla="*/ 0 h 3089525"/>
              <a:gd name="connsiteX297" fmla="*/ 2664693 w 5851096"/>
              <a:gd name="connsiteY297" fmla="*/ 45955 h 3089525"/>
              <a:gd name="connsiteX298" fmla="*/ 3123910 w 5851096"/>
              <a:gd name="connsiteY298" fmla="*/ 349642 h 3089525"/>
              <a:gd name="connsiteX299" fmla="*/ 3005167 w 5851096"/>
              <a:gd name="connsiteY299" fmla="*/ 79433 h 3089525"/>
              <a:gd name="connsiteX300" fmla="*/ 2933794 w 5851096"/>
              <a:gd name="connsiteY300" fmla="*/ 0 h 3089525"/>
              <a:gd name="connsiteX301" fmla="*/ 3109934 w 5851096"/>
              <a:gd name="connsiteY301" fmla="*/ 0 h 3089525"/>
              <a:gd name="connsiteX302" fmla="*/ 3175456 w 5851096"/>
              <a:gd name="connsiteY302" fmla="*/ 100280 h 3089525"/>
              <a:gd name="connsiteX303" fmla="*/ 3263553 w 5851096"/>
              <a:gd name="connsiteY303" fmla="*/ 366850 h 3089525"/>
              <a:gd name="connsiteX304" fmla="*/ 3264081 w 5851096"/>
              <a:gd name="connsiteY304" fmla="*/ 366915 h 3089525"/>
              <a:gd name="connsiteX305" fmla="*/ 3264647 w 5851096"/>
              <a:gd name="connsiteY305" fmla="*/ 373792 h 3089525"/>
              <a:gd name="connsiteX306" fmla="*/ 3272455 w 5851096"/>
              <a:gd name="connsiteY306" fmla="*/ 468842 h 3089525"/>
              <a:gd name="connsiteX307" fmla="*/ 3273888 w 5851096"/>
              <a:gd name="connsiteY307" fmla="*/ 486299 h 3089525"/>
              <a:gd name="connsiteX308" fmla="*/ 3273268 w 5851096"/>
              <a:gd name="connsiteY308" fmla="*/ 498061 h 3089525"/>
              <a:gd name="connsiteX309" fmla="*/ 3272746 w 5851096"/>
              <a:gd name="connsiteY309" fmla="*/ 498027 h 3089525"/>
              <a:gd name="connsiteX310" fmla="*/ 3272719 w 5851096"/>
              <a:gd name="connsiteY310" fmla="*/ 498535 h 3089525"/>
              <a:gd name="connsiteX311" fmla="*/ 3254811 w 5851096"/>
              <a:gd name="connsiteY311" fmla="*/ 496864 h 3089525"/>
              <a:gd name="connsiteX312" fmla="*/ 3154984 w 5851096"/>
              <a:gd name="connsiteY312" fmla="*/ 487548 h 3089525"/>
              <a:gd name="connsiteX313" fmla="*/ 3138020 w 5851096"/>
              <a:gd name="connsiteY313" fmla="*/ 485964 h 3089525"/>
              <a:gd name="connsiteX314" fmla="*/ 3137899 w 5851096"/>
              <a:gd name="connsiteY314" fmla="*/ 484784 h 3089525"/>
              <a:gd name="connsiteX315" fmla="*/ 2540177 w 5851096"/>
              <a:gd name="connsiteY315" fmla="*/ 99096 h 3089525"/>
              <a:gd name="connsiteX316" fmla="*/ 2408030 w 5851096"/>
              <a:gd name="connsiteY316" fmla="*/ 3089525 h 3089525"/>
              <a:gd name="connsiteX317" fmla="*/ 2414810 w 5851096"/>
              <a:gd name="connsiteY317" fmla="*/ 3006343 h 3089525"/>
              <a:gd name="connsiteX318" fmla="*/ 2415375 w 5851096"/>
              <a:gd name="connsiteY318" fmla="*/ 2999411 h 3089525"/>
              <a:gd name="connsiteX319" fmla="*/ 2415904 w 5851096"/>
              <a:gd name="connsiteY319" fmla="*/ 2999346 h 3089525"/>
              <a:gd name="connsiteX320" fmla="*/ 3137898 w 5851096"/>
              <a:gd name="connsiteY320" fmla="*/ 2281230 h 3089525"/>
              <a:gd name="connsiteX321" fmla="*/ 3138020 w 5851096"/>
              <a:gd name="connsiteY321" fmla="*/ 2280040 h 3089525"/>
              <a:gd name="connsiteX322" fmla="*/ 3154980 w 5851096"/>
              <a:gd name="connsiteY322" fmla="*/ 2278445 h 3089525"/>
              <a:gd name="connsiteX323" fmla="*/ 3254844 w 5851096"/>
              <a:gd name="connsiteY323" fmla="*/ 2269052 h 3089525"/>
              <a:gd name="connsiteX324" fmla="*/ 3272719 w 5851096"/>
              <a:gd name="connsiteY324" fmla="*/ 2267371 h 3089525"/>
              <a:gd name="connsiteX325" fmla="*/ 3272746 w 5851096"/>
              <a:gd name="connsiteY325" fmla="*/ 2267882 h 3089525"/>
              <a:gd name="connsiteX326" fmla="*/ 3273267 w 5851096"/>
              <a:gd name="connsiteY326" fmla="*/ 2267848 h 3089525"/>
              <a:gd name="connsiteX327" fmla="*/ 3273888 w 5851096"/>
              <a:gd name="connsiteY327" fmla="*/ 2279702 h 3089525"/>
              <a:gd name="connsiteX328" fmla="*/ 3272455 w 5851096"/>
              <a:gd name="connsiteY328" fmla="*/ 2297292 h 3089525"/>
              <a:gd name="connsiteX329" fmla="*/ 3264644 w 5851096"/>
              <a:gd name="connsiteY329" fmla="*/ 2393114 h 3089525"/>
              <a:gd name="connsiteX330" fmla="*/ 3264080 w 5851096"/>
              <a:gd name="connsiteY330" fmla="*/ 2400032 h 3089525"/>
              <a:gd name="connsiteX331" fmla="*/ 3263552 w 5851096"/>
              <a:gd name="connsiteY331" fmla="*/ 2400097 h 3089525"/>
              <a:gd name="connsiteX332" fmla="*/ 2678205 w 5851096"/>
              <a:gd name="connsiteY332" fmla="*/ 3084683 h 3089525"/>
              <a:gd name="connsiteX333" fmla="*/ 2658472 w 5851096"/>
              <a:gd name="connsiteY333" fmla="*/ 3089525 h 3089525"/>
              <a:gd name="connsiteX334" fmla="*/ 2405567 w 5851096"/>
              <a:gd name="connsiteY334" fmla="*/ 1361522 h 3089525"/>
              <a:gd name="connsiteX335" fmla="*/ 2407002 w 5851096"/>
              <a:gd name="connsiteY335" fmla="*/ 1343926 h 3089525"/>
              <a:gd name="connsiteX336" fmla="*/ 2414810 w 5851096"/>
              <a:gd name="connsiteY336" fmla="*/ 1248124 h 3089525"/>
              <a:gd name="connsiteX337" fmla="*/ 2415375 w 5851096"/>
              <a:gd name="connsiteY337" fmla="*/ 1241192 h 3089525"/>
              <a:gd name="connsiteX338" fmla="*/ 2415904 w 5851096"/>
              <a:gd name="connsiteY338" fmla="*/ 1241127 h 3089525"/>
              <a:gd name="connsiteX339" fmla="*/ 3137898 w 5851096"/>
              <a:gd name="connsiteY339" fmla="*/ 523010 h 3089525"/>
              <a:gd name="connsiteX340" fmla="*/ 3138020 w 5851096"/>
              <a:gd name="connsiteY340" fmla="*/ 521820 h 3089525"/>
              <a:gd name="connsiteX341" fmla="*/ 3154980 w 5851096"/>
              <a:gd name="connsiteY341" fmla="*/ 520226 h 3089525"/>
              <a:gd name="connsiteX342" fmla="*/ 3254844 w 5851096"/>
              <a:gd name="connsiteY342" fmla="*/ 510833 h 3089525"/>
              <a:gd name="connsiteX343" fmla="*/ 3272719 w 5851096"/>
              <a:gd name="connsiteY343" fmla="*/ 509151 h 3089525"/>
              <a:gd name="connsiteX344" fmla="*/ 3272746 w 5851096"/>
              <a:gd name="connsiteY344" fmla="*/ 509663 h 3089525"/>
              <a:gd name="connsiteX345" fmla="*/ 3273267 w 5851096"/>
              <a:gd name="connsiteY345" fmla="*/ 509629 h 3089525"/>
              <a:gd name="connsiteX346" fmla="*/ 3273888 w 5851096"/>
              <a:gd name="connsiteY346" fmla="*/ 521483 h 3089525"/>
              <a:gd name="connsiteX347" fmla="*/ 3272455 w 5851096"/>
              <a:gd name="connsiteY347" fmla="*/ 539073 h 3089525"/>
              <a:gd name="connsiteX348" fmla="*/ 3264644 w 5851096"/>
              <a:gd name="connsiteY348" fmla="*/ 634895 h 3089525"/>
              <a:gd name="connsiteX349" fmla="*/ 3264080 w 5851096"/>
              <a:gd name="connsiteY349" fmla="*/ 641812 h 3089525"/>
              <a:gd name="connsiteX350" fmla="*/ 3263552 w 5851096"/>
              <a:gd name="connsiteY350" fmla="*/ 641878 h 3089525"/>
              <a:gd name="connsiteX351" fmla="*/ 2541558 w 5851096"/>
              <a:gd name="connsiteY351" fmla="*/ 1359994 h 3089525"/>
              <a:gd name="connsiteX352" fmla="*/ 2541437 w 5851096"/>
              <a:gd name="connsiteY352" fmla="*/ 1361184 h 3089525"/>
              <a:gd name="connsiteX353" fmla="*/ 2524472 w 5851096"/>
              <a:gd name="connsiteY353" fmla="*/ 1362780 h 3089525"/>
              <a:gd name="connsiteX354" fmla="*/ 2424645 w 5851096"/>
              <a:gd name="connsiteY354" fmla="*/ 1372169 h 3089525"/>
              <a:gd name="connsiteX355" fmla="*/ 2406737 w 5851096"/>
              <a:gd name="connsiteY355" fmla="*/ 1373854 h 3089525"/>
              <a:gd name="connsiteX356" fmla="*/ 2406710 w 5851096"/>
              <a:gd name="connsiteY356" fmla="*/ 1373341 h 3089525"/>
              <a:gd name="connsiteX357" fmla="*/ 2406188 w 5851096"/>
              <a:gd name="connsiteY357" fmla="*/ 1373376 h 3089525"/>
              <a:gd name="connsiteX358" fmla="*/ 2405567 w 5851096"/>
              <a:gd name="connsiteY358" fmla="*/ 1361522 h 3089525"/>
              <a:gd name="connsiteX359" fmla="*/ 2405567 w 5851096"/>
              <a:gd name="connsiteY359" fmla="*/ 1411078 h 3089525"/>
              <a:gd name="connsiteX360" fmla="*/ 2406189 w 5851096"/>
              <a:gd name="connsiteY360" fmla="*/ 1399317 h 3089525"/>
              <a:gd name="connsiteX361" fmla="*/ 2406710 w 5851096"/>
              <a:gd name="connsiteY361" fmla="*/ 1399351 h 3089525"/>
              <a:gd name="connsiteX362" fmla="*/ 2406737 w 5851096"/>
              <a:gd name="connsiteY362" fmla="*/ 1398843 h 3089525"/>
              <a:gd name="connsiteX363" fmla="*/ 2424613 w 5851096"/>
              <a:gd name="connsiteY363" fmla="*/ 1400511 h 3089525"/>
              <a:gd name="connsiteX364" fmla="*/ 2524476 w 5851096"/>
              <a:gd name="connsiteY364" fmla="*/ 1409831 h 3089525"/>
              <a:gd name="connsiteX365" fmla="*/ 2541437 w 5851096"/>
              <a:gd name="connsiteY365" fmla="*/ 1411413 h 3089525"/>
              <a:gd name="connsiteX366" fmla="*/ 2541559 w 5851096"/>
              <a:gd name="connsiteY366" fmla="*/ 1412593 h 3089525"/>
              <a:gd name="connsiteX367" fmla="*/ 3263553 w 5851096"/>
              <a:gd name="connsiteY367" fmla="*/ 2125070 h 3089525"/>
              <a:gd name="connsiteX368" fmla="*/ 3264081 w 5851096"/>
              <a:gd name="connsiteY368" fmla="*/ 2125135 h 3089525"/>
              <a:gd name="connsiteX369" fmla="*/ 3264647 w 5851096"/>
              <a:gd name="connsiteY369" fmla="*/ 2132012 h 3089525"/>
              <a:gd name="connsiteX370" fmla="*/ 3272455 w 5851096"/>
              <a:gd name="connsiteY370" fmla="*/ 2227062 h 3089525"/>
              <a:gd name="connsiteX371" fmla="*/ 3273888 w 5851096"/>
              <a:gd name="connsiteY371" fmla="*/ 2244520 h 3089525"/>
              <a:gd name="connsiteX372" fmla="*/ 3273268 w 5851096"/>
              <a:gd name="connsiteY372" fmla="*/ 2256280 h 3089525"/>
              <a:gd name="connsiteX373" fmla="*/ 3272746 w 5851096"/>
              <a:gd name="connsiteY373" fmla="*/ 2256246 h 3089525"/>
              <a:gd name="connsiteX374" fmla="*/ 3272719 w 5851096"/>
              <a:gd name="connsiteY374" fmla="*/ 2256755 h 3089525"/>
              <a:gd name="connsiteX375" fmla="*/ 3254811 w 5851096"/>
              <a:gd name="connsiteY375" fmla="*/ 2255084 h 3089525"/>
              <a:gd name="connsiteX376" fmla="*/ 3154984 w 5851096"/>
              <a:gd name="connsiteY376" fmla="*/ 2245767 h 3089525"/>
              <a:gd name="connsiteX377" fmla="*/ 3138020 w 5851096"/>
              <a:gd name="connsiteY377" fmla="*/ 2244184 h 3089525"/>
              <a:gd name="connsiteX378" fmla="*/ 3137899 w 5851096"/>
              <a:gd name="connsiteY378" fmla="*/ 2243004 h 3089525"/>
              <a:gd name="connsiteX379" fmla="*/ 2415905 w 5851096"/>
              <a:gd name="connsiteY379" fmla="*/ 1530527 h 3089525"/>
              <a:gd name="connsiteX380" fmla="*/ 2415376 w 5851096"/>
              <a:gd name="connsiteY380" fmla="*/ 1530463 h 3089525"/>
              <a:gd name="connsiteX381" fmla="*/ 2414813 w 5851096"/>
              <a:gd name="connsiteY381" fmla="*/ 1523599 h 3089525"/>
              <a:gd name="connsiteX382" fmla="*/ 2407002 w 5851096"/>
              <a:gd name="connsiteY382" fmla="*/ 1428529 h 3089525"/>
              <a:gd name="connsiteX383" fmla="*/ 2405567 w 5851096"/>
              <a:gd name="connsiteY383" fmla="*/ 1411078 h 3089525"/>
              <a:gd name="connsiteX384" fmla="*/ 1675142 w 5851096"/>
              <a:gd name="connsiteY384" fmla="*/ 659222 h 3089525"/>
              <a:gd name="connsiteX385" fmla="*/ 2243506 w 5851096"/>
              <a:gd name="connsiteY385" fmla="*/ 1223782 h 3089525"/>
              <a:gd name="connsiteX386" fmla="*/ 1675142 w 5851096"/>
              <a:gd name="connsiteY386" fmla="*/ 659222 h 3089525"/>
              <a:gd name="connsiteX387" fmla="*/ 1675142 w 5851096"/>
              <a:gd name="connsiteY387" fmla="*/ 2417442 h 3089525"/>
              <a:gd name="connsiteX388" fmla="*/ 2243506 w 5851096"/>
              <a:gd name="connsiteY388" fmla="*/ 2982001 h 3089525"/>
              <a:gd name="connsiteX389" fmla="*/ 1675142 w 5851096"/>
              <a:gd name="connsiteY389" fmla="*/ 2417442 h 3089525"/>
              <a:gd name="connsiteX390" fmla="*/ 1675140 w 5851096"/>
              <a:gd name="connsiteY390" fmla="*/ 2107862 h 3089525"/>
              <a:gd name="connsiteX391" fmla="*/ 2243504 w 5851096"/>
              <a:gd name="connsiteY391" fmla="*/ 1547735 h 3089525"/>
              <a:gd name="connsiteX392" fmla="*/ 1675140 w 5851096"/>
              <a:gd name="connsiteY392" fmla="*/ 2107862 h 3089525"/>
              <a:gd name="connsiteX393" fmla="*/ 1525164 w 5851096"/>
              <a:gd name="connsiteY393" fmla="*/ 521483 h 3089525"/>
              <a:gd name="connsiteX394" fmla="*/ 1525785 w 5851096"/>
              <a:gd name="connsiteY394" fmla="*/ 509629 h 3089525"/>
              <a:gd name="connsiteX395" fmla="*/ 1526306 w 5851096"/>
              <a:gd name="connsiteY395" fmla="*/ 509663 h 3089525"/>
              <a:gd name="connsiteX396" fmla="*/ 1526333 w 5851096"/>
              <a:gd name="connsiteY396" fmla="*/ 509151 h 3089525"/>
              <a:gd name="connsiteX397" fmla="*/ 1544208 w 5851096"/>
              <a:gd name="connsiteY397" fmla="*/ 510833 h 3089525"/>
              <a:gd name="connsiteX398" fmla="*/ 1644072 w 5851096"/>
              <a:gd name="connsiteY398" fmla="*/ 520226 h 3089525"/>
              <a:gd name="connsiteX399" fmla="*/ 1661032 w 5851096"/>
              <a:gd name="connsiteY399" fmla="*/ 521820 h 3089525"/>
              <a:gd name="connsiteX400" fmla="*/ 1661154 w 5851096"/>
              <a:gd name="connsiteY400" fmla="*/ 523010 h 3089525"/>
              <a:gd name="connsiteX401" fmla="*/ 2383148 w 5851096"/>
              <a:gd name="connsiteY401" fmla="*/ 1241127 h 3089525"/>
              <a:gd name="connsiteX402" fmla="*/ 2383678 w 5851096"/>
              <a:gd name="connsiteY402" fmla="*/ 1241192 h 3089525"/>
              <a:gd name="connsiteX403" fmla="*/ 2384242 w 5851096"/>
              <a:gd name="connsiteY403" fmla="*/ 1248124 h 3089525"/>
              <a:gd name="connsiteX404" fmla="*/ 2392051 w 5851096"/>
              <a:gd name="connsiteY404" fmla="*/ 1343926 h 3089525"/>
              <a:gd name="connsiteX405" fmla="*/ 2393485 w 5851096"/>
              <a:gd name="connsiteY405" fmla="*/ 1361522 h 3089525"/>
              <a:gd name="connsiteX406" fmla="*/ 2392864 w 5851096"/>
              <a:gd name="connsiteY406" fmla="*/ 1373376 h 3089525"/>
              <a:gd name="connsiteX407" fmla="*/ 2392342 w 5851096"/>
              <a:gd name="connsiteY407" fmla="*/ 1373341 h 3089525"/>
              <a:gd name="connsiteX408" fmla="*/ 2392315 w 5851096"/>
              <a:gd name="connsiteY408" fmla="*/ 1373854 h 3089525"/>
              <a:gd name="connsiteX409" fmla="*/ 2374407 w 5851096"/>
              <a:gd name="connsiteY409" fmla="*/ 1372169 h 3089525"/>
              <a:gd name="connsiteX410" fmla="*/ 2274580 w 5851096"/>
              <a:gd name="connsiteY410" fmla="*/ 1362780 h 3089525"/>
              <a:gd name="connsiteX411" fmla="*/ 2257615 w 5851096"/>
              <a:gd name="connsiteY411" fmla="*/ 1361184 h 3089525"/>
              <a:gd name="connsiteX412" fmla="*/ 2257494 w 5851096"/>
              <a:gd name="connsiteY412" fmla="*/ 1359994 h 3089525"/>
              <a:gd name="connsiteX413" fmla="*/ 1535500 w 5851096"/>
              <a:gd name="connsiteY413" fmla="*/ 641878 h 3089525"/>
              <a:gd name="connsiteX414" fmla="*/ 1534972 w 5851096"/>
              <a:gd name="connsiteY414" fmla="*/ 641812 h 3089525"/>
              <a:gd name="connsiteX415" fmla="*/ 1534408 w 5851096"/>
              <a:gd name="connsiteY415" fmla="*/ 634895 h 3089525"/>
              <a:gd name="connsiteX416" fmla="*/ 1526597 w 5851096"/>
              <a:gd name="connsiteY416" fmla="*/ 539073 h 3089525"/>
              <a:gd name="connsiteX417" fmla="*/ 1525164 w 5851096"/>
              <a:gd name="connsiteY417" fmla="*/ 521483 h 3089525"/>
              <a:gd name="connsiteX418" fmla="*/ 1525164 w 5851096"/>
              <a:gd name="connsiteY418" fmla="*/ 2279702 h 3089525"/>
              <a:gd name="connsiteX419" fmla="*/ 1525785 w 5851096"/>
              <a:gd name="connsiteY419" fmla="*/ 2267848 h 3089525"/>
              <a:gd name="connsiteX420" fmla="*/ 1526306 w 5851096"/>
              <a:gd name="connsiteY420" fmla="*/ 2267882 h 3089525"/>
              <a:gd name="connsiteX421" fmla="*/ 1526333 w 5851096"/>
              <a:gd name="connsiteY421" fmla="*/ 2267371 h 3089525"/>
              <a:gd name="connsiteX422" fmla="*/ 1544208 w 5851096"/>
              <a:gd name="connsiteY422" fmla="*/ 2269052 h 3089525"/>
              <a:gd name="connsiteX423" fmla="*/ 1644072 w 5851096"/>
              <a:gd name="connsiteY423" fmla="*/ 2278445 h 3089525"/>
              <a:gd name="connsiteX424" fmla="*/ 1661032 w 5851096"/>
              <a:gd name="connsiteY424" fmla="*/ 2280040 h 3089525"/>
              <a:gd name="connsiteX425" fmla="*/ 1661154 w 5851096"/>
              <a:gd name="connsiteY425" fmla="*/ 2281230 h 3089525"/>
              <a:gd name="connsiteX426" fmla="*/ 2383148 w 5851096"/>
              <a:gd name="connsiteY426" fmla="*/ 2999346 h 3089525"/>
              <a:gd name="connsiteX427" fmla="*/ 2383678 w 5851096"/>
              <a:gd name="connsiteY427" fmla="*/ 2999411 h 3089525"/>
              <a:gd name="connsiteX428" fmla="*/ 2384242 w 5851096"/>
              <a:gd name="connsiteY428" fmla="*/ 3006343 h 3089525"/>
              <a:gd name="connsiteX429" fmla="*/ 2391022 w 5851096"/>
              <a:gd name="connsiteY429" fmla="*/ 3089525 h 3089525"/>
              <a:gd name="connsiteX430" fmla="*/ 2140581 w 5851096"/>
              <a:gd name="connsiteY430" fmla="*/ 3089525 h 3089525"/>
              <a:gd name="connsiteX431" fmla="*/ 2120847 w 5851096"/>
              <a:gd name="connsiteY431" fmla="*/ 3084683 h 3089525"/>
              <a:gd name="connsiteX432" fmla="*/ 1535500 w 5851096"/>
              <a:gd name="connsiteY432" fmla="*/ 2400097 h 3089525"/>
              <a:gd name="connsiteX433" fmla="*/ 1534972 w 5851096"/>
              <a:gd name="connsiteY433" fmla="*/ 2400032 h 3089525"/>
              <a:gd name="connsiteX434" fmla="*/ 1534408 w 5851096"/>
              <a:gd name="connsiteY434" fmla="*/ 2393114 h 3089525"/>
              <a:gd name="connsiteX435" fmla="*/ 1526597 w 5851096"/>
              <a:gd name="connsiteY435" fmla="*/ 2297292 h 3089525"/>
              <a:gd name="connsiteX436" fmla="*/ 1525164 w 5851096"/>
              <a:gd name="connsiteY436" fmla="*/ 2279702 h 3089525"/>
              <a:gd name="connsiteX437" fmla="*/ 1525162 w 5851096"/>
              <a:gd name="connsiteY437" fmla="*/ 486299 h 3089525"/>
              <a:gd name="connsiteX438" fmla="*/ 1526595 w 5851096"/>
              <a:gd name="connsiteY438" fmla="*/ 468842 h 3089525"/>
              <a:gd name="connsiteX439" fmla="*/ 1534403 w 5851096"/>
              <a:gd name="connsiteY439" fmla="*/ 373792 h 3089525"/>
              <a:gd name="connsiteX440" fmla="*/ 1534969 w 5851096"/>
              <a:gd name="connsiteY440" fmla="*/ 366915 h 3089525"/>
              <a:gd name="connsiteX441" fmla="*/ 1535497 w 5851096"/>
              <a:gd name="connsiteY441" fmla="*/ 366850 h 3089525"/>
              <a:gd name="connsiteX442" fmla="*/ 1623594 w 5851096"/>
              <a:gd name="connsiteY442" fmla="*/ 100280 h 3089525"/>
              <a:gd name="connsiteX443" fmla="*/ 1689117 w 5851096"/>
              <a:gd name="connsiteY443" fmla="*/ 0 h 3089525"/>
              <a:gd name="connsiteX444" fmla="*/ 1865257 w 5851096"/>
              <a:gd name="connsiteY444" fmla="*/ 0 h 3089525"/>
              <a:gd name="connsiteX445" fmla="*/ 1793882 w 5851096"/>
              <a:gd name="connsiteY445" fmla="*/ 79433 h 3089525"/>
              <a:gd name="connsiteX446" fmla="*/ 1675140 w 5851096"/>
              <a:gd name="connsiteY446" fmla="*/ 349642 h 3089525"/>
              <a:gd name="connsiteX447" fmla="*/ 2134358 w 5851096"/>
              <a:gd name="connsiteY447" fmla="*/ 45955 h 3089525"/>
              <a:gd name="connsiteX448" fmla="*/ 2157611 w 5851096"/>
              <a:gd name="connsiteY448" fmla="*/ 0 h 3089525"/>
              <a:gd name="connsiteX449" fmla="*/ 2313103 w 5851096"/>
              <a:gd name="connsiteY449" fmla="*/ 0 h 3089525"/>
              <a:gd name="connsiteX450" fmla="*/ 2258874 w 5851096"/>
              <a:gd name="connsiteY450" fmla="*/ 99096 h 3089525"/>
              <a:gd name="connsiteX451" fmla="*/ 1661151 w 5851096"/>
              <a:gd name="connsiteY451" fmla="*/ 484784 h 3089525"/>
              <a:gd name="connsiteX452" fmla="*/ 1661030 w 5851096"/>
              <a:gd name="connsiteY452" fmla="*/ 485964 h 3089525"/>
              <a:gd name="connsiteX453" fmla="*/ 1644066 w 5851096"/>
              <a:gd name="connsiteY453" fmla="*/ 487548 h 3089525"/>
              <a:gd name="connsiteX454" fmla="*/ 1544239 w 5851096"/>
              <a:gd name="connsiteY454" fmla="*/ 496864 h 3089525"/>
              <a:gd name="connsiteX455" fmla="*/ 1526331 w 5851096"/>
              <a:gd name="connsiteY455" fmla="*/ 498535 h 3089525"/>
              <a:gd name="connsiteX456" fmla="*/ 1526304 w 5851096"/>
              <a:gd name="connsiteY456" fmla="*/ 498027 h 3089525"/>
              <a:gd name="connsiteX457" fmla="*/ 1525782 w 5851096"/>
              <a:gd name="connsiteY457" fmla="*/ 498061 h 3089525"/>
              <a:gd name="connsiteX458" fmla="*/ 1525162 w 5851096"/>
              <a:gd name="connsiteY458" fmla="*/ 486299 h 3089525"/>
              <a:gd name="connsiteX459" fmla="*/ 1525161 w 5851096"/>
              <a:gd name="connsiteY459" fmla="*/ 2244520 h 3089525"/>
              <a:gd name="connsiteX460" fmla="*/ 1526595 w 5851096"/>
              <a:gd name="connsiteY460" fmla="*/ 2227062 h 3089525"/>
              <a:gd name="connsiteX461" fmla="*/ 1534403 w 5851096"/>
              <a:gd name="connsiteY461" fmla="*/ 2132012 h 3089525"/>
              <a:gd name="connsiteX462" fmla="*/ 1534969 w 5851096"/>
              <a:gd name="connsiteY462" fmla="*/ 2125135 h 3089525"/>
              <a:gd name="connsiteX463" fmla="*/ 1535497 w 5851096"/>
              <a:gd name="connsiteY463" fmla="*/ 2125070 h 3089525"/>
              <a:gd name="connsiteX464" fmla="*/ 2257491 w 5851096"/>
              <a:gd name="connsiteY464" fmla="*/ 1412593 h 3089525"/>
              <a:gd name="connsiteX465" fmla="*/ 2257613 w 5851096"/>
              <a:gd name="connsiteY465" fmla="*/ 1411413 h 3089525"/>
              <a:gd name="connsiteX466" fmla="*/ 2274574 w 5851096"/>
              <a:gd name="connsiteY466" fmla="*/ 1409831 h 3089525"/>
              <a:gd name="connsiteX467" fmla="*/ 2374437 w 5851096"/>
              <a:gd name="connsiteY467" fmla="*/ 1400511 h 3089525"/>
              <a:gd name="connsiteX468" fmla="*/ 2392313 w 5851096"/>
              <a:gd name="connsiteY468" fmla="*/ 1398843 h 3089525"/>
              <a:gd name="connsiteX469" fmla="*/ 2392341 w 5851096"/>
              <a:gd name="connsiteY469" fmla="*/ 1399351 h 3089525"/>
              <a:gd name="connsiteX470" fmla="*/ 2392861 w 5851096"/>
              <a:gd name="connsiteY470" fmla="*/ 1399317 h 3089525"/>
              <a:gd name="connsiteX471" fmla="*/ 2393483 w 5851096"/>
              <a:gd name="connsiteY471" fmla="*/ 1411078 h 3089525"/>
              <a:gd name="connsiteX472" fmla="*/ 2392048 w 5851096"/>
              <a:gd name="connsiteY472" fmla="*/ 1428529 h 3089525"/>
              <a:gd name="connsiteX473" fmla="*/ 2384237 w 5851096"/>
              <a:gd name="connsiteY473" fmla="*/ 1523599 h 3089525"/>
              <a:gd name="connsiteX474" fmla="*/ 2383674 w 5851096"/>
              <a:gd name="connsiteY474" fmla="*/ 1530463 h 3089525"/>
              <a:gd name="connsiteX475" fmla="*/ 2383145 w 5851096"/>
              <a:gd name="connsiteY475" fmla="*/ 1530527 h 3089525"/>
              <a:gd name="connsiteX476" fmla="*/ 1661151 w 5851096"/>
              <a:gd name="connsiteY476" fmla="*/ 2243004 h 3089525"/>
              <a:gd name="connsiteX477" fmla="*/ 1661030 w 5851096"/>
              <a:gd name="connsiteY477" fmla="*/ 2244184 h 3089525"/>
              <a:gd name="connsiteX478" fmla="*/ 1644066 w 5851096"/>
              <a:gd name="connsiteY478" fmla="*/ 2245767 h 3089525"/>
              <a:gd name="connsiteX479" fmla="*/ 1544238 w 5851096"/>
              <a:gd name="connsiteY479" fmla="*/ 2255084 h 3089525"/>
              <a:gd name="connsiteX480" fmla="*/ 1526331 w 5851096"/>
              <a:gd name="connsiteY480" fmla="*/ 2256755 h 3089525"/>
              <a:gd name="connsiteX481" fmla="*/ 1526304 w 5851096"/>
              <a:gd name="connsiteY481" fmla="*/ 2256246 h 3089525"/>
              <a:gd name="connsiteX482" fmla="*/ 1525782 w 5851096"/>
              <a:gd name="connsiteY482" fmla="*/ 2256280 h 3089525"/>
              <a:gd name="connsiteX483" fmla="*/ 1525161 w 5851096"/>
              <a:gd name="connsiteY483" fmla="*/ 2244520 h 3089525"/>
              <a:gd name="connsiteX484" fmla="*/ 785360 w 5851096"/>
              <a:gd name="connsiteY484" fmla="*/ 1223782 h 3089525"/>
              <a:gd name="connsiteX485" fmla="*/ 1353724 w 5851096"/>
              <a:gd name="connsiteY485" fmla="*/ 659222 h 3089525"/>
              <a:gd name="connsiteX486" fmla="*/ 785360 w 5851096"/>
              <a:gd name="connsiteY486" fmla="*/ 1223782 h 3089525"/>
              <a:gd name="connsiteX487" fmla="*/ 785360 w 5851096"/>
              <a:gd name="connsiteY487" fmla="*/ 1547735 h 3089525"/>
              <a:gd name="connsiteX488" fmla="*/ 1353724 w 5851096"/>
              <a:gd name="connsiteY488" fmla="*/ 2107862 h 3089525"/>
              <a:gd name="connsiteX489" fmla="*/ 785360 w 5851096"/>
              <a:gd name="connsiteY489" fmla="*/ 1547735 h 3089525"/>
              <a:gd name="connsiteX490" fmla="*/ 785360 w 5851096"/>
              <a:gd name="connsiteY490" fmla="*/ 2982001 h 3089525"/>
              <a:gd name="connsiteX491" fmla="*/ 1353724 w 5851096"/>
              <a:gd name="connsiteY491" fmla="*/ 2417442 h 3089525"/>
              <a:gd name="connsiteX492" fmla="*/ 785360 w 5851096"/>
              <a:gd name="connsiteY492" fmla="*/ 2982001 h 3089525"/>
              <a:gd name="connsiteX493" fmla="*/ 715762 w 5851096"/>
              <a:gd name="connsiteY493" fmla="*/ 0 h 3089525"/>
              <a:gd name="connsiteX494" fmla="*/ 871255 w 5851096"/>
              <a:gd name="connsiteY494" fmla="*/ 0 h 3089525"/>
              <a:gd name="connsiteX495" fmla="*/ 894508 w 5851096"/>
              <a:gd name="connsiteY495" fmla="*/ 45955 h 3089525"/>
              <a:gd name="connsiteX496" fmla="*/ 1353724 w 5851096"/>
              <a:gd name="connsiteY496" fmla="*/ 349642 h 3089525"/>
              <a:gd name="connsiteX497" fmla="*/ 1234983 w 5851096"/>
              <a:gd name="connsiteY497" fmla="*/ 79433 h 3089525"/>
              <a:gd name="connsiteX498" fmla="*/ 1163608 w 5851096"/>
              <a:gd name="connsiteY498" fmla="*/ 0 h 3089525"/>
              <a:gd name="connsiteX499" fmla="*/ 1339748 w 5851096"/>
              <a:gd name="connsiteY499" fmla="*/ 0 h 3089525"/>
              <a:gd name="connsiteX500" fmla="*/ 1405271 w 5851096"/>
              <a:gd name="connsiteY500" fmla="*/ 100280 h 3089525"/>
              <a:gd name="connsiteX501" fmla="*/ 1493366 w 5851096"/>
              <a:gd name="connsiteY501" fmla="*/ 366850 h 3089525"/>
              <a:gd name="connsiteX502" fmla="*/ 1493895 w 5851096"/>
              <a:gd name="connsiteY502" fmla="*/ 366914 h 3089525"/>
              <a:gd name="connsiteX503" fmla="*/ 1494460 w 5851096"/>
              <a:gd name="connsiteY503" fmla="*/ 373792 h 3089525"/>
              <a:gd name="connsiteX504" fmla="*/ 1502268 w 5851096"/>
              <a:gd name="connsiteY504" fmla="*/ 468842 h 3089525"/>
              <a:gd name="connsiteX505" fmla="*/ 1503703 w 5851096"/>
              <a:gd name="connsiteY505" fmla="*/ 486299 h 3089525"/>
              <a:gd name="connsiteX506" fmla="*/ 1503082 w 5851096"/>
              <a:gd name="connsiteY506" fmla="*/ 498061 h 3089525"/>
              <a:gd name="connsiteX507" fmla="*/ 1502560 w 5851096"/>
              <a:gd name="connsiteY507" fmla="*/ 498027 h 3089525"/>
              <a:gd name="connsiteX508" fmla="*/ 1502533 w 5851096"/>
              <a:gd name="connsiteY508" fmla="*/ 498535 h 3089525"/>
              <a:gd name="connsiteX509" fmla="*/ 1484625 w 5851096"/>
              <a:gd name="connsiteY509" fmla="*/ 496864 h 3089525"/>
              <a:gd name="connsiteX510" fmla="*/ 1384798 w 5851096"/>
              <a:gd name="connsiteY510" fmla="*/ 487548 h 3089525"/>
              <a:gd name="connsiteX511" fmla="*/ 1367833 w 5851096"/>
              <a:gd name="connsiteY511" fmla="*/ 485964 h 3089525"/>
              <a:gd name="connsiteX512" fmla="*/ 1367712 w 5851096"/>
              <a:gd name="connsiteY512" fmla="*/ 484784 h 3089525"/>
              <a:gd name="connsiteX513" fmla="*/ 769992 w 5851096"/>
              <a:gd name="connsiteY513" fmla="*/ 99096 h 3089525"/>
              <a:gd name="connsiteX514" fmla="*/ 637843 w 5851096"/>
              <a:gd name="connsiteY514" fmla="*/ 3089525 h 3089525"/>
              <a:gd name="connsiteX515" fmla="*/ 644623 w 5851096"/>
              <a:gd name="connsiteY515" fmla="*/ 3006343 h 3089525"/>
              <a:gd name="connsiteX516" fmla="*/ 645189 w 5851096"/>
              <a:gd name="connsiteY516" fmla="*/ 2999411 h 3089525"/>
              <a:gd name="connsiteX517" fmla="*/ 645717 w 5851096"/>
              <a:gd name="connsiteY517" fmla="*/ 2999346 h 3089525"/>
              <a:gd name="connsiteX518" fmla="*/ 1367711 w 5851096"/>
              <a:gd name="connsiteY518" fmla="*/ 2281230 h 3089525"/>
              <a:gd name="connsiteX519" fmla="*/ 1367833 w 5851096"/>
              <a:gd name="connsiteY519" fmla="*/ 2280040 h 3089525"/>
              <a:gd name="connsiteX520" fmla="*/ 1384794 w 5851096"/>
              <a:gd name="connsiteY520" fmla="*/ 2278445 h 3089525"/>
              <a:gd name="connsiteX521" fmla="*/ 1484657 w 5851096"/>
              <a:gd name="connsiteY521" fmla="*/ 2269052 h 3089525"/>
              <a:gd name="connsiteX522" fmla="*/ 1502533 w 5851096"/>
              <a:gd name="connsiteY522" fmla="*/ 2267371 h 3089525"/>
              <a:gd name="connsiteX523" fmla="*/ 1502560 w 5851096"/>
              <a:gd name="connsiteY523" fmla="*/ 2267882 h 3089525"/>
              <a:gd name="connsiteX524" fmla="*/ 1503081 w 5851096"/>
              <a:gd name="connsiteY524" fmla="*/ 2267848 h 3089525"/>
              <a:gd name="connsiteX525" fmla="*/ 1503703 w 5851096"/>
              <a:gd name="connsiteY525" fmla="*/ 2279702 h 3089525"/>
              <a:gd name="connsiteX526" fmla="*/ 1502268 w 5851096"/>
              <a:gd name="connsiteY526" fmla="*/ 2297292 h 3089525"/>
              <a:gd name="connsiteX527" fmla="*/ 1494457 w 5851096"/>
              <a:gd name="connsiteY527" fmla="*/ 2393114 h 3089525"/>
              <a:gd name="connsiteX528" fmla="*/ 1493894 w 5851096"/>
              <a:gd name="connsiteY528" fmla="*/ 2400032 h 3089525"/>
              <a:gd name="connsiteX529" fmla="*/ 1493365 w 5851096"/>
              <a:gd name="connsiteY529" fmla="*/ 2400097 h 3089525"/>
              <a:gd name="connsiteX530" fmla="*/ 908018 w 5851096"/>
              <a:gd name="connsiteY530" fmla="*/ 3084683 h 3089525"/>
              <a:gd name="connsiteX531" fmla="*/ 888285 w 5851096"/>
              <a:gd name="connsiteY531" fmla="*/ 3089525 h 3089525"/>
              <a:gd name="connsiteX532" fmla="*/ 635382 w 5851096"/>
              <a:gd name="connsiteY532" fmla="*/ 1361522 h 3089525"/>
              <a:gd name="connsiteX533" fmla="*/ 636815 w 5851096"/>
              <a:gd name="connsiteY533" fmla="*/ 1343926 h 3089525"/>
              <a:gd name="connsiteX534" fmla="*/ 644623 w 5851096"/>
              <a:gd name="connsiteY534" fmla="*/ 1248124 h 3089525"/>
              <a:gd name="connsiteX535" fmla="*/ 645189 w 5851096"/>
              <a:gd name="connsiteY535" fmla="*/ 1241192 h 3089525"/>
              <a:gd name="connsiteX536" fmla="*/ 645717 w 5851096"/>
              <a:gd name="connsiteY536" fmla="*/ 1241127 h 3089525"/>
              <a:gd name="connsiteX537" fmla="*/ 1367711 w 5851096"/>
              <a:gd name="connsiteY537" fmla="*/ 523010 h 3089525"/>
              <a:gd name="connsiteX538" fmla="*/ 1367833 w 5851096"/>
              <a:gd name="connsiteY538" fmla="*/ 521820 h 3089525"/>
              <a:gd name="connsiteX539" fmla="*/ 1384794 w 5851096"/>
              <a:gd name="connsiteY539" fmla="*/ 520226 h 3089525"/>
              <a:gd name="connsiteX540" fmla="*/ 1484657 w 5851096"/>
              <a:gd name="connsiteY540" fmla="*/ 510833 h 3089525"/>
              <a:gd name="connsiteX541" fmla="*/ 1502533 w 5851096"/>
              <a:gd name="connsiteY541" fmla="*/ 509151 h 3089525"/>
              <a:gd name="connsiteX542" fmla="*/ 1502560 w 5851096"/>
              <a:gd name="connsiteY542" fmla="*/ 509663 h 3089525"/>
              <a:gd name="connsiteX543" fmla="*/ 1503081 w 5851096"/>
              <a:gd name="connsiteY543" fmla="*/ 509629 h 3089525"/>
              <a:gd name="connsiteX544" fmla="*/ 1503703 w 5851096"/>
              <a:gd name="connsiteY544" fmla="*/ 521483 h 3089525"/>
              <a:gd name="connsiteX545" fmla="*/ 1502268 w 5851096"/>
              <a:gd name="connsiteY545" fmla="*/ 539073 h 3089525"/>
              <a:gd name="connsiteX546" fmla="*/ 1494457 w 5851096"/>
              <a:gd name="connsiteY546" fmla="*/ 634895 h 3089525"/>
              <a:gd name="connsiteX547" fmla="*/ 1493894 w 5851096"/>
              <a:gd name="connsiteY547" fmla="*/ 641812 h 3089525"/>
              <a:gd name="connsiteX548" fmla="*/ 1493365 w 5851096"/>
              <a:gd name="connsiteY548" fmla="*/ 641878 h 3089525"/>
              <a:gd name="connsiteX549" fmla="*/ 771371 w 5851096"/>
              <a:gd name="connsiteY549" fmla="*/ 1359994 h 3089525"/>
              <a:gd name="connsiteX550" fmla="*/ 771250 w 5851096"/>
              <a:gd name="connsiteY550" fmla="*/ 1361184 h 3089525"/>
              <a:gd name="connsiteX551" fmla="*/ 754286 w 5851096"/>
              <a:gd name="connsiteY551" fmla="*/ 1362780 h 3089525"/>
              <a:gd name="connsiteX552" fmla="*/ 654458 w 5851096"/>
              <a:gd name="connsiteY552" fmla="*/ 1372169 h 3089525"/>
              <a:gd name="connsiteX553" fmla="*/ 636551 w 5851096"/>
              <a:gd name="connsiteY553" fmla="*/ 1373854 h 3089525"/>
              <a:gd name="connsiteX554" fmla="*/ 636524 w 5851096"/>
              <a:gd name="connsiteY554" fmla="*/ 1373341 h 3089525"/>
              <a:gd name="connsiteX555" fmla="*/ 636002 w 5851096"/>
              <a:gd name="connsiteY555" fmla="*/ 1373376 h 3089525"/>
              <a:gd name="connsiteX556" fmla="*/ 635382 w 5851096"/>
              <a:gd name="connsiteY556" fmla="*/ 1361522 h 3089525"/>
              <a:gd name="connsiteX557" fmla="*/ 635382 w 5851096"/>
              <a:gd name="connsiteY557" fmla="*/ 1411078 h 3089525"/>
              <a:gd name="connsiteX558" fmla="*/ 636003 w 5851096"/>
              <a:gd name="connsiteY558" fmla="*/ 1399317 h 3089525"/>
              <a:gd name="connsiteX559" fmla="*/ 636524 w 5851096"/>
              <a:gd name="connsiteY559" fmla="*/ 1399351 h 3089525"/>
              <a:gd name="connsiteX560" fmla="*/ 636551 w 5851096"/>
              <a:gd name="connsiteY560" fmla="*/ 1398843 h 3089525"/>
              <a:gd name="connsiteX561" fmla="*/ 654426 w 5851096"/>
              <a:gd name="connsiteY561" fmla="*/ 1400511 h 3089525"/>
              <a:gd name="connsiteX562" fmla="*/ 754290 w 5851096"/>
              <a:gd name="connsiteY562" fmla="*/ 1409831 h 3089525"/>
              <a:gd name="connsiteX563" fmla="*/ 771250 w 5851096"/>
              <a:gd name="connsiteY563" fmla="*/ 1411413 h 3089525"/>
              <a:gd name="connsiteX564" fmla="*/ 771372 w 5851096"/>
              <a:gd name="connsiteY564" fmla="*/ 1412593 h 3089525"/>
              <a:gd name="connsiteX565" fmla="*/ 1493366 w 5851096"/>
              <a:gd name="connsiteY565" fmla="*/ 2125070 h 3089525"/>
              <a:gd name="connsiteX566" fmla="*/ 1493895 w 5851096"/>
              <a:gd name="connsiteY566" fmla="*/ 2125135 h 3089525"/>
              <a:gd name="connsiteX567" fmla="*/ 1494460 w 5851096"/>
              <a:gd name="connsiteY567" fmla="*/ 2132012 h 3089525"/>
              <a:gd name="connsiteX568" fmla="*/ 1502268 w 5851096"/>
              <a:gd name="connsiteY568" fmla="*/ 2227062 h 3089525"/>
              <a:gd name="connsiteX569" fmla="*/ 1503703 w 5851096"/>
              <a:gd name="connsiteY569" fmla="*/ 2244520 h 3089525"/>
              <a:gd name="connsiteX570" fmla="*/ 1503082 w 5851096"/>
              <a:gd name="connsiteY570" fmla="*/ 2256280 h 3089525"/>
              <a:gd name="connsiteX571" fmla="*/ 1502560 w 5851096"/>
              <a:gd name="connsiteY571" fmla="*/ 2256246 h 3089525"/>
              <a:gd name="connsiteX572" fmla="*/ 1502533 w 5851096"/>
              <a:gd name="connsiteY572" fmla="*/ 2256755 h 3089525"/>
              <a:gd name="connsiteX573" fmla="*/ 1484625 w 5851096"/>
              <a:gd name="connsiteY573" fmla="*/ 2255084 h 3089525"/>
              <a:gd name="connsiteX574" fmla="*/ 1384798 w 5851096"/>
              <a:gd name="connsiteY574" fmla="*/ 2245767 h 3089525"/>
              <a:gd name="connsiteX575" fmla="*/ 1367833 w 5851096"/>
              <a:gd name="connsiteY575" fmla="*/ 2244184 h 3089525"/>
              <a:gd name="connsiteX576" fmla="*/ 1367712 w 5851096"/>
              <a:gd name="connsiteY576" fmla="*/ 2243004 h 3089525"/>
              <a:gd name="connsiteX577" fmla="*/ 645718 w 5851096"/>
              <a:gd name="connsiteY577" fmla="*/ 1530527 h 3089525"/>
              <a:gd name="connsiteX578" fmla="*/ 645190 w 5851096"/>
              <a:gd name="connsiteY578" fmla="*/ 1530463 h 3089525"/>
              <a:gd name="connsiteX579" fmla="*/ 644626 w 5851096"/>
              <a:gd name="connsiteY579" fmla="*/ 1523599 h 3089525"/>
              <a:gd name="connsiteX580" fmla="*/ 636815 w 5851096"/>
              <a:gd name="connsiteY580" fmla="*/ 1428529 h 3089525"/>
              <a:gd name="connsiteX581" fmla="*/ 635382 w 5851096"/>
              <a:gd name="connsiteY581" fmla="*/ 1411078 h 3089525"/>
              <a:gd name="connsiteX582" fmla="*/ 0 w 5851096"/>
              <a:gd name="connsiteY582" fmla="*/ 120584 h 3089525"/>
              <a:gd name="connsiteX583" fmla="*/ 0 w 5851096"/>
              <a:gd name="connsiteY583" fmla="*/ 0 h 3089525"/>
              <a:gd name="connsiteX584" fmla="*/ 95071 w 5851096"/>
              <a:gd name="connsiteY584" fmla="*/ 0 h 3089525"/>
              <a:gd name="connsiteX585" fmla="*/ 23697 w 5851096"/>
              <a:gd name="connsiteY585" fmla="*/ 79433 h 3089525"/>
              <a:gd name="connsiteX586" fmla="*/ 0 w 5851096"/>
              <a:gd name="connsiteY586" fmla="*/ 459154 h 3089525"/>
              <a:gd name="connsiteX587" fmla="*/ 0 w 5851096"/>
              <a:gd name="connsiteY587" fmla="*/ 322913 h 3089525"/>
              <a:gd name="connsiteX588" fmla="*/ 85961 w 5851096"/>
              <a:gd name="connsiteY588" fmla="*/ 286715 h 3089525"/>
              <a:gd name="connsiteX589" fmla="*/ 364172 w 5851096"/>
              <a:gd name="connsiteY589" fmla="*/ 45955 h 3089525"/>
              <a:gd name="connsiteX590" fmla="*/ 387426 w 5851096"/>
              <a:gd name="connsiteY590" fmla="*/ 0 h 3089525"/>
              <a:gd name="connsiteX591" fmla="*/ 542918 w 5851096"/>
              <a:gd name="connsiteY591" fmla="*/ 0 h 3089525"/>
              <a:gd name="connsiteX592" fmla="*/ 488688 w 5851096"/>
              <a:gd name="connsiteY592" fmla="*/ 99096 h 3089525"/>
              <a:gd name="connsiteX593" fmla="*/ 13938 w 5851096"/>
              <a:gd name="connsiteY593" fmla="*/ 455878 h 3089525"/>
              <a:gd name="connsiteX594" fmla="*/ 0 w 5851096"/>
              <a:gd name="connsiteY594" fmla="*/ 1108862 h 3089525"/>
              <a:gd name="connsiteX595" fmla="*/ 0 w 5851096"/>
              <a:gd name="connsiteY595" fmla="*/ 893255 h 3089525"/>
              <a:gd name="connsiteX596" fmla="*/ 33376 w 5851096"/>
              <a:gd name="connsiteY596" fmla="*/ 945052 h 3089525"/>
              <a:gd name="connsiteX597" fmla="*/ 473320 w 5851096"/>
              <a:gd name="connsiteY597" fmla="*/ 1223782 h 3089525"/>
              <a:gd name="connsiteX598" fmla="*/ 9746 w 5851096"/>
              <a:gd name="connsiteY598" fmla="*/ 689563 h 3089525"/>
              <a:gd name="connsiteX599" fmla="*/ 0 w 5851096"/>
              <a:gd name="connsiteY599" fmla="*/ 686740 h 3089525"/>
              <a:gd name="connsiteX600" fmla="*/ 0 w 5851096"/>
              <a:gd name="connsiteY600" fmla="*/ 549764 h 3089525"/>
              <a:gd name="connsiteX601" fmla="*/ 27617 w 5851096"/>
              <a:gd name="connsiteY601" fmla="*/ 556541 h 3089525"/>
              <a:gd name="connsiteX602" fmla="*/ 612962 w 5851096"/>
              <a:gd name="connsiteY602" fmla="*/ 1241127 h 3089525"/>
              <a:gd name="connsiteX603" fmla="*/ 613492 w 5851096"/>
              <a:gd name="connsiteY603" fmla="*/ 1241192 h 3089525"/>
              <a:gd name="connsiteX604" fmla="*/ 614057 w 5851096"/>
              <a:gd name="connsiteY604" fmla="*/ 1248124 h 3089525"/>
              <a:gd name="connsiteX605" fmla="*/ 621865 w 5851096"/>
              <a:gd name="connsiteY605" fmla="*/ 1343926 h 3089525"/>
              <a:gd name="connsiteX606" fmla="*/ 623299 w 5851096"/>
              <a:gd name="connsiteY606" fmla="*/ 1361522 h 3089525"/>
              <a:gd name="connsiteX607" fmla="*/ 622679 w 5851096"/>
              <a:gd name="connsiteY607" fmla="*/ 1373376 h 3089525"/>
              <a:gd name="connsiteX608" fmla="*/ 622157 w 5851096"/>
              <a:gd name="connsiteY608" fmla="*/ 1373341 h 3089525"/>
              <a:gd name="connsiteX609" fmla="*/ 622129 w 5851096"/>
              <a:gd name="connsiteY609" fmla="*/ 1373854 h 3089525"/>
              <a:gd name="connsiteX610" fmla="*/ 604221 w 5851096"/>
              <a:gd name="connsiteY610" fmla="*/ 1372169 h 3089525"/>
              <a:gd name="connsiteX611" fmla="*/ 504394 w 5851096"/>
              <a:gd name="connsiteY611" fmla="*/ 1362780 h 3089525"/>
              <a:gd name="connsiteX612" fmla="*/ 487429 w 5851096"/>
              <a:gd name="connsiteY612" fmla="*/ 1361184 h 3089525"/>
              <a:gd name="connsiteX613" fmla="*/ 487308 w 5851096"/>
              <a:gd name="connsiteY613" fmla="*/ 1359994 h 3089525"/>
              <a:gd name="connsiteX614" fmla="*/ 5260 w 5851096"/>
              <a:gd name="connsiteY614" fmla="*/ 1114967 h 3089525"/>
              <a:gd name="connsiteX615" fmla="*/ 0 w 5851096"/>
              <a:gd name="connsiteY615" fmla="*/ 2216459 h 3089525"/>
              <a:gd name="connsiteX616" fmla="*/ 0 w 5851096"/>
              <a:gd name="connsiteY616" fmla="*/ 2080559 h 3089525"/>
              <a:gd name="connsiteX617" fmla="*/ 9744 w 5851096"/>
              <a:gd name="connsiteY617" fmla="*/ 2077760 h 3089525"/>
              <a:gd name="connsiteX618" fmla="*/ 473318 w 5851096"/>
              <a:gd name="connsiteY618" fmla="*/ 1547735 h 3089525"/>
              <a:gd name="connsiteX619" fmla="*/ 33374 w 5851096"/>
              <a:gd name="connsiteY619" fmla="*/ 1824276 h 3089525"/>
              <a:gd name="connsiteX620" fmla="*/ 0 w 5851096"/>
              <a:gd name="connsiteY620" fmla="*/ 1875663 h 3089525"/>
              <a:gd name="connsiteX621" fmla="*/ 0 w 5851096"/>
              <a:gd name="connsiteY621" fmla="*/ 1661750 h 3089525"/>
              <a:gd name="connsiteX622" fmla="*/ 5257 w 5851096"/>
              <a:gd name="connsiteY622" fmla="*/ 1655695 h 3089525"/>
              <a:gd name="connsiteX623" fmla="*/ 487305 w 5851096"/>
              <a:gd name="connsiteY623" fmla="*/ 1412593 h 3089525"/>
              <a:gd name="connsiteX624" fmla="*/ 487427 w 5851096"/>
              <a:gd name="connsiteY624" fmla="*/ 1411413 h 3089525"/>
              <a:gd name="connsiteX625" fmla="*/ 504388 w 5851096"/>
              <a:gd name="connsiteY625" fmla="*/ 1409831 h 3089525"/>
              <a:gd name="connsiteX626" fmla="*/ 604251 w 5851096"/>
              <a:gd name="connsiteY626" fmla="*/ 1400511 h 3089525"/>
              <a:gd name="connsiteX627" fmla="*/ 622127 w 5851096"/>
              <a:gd name="connsiteY627" fmla="*/ 1398843 h 3089525"/>
              <a:gd name="connsiteX628" fmla="*/ 622154 w 5851096"/>
              <a:gd name="connsiteY628" fmla="*/ 1399351 h 3089525"/>
              <a:gd name="connsiteX629" fmla="*/ 622675 w 5851096"/>
              <a:gd name="connsiteY629" fmla="*/ 1399317 h 3089525"/>
              <a:gd name="connsiteX630" fmla="*/ 623297 w 5851096"/>
              <a:gd name="connsiteY630" fmla="*/ 1411078 h 3089525"/>
              <a:gd name="connsiteX631" fmla="*/ 621863 w 5851096"/>
              <a:gd name="connsiteY631" fmla="*/ 1428529 h 3089525"/>
              <a:gd name="connsiteX632" fmla="*/ 614051 w 5851096"/>
              <a:gd name="connsiteY632" fmla="*/ 1523599 h 3089525"/>
              <a:gd name="connsiteX633" fmla="*/ 613488 w 5851096"/>
              <a:gd name="connsiteY633" fmla="*/ 1530463 h 3089525"/>
              <a:gd name="connsiteX634" fmla="*/ 612959 w 5851096"/>
              <a:gd name="connsiteY634" fmla="*/ 1530527 h 3089525"/>
              <a:gd name="connsiteX635" fmla="*/ 27613 w 5851096"/>
              <a:gd name="connsiteY635" fmla="*/ 2209736 h 3089525"/>
              <a:gd name="connsiteX636" fmla="*/ 0 w 5851096"/>
              <a:gd name="connsiteY636" fmla="*/ 2867081 h 3089525"/>
              <a:gd name="connsiteX637" fmla="*/ 0 w 5851096"/>
              <a:gd name="connsiteY637" fmla="*/ 2651475 h 3089525"/>
              <a:gd name="connsiteX638" fmla="*/ 33376 w 5851096"/>
              <a:gd name="connsiteY638" fmla="*/ 2703272 h 3089525"/>
              <a:gd name="connsiteX639" fmla="*/ 473320 w 5851096"/>
              <a:gd name="connsiteY639" fmla="*/ 2982001 h 3089525"/>
              <a:gd name="connsiteX640" fmla="*/ 9746 w 5851096"/>
              <a:gd name="connsiteY640" fmla="*/ 2447782 h 3089525"/>
              <a:gd name="connsiteX641" fmla="*/ 0 w 5851096"/>
              <a:gd name="connsiteY641" fmla="*/ 2444960 h 3089525"/>
              <a:gd name="connsiteX642" fmla="*/ 0 w 5851096"/>
              <a:gd name="connsiteY642" fmla="*/ 2307984 h 3089525"/>
              <a:gd name="connsiteX643" fmla="*/ 27617 w 5851096"/>
              <a:gd name="connsiteY643" fmla="*/ 2314760 h 3089525"/>
              <a:gd name="connsiteX644" fmla="*/ 612962 w 5851096"/>
              <a:gd name="connsiteY644" fmla="*/ 2999346 h 3089525"/>
              <a:gd name="connsiteX645" fmla="*/ 613492 w 5851096"/>
              <a:gd name="connsiteY645" fmla="*/ 2999411 h 3089525"/>
              <a:gd name="connsiteX646" fmla="*/ 614056 w 5851096"/>
              <a:gd name="connsiteY646" fmla="*/ 3006343 h 3089525"/>
              <a:gd name="connsiteX647" fmla="*/ 620836 w 5851096"/>
              <a:gd name="connsiteY647" fmla="*/ 3089525 h 3089525"/>
              <a:gd name="connsiteX648" fmla="*/ 370396 w 5851096"/>
              <a:gd name="connsiteY648" fmla="*/ 3089525 h 3089525"/>
              <a:gd name="connsiteX649" fmla="*/ 350661 w 5851096"/>
              <a:gd name="connsiteY649" fmla="*/ 3084682 h 3089525"/>
              <a:gd name="connsiteX650" fmla="*/ 5260 w 5851096"/>
              <a:gd name="connsiteY650" fmla="*/ 2873187 h 308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Lst>
            <a:rect l="l" t="t" r="r" b="b"/>
            <a:pathLst>
              <a:path w="5851096" h="3089525">
                <a:moveTo>
                  <a:pt x="5215514" y="659222"/>
                </a:moveTo>
                <a:cubicBezTo>
                  <a:pt x="5271247" y="939930"/>
                  <a:pt x="5495997" y="1162499"/>
                  <a:pt x="5783878" y="1223782"/>
                </a:cubicBezTo>
                <a:cubicBezTo>
                  <a:pt x="5728146" y="943074"/>
                  <a:pt x="5503395" y="720505"/>
                  <a:pt x="5215514" y="659222"/>
                </a:cubicBezTo>
                <a:close/>
                <a:moveTo>
                  <a:pt x="5215514" y="2417442"/>
                </a:moveTo>
                <a:cubicBezTo>
                  <a:pt x="5271247" y="2698150"/>
                  <a:pt x="5495997" y="2920718"/>
                  <a:pt x="5783878" y="2982001"/>
                </a:cubicBezTo>
                <a:cubicBezTo>
                  <a:pt x="5728146" y="2701294"/>
                  <a:pt x="5503395" y="2478725"/>
                  <a:pt x="5215514" y="2417442"/>
                </a:cubicBezTo>
                <a:close/>
                <a:moveTo>
                  <a:pt x="5215512" y="2107862"/>
                </a:moveTo>
                <a:cubicBezTo>
                  <a:pt x="5503392" y="2047060"/>
                  <a:pt x="5728143" y="1826239"/>
                  <a:pt x="5783876" y="1547735"/>
                </a:cubicBezTo>
                <a:cubicBezTo>
                  <a:pt x="5495995" y="1608537"/>
                  <a:pt x="5271244" y="1829358"/>
                  <a:pt x="5215512" y="2107862"/>
                </a:cubicBezTo>
                <a:close/>
                <a:moveTo>
                  <a:pt x="5065535" y="521483"/>
                </a:moveTo>
                <a:lnTo>
                  <a:pt x="5066157" y="509629"/>
                </a:lnTo>
                <a:lnTo>
                  <a:pt x="5066678" y="509663"/>
                </a:lnTo>
                <a:lnTo>
                  <a:pt x="5066705" y="509151"/>
                </a:lnTo>
                <a:lnTo>
                  <a:pt x="5084580" y="510833"/>
                </a:lnTo>
                <a:cubicBezTo>
                  <a:pt x="5118460" y="511379"/>
                  <a:pt x="5151823" y="514468"/>
                  <a:pt x="5184444" y="520226"/>
                </a:cubicBezTo>
                <a:cubicBezTo>
                  <a:pt x="5190277" y="519792"/>
                  <a:pt x="5195851" y="520774"/>
                  <a:pt x="5201405" y="521820"/>
                </a:cubicBezTo>
                <a:lnTo>
                  <a:pt x="5201527" y="523010"/>
                </a:lnTo>
                <a:cubicBezTo>
                  <a:pt x="5483077" y="569171"/>
                  <a:pt x="5718838" y="744362"/>
                  <a:pt x="5841311" y="983324"/>
                </a:cubicBezTo>
                <a:lnTo>
                  <a:pt x="5851096" y="1006985"/>
                </a:lnTo>
                <a:lnTo>
                  <a:pt x="5851096" y="1366179"/>
                </a:lnTo>
                <a:lnTo>
                  <a:pt x="5814952" y="1362779"/>
                </a:lnTo>
                <a:cubicBezTo>
                  <a:pt x="5809118" y="1363214"/>
                  <a:pt x="5803543" y="1362231"/>
                  <a:pt x="5797987" y="1361184"/>
                </a:cubicBezTo>
                <a:lnTo>
                  <a:pt x="5797866" y="1359994"/>
                </a:lnTo>
                <a:cubicBezTo>
                  <a:pt x="5422466" y="1298446"/>
                  <a:pt x="5128467" y="1007510"/>
                  <a:pt x="5075873" y="641878"/>
                </a:cubicBezTo>
                <a:cubicBezTo>
                  <a:pt x="5075697" y="641823"/>
                  <a:pt x="5075522" y="641817"/>
                  <a:pt x="5075344" y="641812"/>
                </a:cubicBezTo>
                <a:lnTo>
                  <a:pt x="5074781" y="634895"/>
                </a:lnTo>
                <a:cubicBezTo>
                  <a:pt x="5069489" y="603550"/>
                  <a:pt x="5066925" y="571542"/>
                  <a:pt x="5066970" y="539073"/>
                </a:cubicBezTo>
                <a:cubicBezTo>
                  <a:pt x="5065597" y="533241"/>
                  <a:pt x="5065535" y="527369"/>
                  <a:pt x="5065535" y="521483"/>
                </a:cubicBezTo>
                <a:close/>
                <a:moveTo>
                  <a:pt x="5065535" y="2279702"/>
                </a:moveTo>
                <a:lnTo>
                  <a:pt x="5066157" y="2267848"/>
                </a:lnTo>
                <a:lnTo>
                  <a:pt x="5066678" y="2267882"/>
                </a:lnTo>
                <a:lnTo>
                  <a:pt x="5066705" y="2267371"/>
                </a:lnTo>
                <a:lnTo>
                  <a:pt x="5084580" y="2269052"/>
                </a:lnTo>
                <a:cubicBezTo>
                  <a:pt x="5118460" y="2269598"/>
                  <a:pt x="5151823" y="2272687"/>
                  <a:pt x="5184444" y="2278445"/>
                </a:cubicBezTo>
                <a:cubicBezTo>
                  <a:pt x="5190277" y="2278011"/>
                  <a:pt x="5195851" y="2278993"/>
                  <a:pt x="5201405" y="2280040"/>
                </a:cubicBezTo>
                <a:lnTo>
                  <a:pt x="5201527" y="2281230"/>
                </a:lnTo>
                <a:cubicBezTo>
                  <a:pt x="5483077" y="2327390"/>
                  <a:pt x="5718838" y="2502582"/>
                  <a:pt x="5841311" y="2741544"/>
                </a:cubicBezTo>
                <a:lnTo>
                  <a:pt x="5851096" y="2765204"/>
                </a:lnTo>
                <a:lnTo>
                  <a:pt x="5851096" y="3089525"/>
                </a:lnTo>
                <a:lnTo>
                  <a:pt x="5680952" y="3089525"/>
                </a:lnTo>
                <a:lnTo>
                  <a:pt x="5661219" y="3084683"/>
                </a:lnTo>
                <a:cubicBezTo>
                  <a:pt x="5352738" y="2982764"/>
                  <a:pt x="5121893" y="2720025"/>
                  <a:pt x="5075873" y="2400097"/>
                </a:cubicBezTo>
                <a:cubicBezTo>
                  <a:pt x="5075697" y="2400042"/>
                  <a:pt x="5075522" y="2400037"/>
                  <a:pt x="5075344" y="2400032"/>
                </a:cubicBezTo>
                <a:lnTo>
                  <a:pt x="5074781" y="2393114"/>
                </a:lnTo>
                <a:cubicBezTo>
                  <a:pt x="5069489" y="2361770"/>
                  <a:pt x="5066925" y="2329761"/>
                  <a:pt x="5066970" y="2297292"/>
                </a:cubicBezTo>
                <a:cubicBezTo>
                  <a:pt x="5065597" y="2291461"/>
                  <a:pt x="5065535" y="2285589"/>
                  <a:pt x="5065535" y="2279702"/>
                </a:cubicBezTo>
                <a:close/>
                <a:moveTo>
                  <a:pt x="5065533" y="486299"/>
                </a:moveTo>
                <a:cubicBezTo>
                  <a:pt x="5065533" y="480458"/>
                  <a:pt x="5065595" y="474631"/>
                  <a:pt x="5066968" y="468842"/>
                </a:cubicBezTo>
                <a:cubicBezTo>
                  <a:pt x="5066923" y="436636"/>
                  <a:pt x="5069486" y="404884"/>
                  <a:pt x="5074776" y="373792"/>
                </a:cubicBezTo>
                <a:lnTo>
                  <a:pt x="5075341" y="366915"/>
                </a:lnTo>
                <a:cubicBezTo>
                  <a:pt x="5075518" y="366910"/>
                  <a:pt x="5075694" y="366905"/>
                  <a:pt x="5075869" y="366850"/>
                </a:cubicBezTo>
                <a:cubicBezTo>
                  <a:pt x="5089628" y="271960"/>
                  <a:pt x="5119903" y="182140"/>
                  <a:pt x="5163966" y="100280"/>
                </a:cubicBezTo>
                <a:lnTo>
                  <a:pt x="5229488" y="0"/>
                </a:lnTo>
                <a:lnTo>
                  <a:pt x="5405629" y="0"/>
                </a:lnTo>
                <a:lnTo>
                  <a:pt x="5334254" y="79433"/>
                </a:lnTo>
                <a:cubicBezTo>
                  <a:pt x="5276439" y="159050"/>
                  <a:pt x="5235311" y="250706"/>
                  <a:pt x="5215512" y="349642"/>
                </a:cubicBezTo>
                <a:cubicBezTo>
                  <a:pt x="5406992" y="309201"/>
                  <a:pt x="5570544" y="197965"/>
                  <a:pt x="5674730" y="45955"/>
                </a:cubicBezTo>
                <a:lnTo>
                  <a:pt x="5697983" y="0"/>
                </a:lnTo>
                <a:lnTo>
                  <a:pt x="5851096" y="0"/>
                </a:lnTo>
                <a:lnTo>
                  <a:pt x="5851096" y="4349"/>
                </a:lnTo>
                <a:lnTo>
                  <a:pt x="5799246" y="99096"/>
                </a:lnTo>
                <a:cubicBezTo>
                  <a:pt x="5669765" y="299632"/>
                  <a:pt x="5454064" y="443705"/>
                  <a:pt x="5201524" y="484784"/>
                </a:cubicBezTo>
                <a:lnTo>
                  <a:pt x="5201403" y="485964"/>
                </a:lnTo>
                <a:cubicBezTo>
                  <a:pt x="5195847" y="487004"/>
                  <a:pt x="5190272" y="487979"/>
                  <a:pt x="5184438" y="487548"/>
                </a:cubicBezTo>
                <a:cubicBezTo>
                  <a:pt x="5151829" y="493257"/>
                  <a:pt x="5118478" y="496322"/>
                  <a:pt x="5084610" y="496864"/>
                </a:cubicBezTo>
                <a:lnTo>
                  <a:pt x="5066703" y="498535"/>
                </a:lnTo>
                <a:lnTo>
                  <a:pt x="5066676" y="498027"/>
                </a:lnTo>
                <a:lnTo>
                  <a:pt x="5066154" y="498061"/>
                </a:lnTo>
                <a:cubicBezTo>
                  <a:pt x="5065562" y="494151"/>
                  <a:pt x="5065533" y="490228"/>
                  <a:pt x="5065533" y="486299"/>
                </a:cubicBezTo>
                <a:close/>
                <a:moveTo>
                  <a:pt x="5065533" y="2244520"/>
                </a:moveTo>
                <a:cubicBezTo>
                  <a:pt x="5065533" y="2238678"/>
                  <a:pt x="5065595" y="2232850"/>
                  <a:pt x="5066968" y="2227062"/>
                </a:cubicBezTo>
                <a:cubicBezTo>
                  <a:pt x="5066923" y="2194855"/>
                  <a:pt x="5069486" y="2163105"/>
                  <a:pt x="5074776" y="2132012"/>
                </a:cubicBezTo>
                <a:lnTo>
                  <a:pt x="5075341" y="2125135"/>
                </a:lnTo>
                <a:cubicBezTo>
                  <a:pt x="5075518" y="2125130"/>
                  <a:pt x="5075694" y="2125125"/>
                  <a:pt x="5075869" y="2125070"/>
                </a:cubicBezTo>
                <a:cubicBezTo>
                  <a:pt x="5128465" y="1762307"/>
                  <a:pt x="5422464" y="1473657"/>
                  <a:pt x="5797863" y="1412593"/>
                </a:cubicBezTo>
                <a:lnTo>
                  <a:pt x="5797985" y="1411413"/>
                </a:lnTo>
                <a:cubicBezTo>
                  <a:pt x="5803539" y="1410374"/>
                  <a:pt x="5809112" y="1409399"/>
                  <a:pt x="5814946" y="1409830"/>
                </a:cubicBezTo>
                <a:lnTo>
                  <a:pt x="5851096" y="1406457"/>
                </a:lnTo>
                <a:lnTo>
                  <a:pt x="5851096" y="1762823"/>
                </a:lnTo>
                <a:lnTo>
                  <a:pt x="5841309" y="1786304"/>
                </a:lnTo>
                <a:cubicBezTo>
                  <a:pt x="5718836" y="2023390"/>
                  <a:pt x="5483074" y="2197206"/>
                  <a:pt x="5201524" y="2243004"/>
                </a:cubicBezTo>
                <a:lnTo>
                  <a:pt x="5201403" y="2244184"/>
                </a:lnTo>
                <a:cubicBezTo>
                  <a:pt x="5195847" y="2245223"/>
                  <a:pt x="5190272" y="2246198"/>
                  <a:pt x="5184438" y="2245767"/>
                </a:cubicBezTo>
                <a:cubicBezTo>
                  <a:pt x="5151829" y="2251477"/>
                  <a:pt x="5118478" y="2254542"/>
                  <a:pt x="5084610" y="2255084"/>
                </a:cubicBezTo>
                <a:lnTo>
                  <a:pt x="5066703" y="2256755"/>
                </a:lnTo>
                <a:lnTo>
                  <a:pt x="5066676" y="2256246"/>
                </a:lnTo>
                <a:lnTo>
                  <a:pt x="5066154" y="2256280"/>
                </a:lnTo>
                <a:cubicBezTo>
                  <a:pt x="5065562" y="2252372"/>
                  <a:pt x="5065533" y="2248449"/>
                  <a:pt x="5065533" y="2244520"/>
                </a:cubicBezTo>
                <a:close/>
                <a:moveTo>
                  <a:pt x="4325732" y="1223782"/>
                </a:moveTo>
                <a:cubicBezTo>
                  <a:pt x="4613612" y="1162499"/>
                  <a:pt x="4838363" y="939930"/>
                  <a:pt x="4894096" y="659222"/>
                </a:cubicBezTo>
                <a:cubicBezTo>
                  <a:pt x="4606215" y="720505"/>
                  <a:pt x="4381464" y="943074"/>
                  <a:pt x="4325732" y="1223782"/>
                </a:cubicBezTo>
                <a:close/>
                <a:moveTo>
                  <a:pt x="4325732" y="1547735"/>
                </a:moveTo>
                <a:cubicBezTo>
                  <a:pt x="4381465" y="1826239"/>
                  <a:pt x="4606215" y="2047060"/>
                  <a:pt x="4894096" y="2107862"/>
                </a:cubicBezTo>
                <a:cubicBezTo>
                  <a:pt x="4838364" y="1829358"/>
                  <a:pt x="4613612" y="1608537"/>
                  <a:pt x="4325732" y="1547735"/>
                </a:cubicBezTo>
                <a:close/>
                <a:moveTo>
                  <a:pt x="4325732" y="2982001"/>
                </a:moveTo>
                <a:cubicBezTo>
                  <a:pt x="4613612" y="2920718"/>
                  <a:pt x="4838363" y="2698150"/>
                  <a:pt x="4894096" y="2417442"/>
                </a:cubicBezTo>
                <a:cubicBezTo>
                  <a:pt x="4606215" y="2478725"/>
                  <a:pt x="4381464" y="2701294"/>
                  <a:pt x="4325732" y="2982001"/>
                </a:cubicBezTo>
                <a:close/>
                <a:moveTo>
                  <a:pt x="4256134" y="0"/>
                </a:moveTo>
                <a:lnTo>
                  <a:pt x="4411625" y="0"/>
                </a:lnTo>
                <a:lnTo>
                  <a:pt x="4434878" y="45955"/>
                </a:lnTo>
                <a:cubicBezTo>
                  <a:pt x="4539065" y="197965"/>
                  <a:pt x="4702616" y="309201"/>
                  <a:pt x="4894096" y="349642"/>
                </a:cubicBezTo>
                <a:cubicBezTo>
                  <a:pt x="4874298" y="250706"/>
                  <a:pt x="4833170" y="159050"/>
                  <a:pt x="4775353" y="79433"/>
                </a:cubicBezTo>
                <a:lnTo>
                  <a:pt x="4703980" y="0"/>
                </a:lnTo>
                <a:lnTo>
                  <a:pt x="4880119" y="0"/>
                </a:lnTo>
                <a:lnTo>
                  <a:pt x="4945641" y="100280"/>
                </a:lnTo>
                <a:cubicBezTo>
                  <a:pt x="4989705" y="182140"/>
                  <a:pt x="5019980" y="271960"/>
                  <a:pt x="5033738" y="366850"/>
                </a:cubicBezTo>
                <a:cubicBezTo>
                  <a:pt x="5033914" y="366905"/>
                  <a:pt x="5034090" y="366910"/>
                  <a:pt x="5034267" y="366915"/>
                </a:cubicBezTo>
                <a:lnTo>
                  <a:pt x="5034832" y="373792"/>
                </a:lnTo>
                <a:cubicBezTo>
                  <a:pt x="5040122" y="404884"/>
                  <a:pt x="5042685" y="436636"/>
                  <a:pt x="5042640" y="468842"/>
                </a:cubicBezTo>
                <a:cubicBezTo>
                  <a:pt x="5044013" y="474631"/>
                  <a:pt x="5044074" y="480458"/>
                  <a:pt x="5044074" y="486299"/>
                </a:cubicBezTo>
                <a:cubicBezTo>
                  <a:pt x="5044074" y="490228"/>
                  <a:pt x="5044046" y="494151"/>
                  <a:pt x="5043454" y="498061"/>
                </a:cubicBezTo>
                <a:lnTo>
                  <a:pt x="5042932" y="498027"/>
                </a:lnTo>
                <a:lnTo>
                  <a:pt x="5042905" y="498535"/>
                </a:lnTo>
                <a:lnTo>
                  <a:pt x="5024997" y="496864"/>
                </a:lnTo>
                <a:cubicBezTo>
                  <a:pt x="4991129" y="496322"/>
                  <a:pt x="4957779" y="493257"/>
                  <a:pt x="4925170" y="487548"/>
                </a:cubicBezTo>
                <a:cubicBezTo>
                  <a:pt x="4919336" y="487979"/>
                  <a:pt x="4913761" y="487004"/>
                  <a:pt x="4908205" y="485964"/>
                </a:cubicBezTo>
                <a:lnTo>
                  <a:pt x="4908084" y="484784"/>
                </a:lnTo>
                <a:cubicBezTo>
                  <a:pt x="4655545" y="443705"/>
                  <a:pt x="4439844" y="299632"/>
                  <a:pt x="4310363" y="99096"/>
                </a:cubicBezTo>
                <a:close/>
                <a:moveTo>
                  <a:pt x="4178216" y="3089525"/>
                </a:moveTo>
                <a:lnTo>
                  <a:pt x="4184996" y="3006343"/>
                </a:lnTo>
                <a:lnTo>
                  <a:pt x="4185561" y="2999411"/>
                </a:lnTo>
                <a:cubicBezTo>
                  <a:pt x="4185737" y="2999406"/>
                  <a:pt x="4185914" y="2999401"/>
                  <a:pt x="4186090" y="2999346"/>
                </a:cubicBezTo>
                <a:cubicBezTo>
                  <a:pt x="4238685" y="2633713"/>
                  <a:pt x="4532684" y="2342777"/>
                  <a:pt x="4908083" y="2281230"/>
                </a:cubicBezTo>
                <a:lnTo>
                  <a:pt x="4908205" y="2280040"/>
                </a:lnTo>
                <a:cubicBezTo>
                  <a:pt x="4913759" y="2278993"/>
                  <a:pt x="4919332" y="2278011"/>
                  <a:pt x="4925166" y="2278445"/>
                </a:cubicBezTo>
                <a:cubicBezTo>
                  <a:pt x="4957787" y="2272687"/>
                  <a:pt x="4991150" y="2269598"/>
                  <a:pt x="5025030" y="2269052"/>
                </a:cubicBezTo>
                <a:lnTo>
                  <a:pt x="5042905" y="2267371"/>
                </a:lnTo>
                <a:lnTo>
                  <a:pt x="5042932" y="2267882"/>
                </a:lnTo>
                <a:lnTo>
                  <a:pt x="5043453" y="2267848"/>
                </a:lnTo>
                <a:lnTo>
                  <a:pt x="5044074" y="2279702"/>
                </a:lnTo>
                <a:cubicBezTo>
                  <a:pt x="5044074" y="2285589"/>
                  <a:pt x="5044013" y="2291461"/>
                  <a:pt x="5042640" y="2297292"/>
                </a:cubicBezTo>
                <a:cubicBezTo>
                  <a:pt x="5042685" y="2329761"/>
                  <a:pt x="5040121" y="2361770"/>
                  <a:pt x="5034829" y="2393114"/>
                </a:cubicBezTo>
                <a:lnTo>
                  <a:pt x="5034266" y="2400032"/>
                </a:lnTo>
                <a:cubicBezTo>
                  <a:pt x="5034088" y="2400037"/>
                  <a:pt x="5033912" y="2400042"/>
                  <a:pt x="5033737" y="2400097"/>
                </a:cubicBezTo>
                <a:cubicBezTo>
                  <a:pt x="4987717" y="2720025"/>
                  <a:pt x="4756872" y="2982764"/>
                  <a:pt x="4448391" y="3084683"/>
                </a:cubicBezTo>
                <a:lnTo>
                  <a:pt x="4428658" y="3089525"/>
                </a:lnTo>
                <a:close/>
                <a:moveTo>
                  <a:pt x="4175753" y="1361522"/>
                </a:moveTo>
                <a:cubicBezTo>
                  <a:pt x="4175753" y="1355634"/>
                  <a:pt x="4175815" y="1349760"/>
                  <a:pt x="4177187" y="1343926"/>
                </a:cubicBezTo>
                <a:cubicBezTo>
                  <a:pt x="4177144" y="1311465"/>
                  <a:pt x="4179705" y="1279462"/>
                  <a:pt x="4184996" y="1248124"/>
                </a:cubicBezTo>
                <a:lnTo>
                  <a:pt x="4185561" y="1241192"/>
                </a:lnTo>
                <a:cubicBezTo>
                  <a:pt x="4185737" y="1241187"/>
                  <a:pt x="4185914" y="1241182"/>
                  <a:pt x="4186090" y="1241127"/>
                </a:cubicBezTo>
                <a:cubicBezTo>
                  <a:pt x="4238685" y="875493"/>
                  <a:pt x="4532684" y="584557"/>
                  <a:pt x="4908083" y="523010"/>
                </a:cubicBezTo>
                <a:lnTo>
                  <a:pt x="4908205" y="521820"/>
                </a:lnTo>
                <a:cubicBezTo>
                  <a:pt x="4913759" y="520774"/>
                  <a:pt x="4919332" y="519792"/>
                  <a:pt x="4925166" y="520226"/>
                </a:cubicBezTo>
                <a:cubicBezTo>
                  <a:pt x="4957787" y="514468"/>
                  <a:pt x="4991150" y="511379"/>
                  <a:pt x="5025030" y="510833"/>
                </a:cubicBezTo>
                <a:lnTo>
                  <a:pt x="5042905" y="509151"/>
                </a:lnTo>
                <a:lnTo>
                  <a:pt x="5042932" y="509663"/>
                </a:lnTo>
                <a:lnTo>
                  <a:pt x="5043453" y="509629"/>
                </a:lnTo>
                <a:lnTo>
                  <a:pt x="5044074" y="521483"/>
                </a:lnTo>
                <a:cubicBezTo>
                  <a:pt x="5044074" y="527369"/>
                  <a:pt x="5044013" y="533241"/>
                  <a:pt x="5042640" y="539073"/>
                </a:cubicBezTo>
                <a:cubicBezTo>
                  <a:pt x="5042685" y="571542"/>
                  <a:pt x="5040121" y="603550"/>
                  <a:pt x="5034829" y="634895"/>
                </a:cubicBezTo>
                <a:lnTo>
                  <a:pt x="5034266" y="641812"/>
                </a:lnTo>
                <a:cubicBezTo>
                  <a:pt x="5034088" y="641817"/>
                  <a:pt x="5033912" y="641823"/>
                  <a:pt x="5033737" y="641878"/>
                </a:cubicBezTo>
                <a:cubicBezTo>
                  <a:pt x="4981143" y="1007510"/>
                  <a:pt x="4687144" y="1298446"/>
                  <a:pt x="4311744" y="1359994"/>
                </a:cubicBezTo>
                <a:lnTo>
                  <a:pt x="4311623" y="1361184"/>
                </a:lnTo>
                <a:cubicBezTo>
                  <a:pt x="4306067" y="1362231"/>
                  <a:pt x="4300492" y="1363214"/>
                  <a:pt x="4294658" y="1362780"/>
                </a:cubicBezTo>
                <a:cubicBezTo>
                  <a:pt x="4262048" y="1368535"/>
                  <a:pt x="4228698" y="1371623"/>
                  <a:pt x="4194831" y="1372169"/>
                </a:cubicBezTo>
                <a:lnTo>
                  <a:pt x="4176923" y="1373854"/>
                </a:lnTo>
                <a:lnTo>
                  <a:pt x="4176896" y="1373341"/>
                </a:lnTo>
                <a:lnTo>
                  <a:pt x="4176374" y="1373376"/>
                </a:lnTo>
                <a:cubicBezTo>
                  <a:pt x="4175781" y="1369436"/>
                  <a:pt x="4175753" y="1365482"/>
                  <a:pt x="4175753" y="1361522"/>
                </a:cubicBezTo>
                <a:close/>
                <a:moveTo>
                  <a:pt x="4175753" y="1411078"/>
                </a:moveTo>
                <a:lnTo>
                  <a:pt x="4176375" y="1399317"/>
                </a:lnTo>
                <a:lnTo>
                  <a:pt x="4176896" y="1399351"/>
                </a:lnTo>
                <a:lnTo>
                  <a:pt x="4176923" y="1398843"/>
                </a:lnTo>
                <a:lnTo>
                  <a:pt x="4194799" y="1400511"/>
                </a:lnTo>
                <a:cubicBezTo>
                  <a:pt x="4228677" y="1401053"/>
                  <a:pt x="4262041" y="1404118"/>
                  <a:pt x="4294662" y="1409831"/>
                </a:cubicBezTo>
                <a:cubicBezTo>
                  <a:pt x="4300495" y="1409399"/>
                  <a:pt x="4306069" y="1410375"/>
                  <a:pt x="4311623" y="1411413"/>
                </a:cubicBezTo>
                <a:lnTo>
                  <a:pt x="4311745" y="1412593"/>
                </a:lnTo>
                <a:cubicBezTo>
                  <a:pt x="4687144" y="1473657"/>
                  <a:pt x="4981143" y="1762307"/>
                  <a:pt x="5033738" y="2125070"/>
                </a:cubicBezTo>
                <a:cubicBezTo>
                  <a:pt x="5033914" y="2125125"/>
                  <a:pt x="5034090" y="2125130"/>
                  <a:pt x="5034267" y="2125135"/>
                </a:cubicBezTo>
                <a:lnTo>
                  <a:pt x="5034832" y="2132012"/>
                </a:lnTo>
                <a:cubicBezTo>
                  <a:pt x="5040122" y="2163105"/>
                  <a:pt x="5042685" y="2194855"/>
                  <a:pt x="5042640" y="2227062"/>
                </a:cubicBezTo>
                <a:cubicBezTo>
                  <a:pt x="5044013" y="2232850"/>
                  <a:pt x="5044074" y="2238678"/>
                  <a:pt x="5044074" y="2244520"/>
                </a:cubicBezTo>
                <a:cubicBezTo>
                  <a:pt x="5044074" y="2248449"/>
                  <a:pt x="5044046" y="2252372"/>
                  <a:pt x="5043454" y="2256280"/>
                </a:cubicBezTo>
                <a:lnTo>
                  <a:pt x="5042932" y="2256246"/>
                </a:lnTo>
                <a:lnTo>
                  <a:pt x="5042905" y="2256755"/>
                </a:lnTo>
                <a:lnTo>
                  <a:pt x="5024997" y="2255084"/>
                </a:lnTo>
                <a:cubicBezTo>
                  <a:pt x="4991129" y="2254542"/>
                  <a:pt x="4957779" y="2251477"/>
                  <a:pt x="4925170" y="2245767"/>
                </a:cubicBezTo>
                <a:cubicBezTo>
                  <a:pt x="4919336" y="2246198"/>
                  <a:pt x="4913761" y="2245223"/>
                  <a:pt x="4908205" y="2244184"/>
                </a:cubicBezTo>
                <a:lnTo>
                  <a:pt x="4908084" y="2243004"/>
                </a:lnTo>
                <a:cubicBezTo>
                  <a:pt x="4532684" y="2181939"/>
                  <a:pt x="4238685" y="1893288"/>
                  <a:pt x="4186091" y="1530527"/>
                </a:cubicBezTo>
                <a:cubicBezTo>
                  <a:pt x="4185915" y="1530472"/>
                  <a:pt x="4185739" y="1530468"/>
                  <a:pt x="4185562" y="1530463"/>
                </a:cubicBezTo>
                <a:lnTo>
                  <a:pt x="4184999" y="1523599"/>
                </a:lnTo>
                <a:cubicBezTo>
                  <a:pt x="4179707" y="1492501"/>
                  <a:pt x="4177144" y="1460743"/>
                  <a:pt x="4177187" y="1428529"/>
                </a:cubicBezTo>
                <a:cubicBezTo>
                  <a:pt x="4175815" y="1422743"/>
                  <a:pt x="4175753" y="1416918"/>
                  <a:pt x="4175753" y="1411078"/>
                </a:cubicBezTo>
                <a:close/>
                <a:moveTo>
                  <a:pt x="3445328" y="659222"/>
                </a:moveTo>
                <a:cubicBezTo>
                  <a:pt x="3501061" y="939930"/>
                  <a:pt x="3725812" y="1162499"/>
                  <a:pt x="4013692" y="1223782"/>
                </a:cubicBezTo>
                <a:cubicBezTo>
                  <a:pt x="3957960" y="943074"/>
                  <a:pt x="3733209" y="720505"/>
                  <a:pt x="3445328" y="659222"/>
                </a:cubicBezTo>
                <a:close/>
                <a:moveTo>
                  <a:pt x="3445328" y="2417442"/>
                </a:moveTo>
                <a:cubicBezTo>
                  <a:pt x="3501061" y="2698150"/>
                  <a:pt x="3725812" y="2920718"/>
                  <a:pt x="4013692" y="2982001"/>
                </a:cubicBezTo>
                <a:cubicBezTo>
                  <a:pt x="3957960" y="2701294"/>
                  <a:pt x="3733209" y="2478725"/>
                  <a:pt x="3445328" y="2417442"/>
                </a:cubicBezTo>
                <a:close/>
                <a:moveTo>
                  <a:pt x="3445326" y="2107862"/>
                </a:moveTo>
                <a:cubicBezTo>
                  <a:pt x="3733207" y="2047060"/>
                  <a:pt x="3957957" y="1826239"/>
                  <a:pt x="4013690" y="1547735"/>
                </a:cubicBezTo>
                <a:cubicBezTo>
                  <a:pt x="3725809" y="1608537"/>
                  <a:pt x="3501058" y="1829358"/>
                  <a:pt x="3445326" y="2107862"/>
                </a:cubicBezTo>
                <a:close/>
                <a:moveTo>
                  <a:pt x="3295350" y="521483"/>
                </a:moveTo>
                <a:lnTo>
                  <a:pt x="3295971" y="509629"/>
                </a:lnTo>
                <a:lnTo>
                  <a:pt x="3296492" y="509663"/>
                </a:lnTo>
                <a:lnTo>
                  <a:pt x="3296519" y="509151"/>
                </a:lnTo>
                <a:lnTo>
                  <a:pt x="3314395" y="510833"/>
                </a:lnTo>
                <a:cubicBezTo>
                  <a:pt x="3348274" y="511379"/>
                  <a:pt x="3381637" y="514468"/>
                  <a:pt x="3414258" y="520226"/>
                </a:cubicBezTo>
                <a:cubicBezTo>
                  <a:pt x="3420092" y="519792"/>
                  <a:pt x="3425665" y="520774"/>
                  <a:pt x="3431219" y="521820"/>
                </a:cubicBezTo>
                <a:lnTo>
                  <a:pt x="3431341" y="523010"/>
                </a:lnTo>
                <a:cubicBezTo>
                  <a:pt x="3806740" y="584557"/>
                  <a:pt x="4100739" y="875493"/>
                  <a:pt x="4153335" y="1241127"/>
                </a:cubicBezTo>
                <a:cubicBezTo>
                  <a:pt x="4153510" y="1241182"/>
                  <a:pt x="4153688" y="1241187"/>
                  <a:pt x="4153863" y="1241192"/>
                </a:cubicBezTo>
                <a:lnTo>
                  <a:pt x="4154429" y="1248124"/>
                </a:lnTo>
                <a:cubicBezTo>
                  <a:pt x="4159718" y="1279462"/>
                  <a:pt x="4162281" y="1311465"/>
                  <a:pt x="4162237" y="1343926"/>
                </a:cubicBezTo>
                <a:cubicBezTo>
                  <a:pt x="4163610" y="1349760"/>
                  <a:pt x="4163671" y="1355634"/>
                  <a:pt x="4163671" y="1361522"/>
                </a:cubicBezTo>
                <a:cubicBezTo>
                  <a:pt x="4163671" y="1365482"/>
                  <a:pt x="4163642" y="1369436"/>
                  <a:pt x="4163050" y="1373376"/>
                </a:cubicBezTo>
                <a:lnTo>
                  <a:pt x="4162528" y="1373341"/>
                </a:lnTo>
                <a:lnTo>
                  <a:pt x="4162501" y="1373854"/>
                </a:lnTo>
                <a:lnTo>
                  <a:pt x="4144594" y="1372169"/>
                </a:lnTo>
                <a:cubicBezTo>
                  <a:pt x="4110727" y="1371623"/>
                  <a:pt x="4077375" y="1368535"/>
                  <a:pt x="4044766" y="1362780"/>
                </a:cubicBezTo>
                <a:cubicBezTo>
                  <a:pt x="4038932" y="1363214"/>
                  <a:pt x="4033357" y="1362231"/>
                  <a:pt x="4027802" y="1361184"/>
                </a:cubicBezTo>
                <a:lnTo>
                  <a:pt x="4027681" y="1359994"/>
                </a:lnTo>
                <a:cubicBezTo>
                  <a:pt x="3652280" y="1298446"/>
                  <a:pt x="3358281" y="1007510"/>
                  <a:pt x="3305687" y="641878"/>
                </a:cubicBezTo>
                <a:cubicBezTo>
                  <a:pt x="3305511" y="641823"/>
                  <a:pt x="3305336" y="641818"/>
                  <a:pt x="3305158" y="641812"/>
                </a:cubicBezTo>
                <a:lnTo>
                  <a:pt x="3304595" y="634895"/>
                </a:lnTo>
                <a:cubicBezTo>
                  <a:pt x="3299303" y="603550"/>
                  <a:pt x="3296740" y="571542"/>
                  <a:pt x="3296784" y="539073"/>
                </a:cubicBezTo>
                <a:cubicBezTo>
                  <a:pt x="3295411" y="533241"/>
                  <a:pt x="3295350" y="527369"/>
                  <a:pt x="3295350" y="521483"/>
                </a:cubicBezTo>
                <a:close/>
                <a:moveTo>
                  <a:pt x="3295350" y="2279702"/>
                </a:moveTo>
                <a:lnTo>
                  <a:pt x="3295971" y="2267848"/>
                </a:lnTo>
                <a:lnTo>
                  <a:pt x="3296492" y="2267882"/>
                </a:lnTo>
                <a:lnTo>
                  <a:pt x="3296519" y="2267371"/>
                </a:lnTo>
                <a:lnTo>
                  <a:pt x="3314395" y="2269052"/>
                </a:lnTo>
                <a:cubicBezTo>
                  <a:pt x="3348274" y="2269598"/>
                  <a:pt x="3381637" y="2272687"/>
                  <a:pt x="3414258" y="2278445"/>
                </a:cubicBezTo>
                <a:cubicBezTo>
                  <a:pt x="3420092" y="2278011"/>
                  <a:pt x="3425665" y="2278993"/>
                  <a:pt x="3431219" y="2280040"/>
                </a:cubicBezTo>
                <a:lnTo>
                  <a:pt x="3431341" y="2281230"/>
                </a:lnTo>
                <a:cubicBezTo>
                  <a:pt x="3806740" y="2342777"/>
                  <a:pt x="4100739" y="2633713"/>
                  <a:pt x="4153335" y="2999346"/>
                </a:cubicBezTo>
                <a:cubicBezTo>
                  <a:pt x="4153510" y="2999401"/>
                  <a:pt x="4153688" y="2999406"/>
                  <a:pt x="4153863" y="2999411"/>
                </a:cubicBezTo>
                <a:lnTo>
                  <a:pt x="4154429" y="3006343"/>
                </a:lnTo>
                <a:lnTo>
                  <a:pt x="4161209" y="3089525"/>
                </a:lnTo>
                <a:lnTo>
                  <a:pt x="3910768" y="3089525"/>
                </a:lnTo>
                <a:lnTo>
                  <a:pt x="3891034" y="3084683"/>
                </a:lnTo>
                <a:cubicBezTo>
                  <a:pt x="3582552" y="2982764"/>
                  <a:pt x="3351706" y="2720025"/>
                  <a:pt x="3305687" y="2400097"/>
                </a:cubicBezTo>
                <a:cubicBezTo>
                  <a:pt x="3305511" y="2400042"/>
                  <a:pt x="3305336" y="2400037"/>
                  <a:pt x="3305158" y="2400032"/>
                </a:cubicBezTo>
                <a:lnTo>
                  <a:pt x="3304595" y="2393114"/>
                </a:lnTo>
                <a:cubicBezTo>
                  <a:pt x="3299303" y="2361770"/>
                  <a:pt x="3296740" y="2329761"/>
                  <a:pt x="3296784" y="2297292"/>
                </a:cubicBezTo>
                <a:cubicBezTo>
                  <a:pt x="3295411" y="2291461"/>
                  <a:pt x="3295350" y="2285589"/>
                  <a:pt x="3295350" y="2279702"/>
                </a:cubicBezTo>
                <a:close/>
                <a:moveTo>
                  <a:pt x="3295347" y="486299"/>
                </a:moveTo>
                <a:cubicBezTo>
                  <a:pt x="3295347" y="480458"/>
                  <a:pt x="3295409" y="474631"/>
                  <a:pt x="3296782" y="468842"/>
                </a:cubicBezTo>
                <a:cubicBezTo>
                  <a:pt x="3296738" y="436636"/>
                  <a:pt x="3299300" y="404884"/>
                  <a:pt x="3304590" y="373792"/>
                </a:cubicBezTo>
                <a:lnTo>
                  <a:pt x="3305155" y="366915"/>
                </a:lnTo>
                <a:cubicBezTo>
                  <a:pt x="3305332" y="366910"/>
                  <a:pt x="3305508" y="366905"/>
                  <a:pt x="3305684" y="366850"/>
                </a:cubicBezTo>
                <a:cubicBezTo>
                  <a:pt x="3319442" y="271960"/>
                  <a:pt x="3349717" y="182140"/>
                  <a:pt x="3393781" y="100280"/>
                </a:cubicBezTo>
                <a:lnTo>
                  <a:pt x="3459303" y="0"/>
                </a:lnTo>
                <a:lnTo>
                  <a:pt x="3635443" y="0"/>
                </a:lnTo>
                <a:lnTo>
                  <a:pt x="3564068" y="79433"/>
                </a:lnTo>
                <a:cubicBezTo>
                  <a:pt x="3506253" y="159050"/>
                  <a:pt x="3465125" y="250706"/>
                  <a:pt x="3445326" y="349642"/>
                </a:cubicBezTo>
                <a:cubicBezTo>
                  <a:pt x="3636807" y="309201"/>
                  <a:pt x="3800358" y="197965"/>
                  <a:pt x="3904544" y="45955"/>
                </a:cubicBezTo>
                <a:lnTo>
                  <a:pt x="3927798" y="0"/>
                </a:lnTo>
                <a:lnTo>
                  <a:pt x="4083290" y="0"/>
                </a:lnTo>
                <a:lnTo>
                  <a:pt x="4029061" y="99096"/>
                </a:lnTo>
                <a:cubicBezTo>
                  <a:pt x="3899579" y="299632"/>
                  <a:pt x="3683877" y="443705"/>
                  <a:pt x="3431338" y="484784"/>
                </a:cubicBezTo>
                <a:lnTo>
                  <a:pt x="3431217" y="485964"/>
                </a:lnTo>
                <a:cubicBezTo>
                  <a:pt x="3425661" y="487004"/>
                  <a:pt x="3420086" y="487979"/>
                  <a:pt x="3414252" y="487548"/>
                </a:cubicBezTo>
                <a:cubicBezTo>
                  <a:pt x="3381643" y="493257"/>
                  <a:pt x="3348292" y="496322"/>
                  <a:pt x="3314425" y="496864"/>
                </a:cubicBezTo>
                <a:lnTo>
                  <a:pt x="3296517" y="498535"/>
                </a:lnTo>
                <a:lnTo>
                  <a:pt x="3296490" y="498027"/>
                </a:lnTo>
                <a:lnTo>
                  <a:pt x="3295968" y="498061"/>
                </a:lnTo>
                <a:cubicBezTo>
                  <a:pt x="3295376" y="494151"/>
                  <a:pt x="3295347" y="490228"/>
                  <a:pt x="3295347" y="486299"/>
                </a:cubicBezTo>
                <a:close/>
                <a:moveTo>
                  <a:pt x="3295347" y="2244520"/>
                </a:moveTo>
                <a:cubicBezTo>
                  <a:pt x="3295347" y="2238678"/>
                  <a:pt x="3295409" y="2232850"/>
                  <a:pt x="3296782" y="2227062"/>
                </a:cubicBezTo>
                <a:cubicBezTo>
                  <a:pt x="3296738" y="2194855"/>
                  <a:pt x="3299300" y="2163105"/>
                  <a:pt x="3304590" y="2132012"/>
                </a:cubicBezTo>
                <a:lnTo>
                  <a:pt x="3305155" y="2125135"/>
                </a:lnTo>
                <a:cubicBezTo>
                  <a:pt x="3305332" y="2125130"/>
                  <a:pt x="3305508" y="2125125"/>
                  <a:pt x="3305684" y="2125070"/>
                </a:cubicBezTo>
                <a:cubicBezTo>
                  <a:pt x="3358279" y="1762307"/>
                  <a:pt x="3652278" y="1473657"/>
                  <a:pt x="4027678" y="1412593"/>
                </a:cubicBezTo>
                <a:lnTo>
                  <a:pt x="4027800" y="1411413"/>
                </a:lnTo>
                <a:cubicBezTo>
                  <a:pt x="4033353" y="1410375"/>
                  <a:pt x="4038927" y="1409399"/>
                  <a:pt x="4044760" y="1409831"/>
                </a:cubicBezTo>
                <a:cubicBezTo>
                  <a:pt x="4077382" y="1404118"/>
                  <a:pt x="4110744" y="1401053"/>
                  <a:pt x="4144624" y="1400511"/>
                </a:cubicBezTo>
                <a:lnTo>
                  <a:pt x="4162499" y="1398843"/>
                </a:lnTo>
                <a:lnTo>
                  <a:pt x="4162526" y="1399351"/>
                </a:lnTo>
                <a:lnTo>
                  <a:pt x="4163047" y="1399317"/>
                </a:lnTo>
                <a:lnTo>
                  <a:pt x="4163669" y="1411078"/>
                </a:lnTo>
                <a:cubicBezTo>
                  <a:pt x="4163669" y="1416918"/>
                  <a:pt x="4163608" y="1422743"/>
                  <a:pt x="4162235" y="1428529"/>
                </a:cubicBezTo>
                <a:cubicBezTo>
                  <a:pt x="4162279" y="1460743"/>
                  <a:pt x="4159715" y="1492501"/>
                  <a:pt x="4154424" y="1523599"/>
                </a:cubicBezTo>
                <a:lnTo>
                  <a:pt x="4153860" y="1530463"/>
                </a:lnTo>
                <a:cubicBezTo>
                  <a:pt x="4153683" y="1530468"/>
                  <a:pt x="4153507" y="1530472"/>
                  <a:pt x="4153332" y="1530527"/>
                </a:cubicBezTo>
                <a:cubicBezTo>
                  <a:pt x="4100737" y="1893288"/>
                  <a:pt x="3806738" y="2181939"/>
                  <a:pt x="3431338" y="2243004"/>
                </a:cubicBezTo>
                <a:lnTo>
                  <a:pt x="3431217" y="2244184"/>
                </a:lnTo>
                <a:cubicBezTo>
                  <a:pt x="3425661" y="2245223"/>
                  <a:pt x="3420086" y="2246198"/>
                  <a:pt x="3414252" y="2245767"/>
                </a:cubicBezTo>
                <a:cubicBezTo>
                  <a:pt x="3381643" y="2251477"/>
                  <a:pt x="3348292" y="2254542"/>
                  <a:pt x="3314425" y="2255084"/>
                </a:cubicBezTo>
                <a:lnTo>
                  <a:pt x="3296517" y="2256755"/>
                </a:lnTo>
                <a:lnTo>
                  <a:pt x="3296490" y="2256246"/>
                </a:lnTo>
                <a:lnTo>
                  <a:pt x="3295968" y="2256280"/>
                </a:lnTo>
                <a:cubicBezTo>
                  <a:pt x="3295376" y="2252372"/>
                  <a:pt x="3295347" y="2248449"/>
                  <a:pt x="3295347" y="2244520"/>
                </a:cubicBezTo>
                <a:close/>
                <a:moveTo>
                  <a:pt x="2555546" y="1223782"/>
                </a:moveTo>
                <a:cubicBezTo>
                  <a:pt x="2843426" y="1162499"/>
                  <a:pt x="3068177" y="939930"/>
                  <a:pt x="3123910" y="659222"/>
                </a:cubicBezTo>
                <a:cubicBezTo>
                  <a:pt x="2836029" y="720505"/>
                  <a:pt x="2611278" y="943074"/>
                  <a:pt x="2555546" y="1223782"/>
                </a:cubicBezTo>
                <a:close/>
                <a:moveTo>
                  <a:pt x="2555546" y="1547735"/>
                </a:moveTo>
                <a:cubicBezTo>
                  <a:pt x="2611279" y="1826239"/>
                  <a:pt x="2836029" y="2047060"/>
                  <a:pt x="3123910" y="2107862"/>
                </a:cubicBezTo>
                <a:cubicBezTo>
                  <a:pt x="3068178" y="1829358"/>
                  <a:pt x="2843426" y="1608537"/>
                  <a:pt x="2555546" y="1547735"/>
                </a:cubicBezTo>
                <a:close/>
                <a:moveTo>
                  <a:pt x="2555546" y="2982001"/>
                </a:moveTo>
                <a:cubicBezTo>
                  <a:pt x="2843426" y="2920718"/>
                  <a:pt x="3068177" y="2698150"/>
                  <a:pt x="3123910" y="2417442"/>
                </a:cubicBezTo>
                <a:cubicBezTo>
                  <a:pt x="2836029" y="2478725"/>
                  <a:pt x="2611278" y="2701294"/>
                  <a:pt x="2555546" y="2982001"/>
                </a:cubicBezTo>
                <a:close/>
                <a:moveTo>
                  <a:pt x="2485948" y="0"/>
                </a:moveTo>
                <a:lnTo>
                  <a:pt x="2641440" y="0"/>
                </a:lnTo>
                <a:lnTo>
                  <a:pt x="2664693" y="45955"/>
                </a:lnTo>
                <a:cubicBezTo>
                  <a:pt x="2768879" y="197965"/>
                  <a:pt x="2932430" y="309201"/>
                  <a:pt x="3123910" y="349642"/>
                </a:cubicBezTo>
                <a:cubicBezTo>
                  <a:pt x="3104112" y="250706"/>
                  <a:pt x="3062984" y="159050"/>
                  <a:pt x="3005167" y="79433"/>
                </a:cubicBezTo>
                <a:lnTo>
                  <a:pt x="2933794" y="0"/>
                </a:lnTo>
                <a:lnTo>
                  <a:pt x="3109934" y="0"/>
                </a:lnTo>
                <a:lnTo>
                  <a:pt x="3175456" y="100280"/>
                </a:lnTo>
                <a:cubicBezTo>
                  <a:pt x="3219520" y="182140"/>
                  <a:pt x="3249795" y="271960"/>
                  <a:pt x="3263553" y="366850"/>
                </a:cubicBezTo>
                <a:cubicBezTo>
                  <a:pt x="3263728" y="366905"/>
                  <a:pt x="3263905" y="366910"/>
                  <a:pt x="3264081" y="366915"/>
                </a:cubicBezTo>
                <a:lnTo>
                  <a:pt x="3264647" y="373792"/>
                </a:lnTo>
                <a:cubicBezTo>
                  <a:pt x="3269936" y="404884"/>
                  <a:pt x="3272499" y="436636"/>
                  <a:pt x="3272455" y="468842"/>
                </a:cubicBezTo>
                <a:cubicBezTo>
                  <a:pt x="3273828" y="474631"/>
                  <a:pt x="3273888" y="480458"/>
                  <a:pt x="3273888" y="486299"/>
                </a:cubicBezTo>
                <a:cubicBezTo>
                  <a:pt x="3273888" y="490228"/>
                  <a:pt x="3273860" y="494151"/>
                  <a:pt x="3273268" y="498061"/>
                </a:cubicBezTo>
                <a:lnTo>
                  <a:pt x="3272746" y="498027"/>
                </a:lnTo>
                <a:lnTo>
                  <a:pt x="3272719" y="498535"/>
                </a:lnTo>
                <a:lnTo>
                  <a:pt x="3254811" y="496864"/>
                </a:lnTo>
                <a:cubicBezTo>
                  <a:pt x="3220945" y="496322"/>
                  <a:pt x="3187593" y="493257"/>
                  <a:pt x="3154984" y="487548"/>
                </a:cubicBezTo>
                <a:cubicBezTo>
                  <a:pt x="3149150" y="487979"/>
                  <a:pt x="3143575" y="487004"/>
                  <a:pt x="3138020" y="485964"/>
                </a:cubicBezTo>
                <a:lnTo>
                  <a:pt x="3137899" y="484784"/>
                </a:lnTo>
                <a:cubicBezTo>
                  <a:pt x="2885360" y="443705"/>
                  <a:pt x="2669659" y="299632"/>
                  <a:pt x="2540177" y="99096"/>
                </a:cubicBezTo>
                <a:close/>
                <a:moveTo>
                  <a:pt x="2408030" y="3089525"/>
                </a:moveTo>
                <a:lnTo>
                  <a:pt x="2414810" y="3006343"/>
                </a:lnTo>
                <a:lnTo>
                  <a:pt x="2415375" y="2999411"/>
                </a:lnTo>
                <a:cubicBezTo>
                  <a:pt x="2415552" y="2999406"/>
                  <a:pt x="2415728" y="2999401"/>
                  <a:pt x="2415904" y="2999346"/>
                </a:cubicBezTo>
                <a:cubicBezTo>
                  <a:pt x="2468499" y="2633713"/>
                  <a:pt x="2762498" y="2342777"/>
                  <a:pt x="3137898" y="2281230"/>
                </a:cubicBezTo>
                <a:lnTo>
                  <a:pt x="3138020" y="2280040"/>
                </a:lnTo>
                <a:cubicBezTo>
                  <a:pt x="3143573" y="2278993"/>
                  <a:pt x="3149146" y="2278011"/>
                  <a:pt x="3154980" y="2278445"/>
                </a:cubicBezTo>
                <a:cubicBezTo>
                  <a:pt x="3187602" y="2272687"/>
                  <a:pt x="3220964" y="2269598"/>
                  <a:pt x="3254844" y="2269052"/>
                </a:cubicBezTo>
                <a:lnTo>
                  <a:pt x="3272719" y="2267371"/>
                </a:lnTo>
                <a:lnTo>
                  <a:pt x="3272746" y="2267882"/>
                </a:lnTo>
                <a:lnTo>
                  <a:pt x="3273267" y="2267848"/>
                </a:lnTo>
                <a:lnTo>
                  <a:pt x="3273888" y="2279702"/>
                </a:lnTo>
                <a:cubicBezTo>
                  <a:pt x="3273888" y="2285589"/>
                  <a:pt x="3273828" y="2291461"/>
                  <a:pt x="3272455" y="2297292"/>
                </a:cubicBezTo>
                <a:cubicBezTo>
                  <a:pt x="3272499" y="2329761"/>
                  <a:pt x="3269935" y="2361770"/>
                  <a:pt x="3264644" y="2393114"/>
                </a:cubicBezTo>
                <a:lnTo>
                  <a:pt x="3264080" y="2400032"/>
                </a:lnTo>
                <a:cubicBezTo>
                  <a:pt x="3263903" y="2400037"/>
                  <a:pt x="3263726" y="2400042"/>
                  <a:pt x="3263552" y="2400097"/>
                </a:cubicBezTo>
                <a:cubicBezTo>
                  <a:pt x="3217532" y="2720025"/>
                  <a:pt x="2986686" y="2982764"/>
                  <a:pt x="2678205" y="3084683"/>
                </a:cubicBezTo>
                <a:lnTo>
                  <a:pt x="2658472" y="3089525"/>
                </a:lnTo>
                <a:close/>
                <a:moveTo>
                  <a:pt x="2405567" y="1361522"/>
                </a:moveTo>
                <a:cubicBezTo>
                  <a:pt x="2405567" y="1355634"/>
                  <a:pt x="2405629" y="1349760"/>
                  <a:pt x="2407002" y="1343926"/>
                </a:cubicBezTo>
                <a:cubicBezTo>
                  <a:pt x="2406958" y="1311465"/>
                  <a:pt x="2409520" y="1279462"/>
                  <a:pt x="2414810" y="1248124"/>
                </a:cubicBezTo>
                <a:lnTo>
                  <a:pt x="2415375" y="1241192"/>
                </a:lnTo>
                <a:cubicBezTo>
                  <a:pt x="2415552" y="1241187"/>
                  <a:pt x="2415728" y="1241182"/>
                  <a:pt x="2415904" y="1241127"/>
                </a:cubicBezTo>
                <a:cubicBezTo>
                  <a:pt x="2468499" y="875493"/>
                  <a:pt x="2762498" y="584557"/>
                  <a:pt x="3137898" y="523010"/>
                </a:cubicBezTo>
                <a:lnTo>
                  <a:pt x="3138020" y="521820"/>
                </a:lnTo>
                <a:cubicBezTo>
                  <a:pt x="3143573" y="520774"/>
                  <a:pt x="3149146" y="519792"/>
                  <a:pt x="3154980" y="520226"/>
                </a:cubicBezTo>
                <a:cubicBezTo>
                  <a:pt x="3187602" y="514468"/>
                  <a:pt x="3220964" y="511379"/>
                  <a:pt x="3254844" y="510833"/>
                </a:cubicBezTo>
                <a:lnTo>
                  <a:pt x="3272719" y="509151"/>
                </a:lnTo>
                <a:lnTo>
                  <a:pt x="3272746" y="509663"/>
                </a:lnTo>
                <a:lnTo>
                  <a:pt x="3273267" y="509629"/>
                </a:lnTo>
                <a:lnTo>
                  <a:pt x="3273888" y="521483"/>
                </a:lnTo>
                <a:cubicBezTo>
                  <a:pt x="3273888" y="527369"/>
                  <a:pt x="3273828" y="533241"/>
                  <a:pt x="3272455" y="539073"/>
                </a:cubicBezTo>
                <a:cubicBezTo>
                  <a:pt x="3272499" y="571542"/>
                  <a:pt x="3269935" y="603550"/>
                  <a:pt x="3264644" y="634895"/>
                </a:cubicBezTo>
                <a:lnTo>
                  <a:pt x="3264080" y="641812"/>
                </a:lnTo>
                <a:cubicBezTo>
                  <a:pt x="3263903" y="641818"/>
                  <a:pt x="3263726" y="641823"/>
                  <a:pt x="3263552" y="641878"/>
                </a:cubicBezTo>
                <a:cubicBezTo>
                  <a:pt x="3210957" y="1007510"/>
                  <a:pt x="2916958" y="1298446"/>
                  <a:pt x="2541558" y="1359994"/>
                </a:cubicBezTo>
                <a:lnTo>
                  <a:pt x="2541437" y="1361184"/>
                </a:lnTo>
                <a:cubicBezTo>
                  <a:pt x="2535881" y="1362231"/>
                  <a:pt x="2530306" y="1363214"/>
                  <a:pt x="2524472" y="1362780"/>
                </a:cubicBezTo>
                <a:cubicBezTo>
                  <a:pt x="2491863" y="1368535"/>
                  <a:pt x="2458513" y="1371623"/>
                  <a:pt x="2424645" y="1372169"/>
                </a:cubicBezTo>
                <a:lnTo>
                  <a:pt x="2406737" y="1373854"/>
                </a:lnTo>
                <a:lnTo>
                  <a:pt x="2406710" y="1373341"/>
                </a:lnTo>
                <a:lnTo>
                  <a:pt x="2406188" y="1373376"/>
                </a:lnTo>
                <a:cubicBezTo>
                  <a:pt x="2405596" y="1369436"/>
                  <a:pt x="2405567" y="1365482"/>
                  <a:pt x="2405567" y="1361522"/>
                </a:cubicBezTo>
                <a:close/>
                <a:moveTo>
                  <a:pt x="2405567" y="1411078"/>
                </a:moveTo>
                <a:lnTo>
                  <a:pt x="2406189" y="1399317"/>
                </a:lnTo>
                <a:lnTo>
                  <a:pt x="2406710" y="1399351"/>
                </a:lnTo>
                <a:lnTo>
                  <a:pt x="2406737" y="1398843"/>
                </a:lnTo>
                <a:lnTo>
                  <a:pt x="2424613" y="1400511"/>
                </a:lnTo>
                <a:cubicBezTo>
                  <a:pt x="2458492" y="1401053"/>
                  <a:pt x="2491855" y="1404118"/>
                  <a:pt x="2524476" y="1409831"/>
                </a:cubicBezTo>
                <a:cubicBezTo>
                  <a:pt x="2530309" y="1409399"/>
                  <a:pt x="2535883" y="1410375"/>
                  <a:pt x="2541437" y="1411413"/>
                </a:cubicBezTo>
                <a:lnTo>
                  <a:pt x="2541559" y="1412593"/>
                </a:lnTo>
                <a:cubicBezTo>
                  <a:pt x="2916958" y="1473657"/>
                  <a:pt x="3210957" y="1762307"/>
                  <a:pt x="3263553" y="2125070"/>
                </a:cubicBezTo>
                <a:cubicBezTo>
                  <a:pt x="3263728" y="2125125"/>
                  <a:pt x="3263905" y="2125130"/>
                  <a:pt x="3264081" y="2125135"/>
                </a:cubicBezTo>
                <a:lnTo>
                  <a:pt x="3264647" y="2132012"/>
                </a:lnTo>
                <a:cubicBezTo>
                  <a:pt x="3269936" y="2163105"/>
                  <a:pt x="3272499" y="2194855"/>
                  <a:pt x="3272455" y="2227062"/>
                </a:cubicBezTo>
                <a:cubicBezTo>
                  <a:pt x="3273828" y="2232850"/>
                  <a:pt x="3273888" y="2238678"/>
                  <a:pt x="3273888" y="2244520"/>
                </a:cubicBezTo>
                <a:cubicBezTo>
                  <a:pt x="3273888" y="2248449"/>
                  <a:pt x="3273860" y="2252372"/>
                  <a:pt x="3273268" y="2256280"/>
                </a:cubicBezTo>
                <a:lnTo>
                  <a:pt x="3272746" y="2256246"/>
                </a:lnTo>
                <a:lnTo>
                  <a:pt x="3272719" y="2256755"/>
                </a:lnTo>
                <a:lnTo>
                  <a:pt x="3254811" y="2255084"/>
                </a:lnTo>
                <a:cubicBezTo>
                  <a:pt x="3220945" y="2254542"/>
                  <a:pt x="3187593" y="2251477"/>
                  <a:pt x="3154984" y="2245767"/>
                </a:cubicBezTo>
                <a:cubicBezTo>
                  <a:pt x="3149150" y="2246198"/>
                  <a:pt x="3143575" y="2245223"/>
                  <a:pt x="3138020" y="2244184"/>
                </a:cubicBezTo>
                <a:lnTo>
                  <a:pt x="3137899" y="2243004"/>
                </a:lnTo>
                <a:cubicBezTo>
                  <a:pt x="2762498" y="2181939"/>
                  <a:pt x="2468499" y="1893288"/>
                  <a:pt x="2415905" y="1530527"/>
                </a:cubicBezTo>
                <a:cubicBezTo>
                  <a:pt x="2415730" y="1530472"/>
                  <a:pt x="2415554" y="1530468"/>
                  <a:pt x="2415376" y="1530463"/>
                </a:cubicBezTo>
                <a:lnTo>
                  <a:pt x="2414813" y="1523599"/>
                </a:lnTo>
                <a:cubicBezTo>
                  <a:pt x="2409521" y="1492501"/>
                  <a:pt x="2406958" y="1460743"/>
                  <a:pt x="2407002" y="1428529"/>
                </a:cubicBezTo>
                <a:cubicBezTo>
                  <a:pt x="2405629" y="1422743"/>
                  <a:pt x="2405567" y="1416918"/>
                  <a:pt x="2405567" y="1411078"/>
                </a:cubicBezTo>
                <a:close/>
                <a:moveTo>
                  <a:pt x="1675142" y="659222"/>
                </a:moveTo>
                <a:cubicBezTo>
                  <a:pt x="1730875" y="939930"/>
                  <a:pt x="1955626" y="1162499"/>
                  <a:pt x="2243506" y="1223782"/>
                </a:cubicBezTo>
                <a:cubicBezTo>
                  <a:pt x="2187774" y="943074"/>
                  <a:pt x="1963023" y="720505"/>
                  <a:pt x="1675142" y="659222"/>
                </a:cubicBezTo>
                <a:close/>
                <a:moveTo>
                  <a:pt x="1675142" y="2417442"/>
                </a:moveTo>
                <a:cubicBezTo>
                  <a:pt x="1730875" y="2698150"/>
                  <a:pt x="1955626" y="2920718"/>
                  <a:pt x="2243506" y="2982001"/>
                </a:cubicBezTo>
                <a:cubicBezTo>
                  <a:pt x="2187774" y="2701294"/>
                  <a:pt x="1963023" y="2478725"/>
                  <a:pt x="1675142" y="2417442"/>
                </a:cubicBezTo>
                <a:close/>
                <a:moveTo>
                  <a:pt x="1675140" y="2107862"/>
                </a:moveTo>
                <a:cubicBezTo>
                  <a:pt x="1963020" y="2047060"/>
                  <a:pt x="2187772" y="1826239"/>
                  <a:pt x="2243504" y="1547735"/>
                </a:cubicBezTo>
                <a:cubicBezTo>
                  <a:pt x="1955623" y="1608537"/>
                  <a:pt x="1730872" y="1829358"/>
                  <a:pt x="1675140" y="2107862"/>
                </a:cubicBezTo>
                <a:close/>
                <a:moveTo>
                  <a:pt x="1525164" y="521483"/>
                </a:moveTo>
                <a:lnTo>
                  <a:pt x="1525785" y="509629"/>
                </a:lnTo>
                <a:lnTo>
                  <a:pt x="1526306" y="509663"/>
                </a:lnTo>
                <a:lnTo>
                  <a:pt x="1526333" y="509151"/>
                </a:lnTo>
                <a:lnTo>
                  <a:pt x="1544208" y="510833"/>
                </a:lnTo>
                <a:cubicBezTo>
                  <a:pt x="1578088" y="511379"/>
                  <a:pt x="1611450" y="514468"/>
                  <a:pt x="1644072" y="520226"/>
                </a:cubicBezTo>
                <a:cubicBezTo>
                  <a:pt x="1649905" y="519792"/>
                  <a:pt x="1655479" y="520774"/>
                  <a:pt x="1661032" y="521820"/>
                </a:cubicBezTo>
                <a:lnTo>
                  <a:pt x="1661154" y="523010"/>
                </a:lnTo>
                <a:cubicBezTo>
                  <a:pt x="2036554" y="584557"/>
                  <a:pt x="2330554" y="875493"/>
                  <a:pt x="2383148" y="1241127"/>
                </a:cubicBezTo>
                <a:cubicBezTo>
                  <a:pt x="2383324" y="1241182"/>
                  <a:pt x="2383501" y="1241187"/>
                  <a:pt x="2383678" y="1241192"/>
                </a:cubicBezTo>
                <a:lnTo>
                  <a:pt x="2384242" y="1248124"/>
                </a:lnTo>
                <a:cubicBezTo>
                  <a:pt x="2389533" y="1279462"/>
                  <a:pt x="2392095" y="1311465"/>
                  <a:pt x="2392051" y="1343926"/>
                </a:cubicBezTo>
                <a:cubicBezTo>
                  <a:pt x="2393423" y="1349760"/>
                  <a:pt x="2393485" y="1355634"/>
                  <a:pt x="2393485" y="1361522"/>
                </a:cubicBezTo>
                <a:cubicBezTo>
                  <a:pt x="2393485" y="1365482"/>
                  <a:pt x="2393457" y="1369436"/>
                  <a:pt x="2392864" y="1373376"/>
                </a:cubicBezTo>
                <a:lnTo>
                  <a:pt x="2392342" y="1373341"/>
                </a:lnTo>
                <a:lnTo>
                  <a:pt x="2392315" y="1373854"/>
                </a:lnTo>
                <a:lnTo>
                  <a:pt x="2374407" y="1372169"/>
                </a:lnTo>
                <a:cubicBezTo>
                  <a:pt x="2340540" y="1371623"/>
                  <a:pt x="2307190" y="1368535"/>
                  <a:pt x="2274580" y="1362780"/>
                </a:cubicBezTo>
                <a:cubicBezTo>
                  <a:pt x="2268746" y="1363214"/>
                  <a:pt x="2263171" y="1362231"/>
                  <a:pt x="2257615" y="1361184"/>
                </a:cubicBezTo>
                <a:lnTo>
                  <a:pt x="2257494" y="1359994"/>
                </a:lnTo>
                <a:cubicBezTo>
                  <a:pt x="1882094" y="1298446"/>
                  <a:pt x="1588095" y="1007510"/>
                  <a:pt x="1535500" y="641878"/>
                </a:cubicBezTo>
                <a:cubicBezTo>
                  <a:pt x="1535326" y="641823"/>
                  <a:pt x="1535149" y="641818"/>
                  <a:pt x="1534972" y="641812"/>
                </a:cubicBezTo>
                <a:lnTo>
                  <a:pt x="1534408" y="634895"/>
                </a:lnTo>
                <a:cubicBezTo>
                  <a:pt x="1529117" y="603550"/>
                  <a:pt x="1526553" y="571542"/>
                  <a:pt x="1526597" y="539073"/>
                </a:cubicBezTo>
                <a:cubicBezTo>
                  <a:pt x="1525224" y="533241"/>
                  <a:pt x="1525164" y="527369"/>
                  <a:pt x="1525164" y="521483"/>
                </a:cubicBezTo>
                <a:close/>
                <a:moveTo>
                  <a:pt x="1525164" y="2279702"/>
                </a:moveTo>
                <a:lnTo>
                  <a:pt x="1525785" y="2267848"/>
                </a:lnTo>
                <a:lnTo>
                  <a:pt x="1526306" y="2267882"/>
                </a:lnTo>
                <a:lnTo>
                  <a:pt x="1526333" y="2267371"/>
                </a:lnTo>
                <a:lnTo>
                  <a:pt x="1544208" y="2269052"/>
                </a:lnTo>
                <a:cubicBezTo>
                  <a:pt x="1578088" y="2269598"/>
                  <a:pt x="1611450" y="2272687"/>
                  <a:pt x="1644072" y="2278445"/>
                </a:cubicBezTo>
                <a:cubicBezTo>
                  <a:pt x="1649905" y="2278011"/>
                  <a:pt x="1655479" y="2278993"/>
                  <a:pt x="1661032" y="2280040"/>
                </a:cubicBezTo>
                <a:lnTo>
                  <a:pt x="1661154" y="2281230"/>
                </a:lnTo>
                <a:cubicBezTo>
                  <a:pt x="2036554" y="2342777"/>
                  <a:pt x="2330554" y="2633713"/>
                  <a:pt x="2383148" y="2999346"/>
                </a:cubicBezTo>
                <a:cubicBezTo>
                  <a:pt x="2383324" y="2999401"/>
                  <a:pt x="2383501" y="2999406"/>
                  <a:pt x="2383678" y="2999411"/>
                </a:cubicBezTo>
                <a:lnTo>
                  <a:pt x="2384242" y="3006343"/>
                </a:lnTo>
                <a:lnTo>
                  <a:pt x="2391022" y="3089525"/>
                </a:lnTo>
                <a:lnTo>
                  <a:pt x="2140581" y="3089525"/>
                </a:lnTo>
                <a:lnTo>
                  <a:pt x="2120847" y="3084683"/>
                </a:lnTo>
                <a:cubicBezTo>
                  <a:pt x="1812366" y="2982764"/>
                  <a:pt x="1581520" y="2720025"/>
                  <a:pt x="1535500" y="2400097"/>
                </a:cubicBezTo>
                <a:cubicBezTo>
                  <a:pt x="1535326" y="2400042"/>
                  <a:pt x="1535149" y="2400037"/>
                  <a:pt x="1534972" y="2400032"/>
                </a:cubicBezTo>
                <a:lnTo>
                  <a:pt x="1534408" y="2393114"/>
                </a:lnTo>
                <a:cubicBezTo>
                  <a:pt x="1529117" y="2361770"/>
                  <a:pt x="1526553" y="2329761"/>
                  <a:pt x="1526597" y="2297292"/>
                </a:cubicBezTo>
                <a:cubicBezTo>
                  <a:pt x="1525224" y="2291461"/>
                  <a:pt x="1525164" y="2285589"/>
                  <a:pt x="1525164" y="2279702"/>
                </a:cubicBezTo>
                <a:close/>
                <a:moveTo>
                  <a:pt x="1525162" y="486299"/>
                </a:moveTo>
                <a:cubicBezTo>
                  <a:pt x="1525162" y="480458"/>
                  <a:pt x="1525222" y="474631"/>
                  <a:pt x="1526595" y="468842"/>
                </a:cubicBezTo>
                <a:cubicBezTo>
                  <a:pt x="1526551" y="436636"/>
                  <a:pt x="1529114" y="404884"/>
                  <a:pt x="1534403" y="373792"/>
                </a:cubicBezTo>
                <a:lnTo>
                  <a:pt x="1534969" y="366915"/>
                </a:lnTo>
                <a:cubicBezTo>
                  <a:pt x="1535145" y="366910"/>
                  <a:pt x="1535323" y="366905"/>
                  <a:pt x="1535497" y="366850"/>
                </a:cubicBezTo>
                <a:cubicBezTo>
                  <a:pt x="1549256" y="271960"/>
                  <a:pt x="1579531" y="182140"/>
                  <a:pt x="1623594" y="100280"/>
                </a:cubicBezTo>
                <a:lnTo>
                  <a:pt x="1689117" y="0"/>
                </a:lnTo>
                <a:lnTo>
                  <a:pt x="1865257" y="0"/>
                </a:lnTo>
                <a:lnTo>
                  <a:pt x="1793882" y="79433"/>
                </a:lnTo>
                <a:cubicBezTo>
                  <a:pt x="1736067" y="159050"/>
                  <a:pt x="1694939" y="250706"/>
                  <a:pt x="1675140" y="349642"/>
                </a:cubicBezTo>
                <a:cubicBezTo>
                  <a:pt x="1866621" y="309201"/>
                  <a:pt x="2030172" y="197965"/>
                  <a:pt x="2134358" y="45955"/>
                </a:cubicBezTo>
                <a:lnTo>
                  <a:pt x="2157611" y="0"/>
                </a:lnTo>
                <a:lnTo>
                  <a:pt x="2313103" y="0"/>
                </a:lnTo>
                <a:lnTo>
                  <a:pt x="2258874" y="99096"/>
                </a:lnTo>
                <a:cubicBezTo>
                  <a:pt x="2129392" y="299632"/>
                  <a:pt x="1913691" y="443705"/>
                  <a:pt x="1661151" y="484784"/>
                </a:cubicBezTo>
                <a:lnTo>
                  <a:pt x="1661030" y="485964"/>
                </a:lnTo>
                <a:cubicBezTo>
                  <a:pt x="1655475" y="487004"/>
                  <a:pt x="1649900" y="487979"/>
                  <a:pt x="1644066" y="487548"/>
                </a:cubicBezTo>
                <a:cubicBezTo>
                  <a:pt x="1611457" y="493257"/>
                  <a:pt x="1578105" y="496322"/>
                  <a:pt x="1544239" y="496864"/>
                </a:cubicBezTo>
                <a:lnTo>
                  <a:pt x="1526331" y="498535"/>
                </a:lnTo>
                <a:lnTo>
                  <a:pt x="1526304" y="498027"/>
                </a:lnTo>
                <a:lnTo>
                  <a:pt x="1525782" y="498061"/>
                </a:lnTo>
                <a:cubicBezTo>
                  <a:pt x="1525190" y="494151"/>
                  <a:pt x="1525162" y="490228"/>
                  <a:pt x="1525162" y="486299"/>
                </a:cubicBezTo>
                <a:close/>
                <a:moveTo>
                  <a:pt x="1525161" y="2244520"/>
                </a:moveTo>
                <a:cubicBezTo>
                  <a:pt x="1525161" y="2238678"/>
                  <a:pt x="1525222" y="2232850"/>
                  <a:pt x="1526595" y="2227062"/>
                </a:cubicBezTo>
                <a:cubicBezTo>
                  <a:pt x="1526551" y="2194855"/>
                  <a:pt x="1529114" y="2163105"/>
                  <a:pt x="1534403" y="2132012"/>
                </a:cubicBezTo>
                <a:lnTo>
                  <a:pt x="1534969" y="2125135"/>
                </a:lnTo>
                <a:cubicBezTo>
                  <a:pt x="1535145" y="2125130"/>
                  <a:pt x="1535322" y="2125125"/>
                  <a:pt x="1535497" y="2125070"/>
                </a:cubicBezTo>
                <a:cubicBezTo>
                  <a:pt x="1588092" y="1762307"/>
                  <a:pt x="1882092" y="1473657"/>
                  <a:pt x="2257491" y="1412593"/>
                </a:cubicBezTo>
                <a:lnTo>
                  <a:pt x="2257613" y="1411413"/>
                </a:lnTo>
                <a:cubicBezTo>
                  <a:pt x="2263167" y="1410375"/>
                  <a:pt x="2268741" y="1409399"/>
                  <a:pt x="2274574" y="1409831"/>
                </a:cubicBezTo>
                <a:cubicBezTo>
                  <a:pt x="2307195" y="1404118"/>
                  <a:pt x="2340559" y="1401053"/>
                  <a:pt x="2374437" y="1400511"/>
                </a:cubicBezTo>
                <a:lnTo>
                  <a:pt x="2392313" y="1398843"/>
                </a:lnTo>
                <a:lnTo>
                  <a:pt x="2392341" y="1399351"/>
                </a:lnTo>
                <a:lnTo>
                  <a:pt x="2392861" y="1399317"/>
                </a:lnTo>
                <a:lnTo>
                  <a:pt x="2393483" y="1411078"/>
                </a:lnTo>
                <a:cubicBezTo>
                  <a:pt x="2393483" y="1416918"/>
                  <a:pt x="2393421" y="1422743"/>
                  <a:pt x="2392048" y="1428529"/>
                </a:cubicBezTo>
                <a:cubicBezTo>
                  <a:pt x="2392092" y="1460743"/>
                  <a:pt x="2389530" y="1492501"/>
                  <a:pt x="2384237" y="1523599"/>
                </a:cubicBezTo>
                <a:lnTo>
                  <a:pt x="2383674" y="1530463"/>
                </a:lnTo>
                <a:cubicBezTo>
                  <a:pt x="2383497" y="1530468"/>
                  <a:pt x="2383321" y="1530472"/>
                  <a:pt x="2383145" y="1530527"/>
                </a:cubicBezTo>
                <a:cubicBezTo>
                  <a:pt x="2330551" y="1893288"/>
                  <a:pt x="2036552" y="2181939"/>
                  <a:pt x="1661151" y="2243004"/>
                </a:cubicBezTo>
                <a:lnTo>
                  <a:pt x="1661030" y="2244184"/>
                </a:lnTo>
                <a:cubicBezTo>
                  <a:pt x="1655475" y="2245223"/>
                  <a:pt x="1649900" y="2246198"/>
                  <a:pt x="1644066" y="2245767"/>
                </a:cubicBezTo>
                <a:cubicBezTo>
                  <a:pt x="1611457" y="2251477"/>
                  <a:pt x="1578105" y="2254542"/>
                  <a:pt x="1544238" y="2255084"/>
                </a:cubicBezTo>
                <a:lnTo>
                  <a:pt x="1526331" y="2256755"/>
                </a:lnTo>
                <a:lnTo>
                  <a:pt x="1526304" y="2256246"/>
                </a:lnTo>
                <a:lnTo>
                  <a:pt x="1525782" y="2256280"/>
                </a:lnTo>
                <a:cubicBezTo>
                  <a:pt x="1525190" y="2252372"/>
                  <a:pt x="1525161" y="2248449"/>
                  <a:pt x="1525161" y="2244520"/>
                </a:cubicBezTo>
                <a:close/>
                <a:moveTo>
                  <a:pt x="785360" y="1223782"/>
                </a:moveTo>
                <a:cubicBezTo>
                  <a:pt x="1073241" y="1162499"/>
                  <a:pt x="1297991" y="939930"/>
                  <a:pt x="1353724" y="659222"/>
                </a:cubicBezTo>
                <a:cubicBezTo>
                  <a:pt x="1065844" y="720505"/>
                  <a:pt x="841092" y="943074"/>
                  <a:pt x="785360" y="1223782"/>
                </a:cubicBezTo>
                <a:close/>
                <a:moveTo>
                  <a:pt x="785360" y="1547735"/>
                </a:moveTo>
                <a:cubicBezTo>
                  <a:pt x="841093" y="1826239"/>
                  <a:pt x="1065843" y="2047060"/>
                  <a:pt x="1353724" y="2107862"/>
                </a:cubicBezTo>
                <a:cubicBezTo>
                  <a:pt x="1297992" y="1829358"/>
                  <a:pt x="1073241" y="1608537"/>
                  <a:pt x="785360" y="1547735"/>
                </a:cubicBezTo>
                <a:close/>
                <a:moveTo>
                  <a:pt x="785360" y="2982001"/>
                </a:moveTo>
                <a:cubicBezTo>
                  <a:pt x="1073241" y="2920718"/>
                  <a:pt x="1297991" y="2698150"/>
                  <a:pt x="1353724" y="2417442"/>
                </a:cubicBezTo>
                <a:cubicBezTo>
                  <a:pt x="1065843" y="2478725"/>
                  <a:pt x="841092" y="2701294"/>
                  <a:pt x="785360" y="2982001"/>
                </a:cubicBezTo>
                <a:close/>
                <a:moveTo>
                  <a:pt x="715762" y="0"/>
                </a:moveTo>
                <a:lnTo>
                  <a:pt x="871255" y="0"/>
                </a:lnTo>
                <a:lnTo>
                  <a:pt x="894508" y="45955"/>
                </a:lnTo>
                <a:cubicBezTo>
                  <a:pt x="998693" y="197966"/>
                  <a:pt x="1162244" y="309201"/>
                  <a:pt x="1353724" y="349642"/>
                </a:cubicBezTo>
                <a:cubicBezTo>
                  <a:pt x="1333926" y="250706"/>
                  <a:pt x="1292798" y="159050"/>
                  <a:pt x="1234983" y="79433"/>
                </a:cubicBezTo>
                <a:lnTo>
                  <a:pt x="1163608" y="0"/>
                </a:lnTo>
                <a:lnTo>
                  <a:pt x="1339748" y="0"/>
                </a:lnTo>
                <a:lnTo>
                  <a:pt x="1405271" y="100280"/>
                </a:lnTo>
                <a:cubicBezTo>
                  <a:pt x="1449334" y="182140"/>
                  <a:pt x="1479609" y="271960"/>
                  <a:pt x="1493366" y="366850"/>
                </a:cubicBezTo>
                <a:cubicBezTo>
                  <a:pt x="1493542" y="366905"/>
                  <a:pt x="1493719" y="366910"/>
                  <a:pt x="1493895" y="366914"/>
                </a:cubicBezTo>
                <a:lnTo>
                  <a:pt x="1494460" y="373792"/>
                </a:lnTo>
                <a:cubicBezTo>
                  <a:pt x="1499750" y="404884"/>
                  <a:pt x="1502312" y="436636"/>
                  <a:pt x="1502268" y="468842"/>
                </a:cubicBezTo>
                <a:cubicBezTo>
                  <a:pt x="1503641" y="474631"/>
                  <a:pt x="1503703" y="480458"/>
                  <a:pt x="1503703" y="486299"/>
                </a:cubicBezTo>
                <a:cubicBezTo>
                  <a:pt x="1503703" y="490229"/>
                  <a:pt x="1503674" y="494151"/>
                  <a:pt x="1503082" y="498061"/>
                </a:cubicBezTo>
                <a:lnTo>
                  <a:pt x="1502560" y="498027"/>
                </a:lnTo>
                <a:lnTo>
                  <a:pt x="1502533" y="498535"/>
                </a:lnTo>
                <a:lnTo>
                  <a:pt x="1484625" y="496864"/>
                </a:lnTo>
                <a:cubicBezTo>
                  <a:pt x="1450758" y="496322"/>
                  <a:pt x="1417408" y="493257"/>
                  <a:pt x="1384798" y="487548"/>
                </a:cubicBezTo>
                <a:cubicBezTo>
                  <a:pt x="1378964" y="487979"/>
                  <a:pt x="1373389" y="487004"/>
                  <a:pt x="1367833" y="485964"/>
                </a:cubicBezTo>
                <a:lnTo>
                  <a:pt x="1367712" y="484784"/>
                </a:lnTo>
                <a:cubicBezTo>
                  <a:pt x="1115174" y="443705"/>
                  <a:pt x="899474" y="299632"/>
                  <a:pt x="769992" y="99096"/>
                </a:cubicBezTo>
                <a:close/>
                <a:moveTo>
                  <a:pt x="637843" y="3089525"/>
                </a:moveTo>
                <a:lnTo>
                  <a:pt x="644623" y="3006343"/>
                </a:lnTo>
                <a:lnTo>
                  <a:pt x="645189" y="2999411"/>
                </a:lnTo>
                <a:cubicBezTo>
                  <a:pt x="645364" y="2999406"/>
                  <a:pt x="645542" y="2999401"/>
                  <a:pt x="645717" y="2999346"/>
                </a:cubicBezTo>
                <a:cubicBezTo>
                  <a:pt x="698313" y="2633713"/>
                  <a:pt x="992312" y="2342777"/>
                  <a:pt x="1367711" y="2281230"/>
                </a:cubicBezTo>
                <a:lnTo>
                  <a:pt x="1367833" y="2280040"/>
                </a:lnTo>
                <a:cubicBezTo>
                  <a:pt x="1373387" y="2278993"/>
                  <a:pt x="1378961" y="2278011"/>
                  <a:pt x="1384794" y="2278445"/>
                </a:cubicBezTo>
                <a:cubicBezTo>
                  <a:pt x="1417415" y="2272687"/>
                  <a:pt x="1450779" y="2269598"/>
                  <a:pt x="1484657" y="2269052"/>
                </a:cubicBezTo>
                <a:lnTo>
                  <a:pt x="1502533" y="2267371"/>
                </a:lnTo>
                <a:lnTo>
                  <a:pt x="1502560" y="2267882"/>
                </a:lnTo>
                <a:lnTo>
                  <a:pt x="1503081" y="2267848"/>
                </a:lnTo>
                <a:lnTo>
                  <a:pt x="1503703" y="2279702"/>
                </a:lnTo>
                <a:cubicBezTo>
                  <a:pt x="1503703" y="2285589"/>
                  <a:pt x="1503641" y="2291461"/>
                  <a:pt x="1502268" y="2297292"/>
                </a:cubicBezTo>
                <a:cubicBezTo>
                  <a:pt x="1502312" y="2329761"/>
                  <a:pt x="1499749" y="2361770"/>
                  <a:pt x="1494457" y="2393114"/>
                </a:cubicBezTo>
                <a:lnTo>
                  <a:pt x="1493894" y="2400032"/>
                </a:lnTo>
                <a:cubicBezTo>
                  <a:pt x="1493716" y="2400037"/>
                  <a:pt x="1493541" y="2400042"/>
                  <a:pt x="1493365" y="2400097"/>
                </a:cubicBezTo>
                <a:cubicBezTo>
                  <a:pt x="1447346" y="2720025"/>
                  <a:pt x="1216500" y="2982764"/>
                  <a:pt x="908018" y="3084683"/>
                </a:cubicBezTo>
                <a:lnTo>
                  <a:pt x="888285" y="3089525"/>
                </a:lnTo>
                <a:close/>
                <a:moveTo>
                  <a:pt x="635382" y="1361522"/>
                </a:moveTo>
                <a:cubicBezTo>
                  <a:pt x="635382" y="1355634"/>
                  <a:pt x="635442" y="1349760"/>
                  <a:pt x="636815" y="1343926"/>
                </a:cubicBezTo>
                <a:cubicBezTo>
                  <a:pt x="636771" y="1311465"/>
                  <a:pt x="639334" y="1279462"/>
                  <a:pt x="644623" y="1248124"/>
                </a:cubicBezTo>
                <a:lnTo>
                  <a:pt x="645189" y="1241192"/>
                </a:lnTo>
                <a:cubicBezTo>
                  <a:pt x="645365" y="1241187"/>
                  <a:pt x="645543" y="1241182"/>
                  <a:pt x="645717" y="1241127"/>
                </a:cubicBezTo>
                <a:cubicBezTo>
                  <a:pt x="698313" y="875493"/>
                  <a:pt x="992312" y="584557"/>
                  <a:pt x="1367711" y="523010"/>
                </a:cubicBezTo>
                <a:lnTo>
                  <a:pt x="1367833" y="521820"/>
                </a:lnTo>
                <a:cubicBezTo>
                  <a:pt x="1373387" y="520774"/>
                  <a:pt x="1378961" y="519792"/>
                  <a:pt x="1384794" y="520226"/>
                </a:cubicBezTo>
                <a:cubicBezTo>
                  <a:pt x="1417415" y="514468"/>
                  <a:pt x="1450779" y="511379"/>
                  <a:pt x="1484657" y="510833"/>
                </a:cubicBezTo>
                <a:lnTo>
                  <a:pt x="1502533" y="509151"/>
                </a:lnTo>
                <a:lnTo>
                  <a:pt x="1502560" y="509663"/>
                </a:lnTo>
                <a:lnTo>
                  <a:pt x="1503081" y="509629"/>
                </a:lnTo>
                <a:lnTo>
                  <a:pt x="1503703" y="521483"/>
                </a:lnTo>
                <a:cubicBezTo>
                  <a:pt x="1503703" y="527369"/>
                  <a:pt x="1503641" y="533241"/>
                  <a:pt x="1502268" y="539073"/>
                </a:cubicBezTo>
                <a:cubicBezTo>
                  <a:pt x="1502312" y="571542"/>
                  <a:pt x="1499749" y="603550"/>
                  <a:pt x="1494457" y="634895"/>
                </a:cubicBezTo>
                <a:lnTo>
                  <a:pt x="1493894" y="641812"/>
                </a:lnTo>
                <a:cubicBezTo>
                  <a:pt x="1493716" y="641818"/>
                  <a:pt x="1493541" y="641823"/>
                  <a:pt x="1493365" y="641878"/>
                </a:cubicBezTo>
                <a:cubicBezTo>
                  <a:pt x="1440771" y="1007510"/>
                  <a:pt x="1146772" y="1298446"/>
                  <a:pt x="771371" y="1359994"/>
                </a:cubicBezTo>
                <a:lnTo>
                  <a:pt x="771250" y="1361184"/>
                </a:lnTo>
                <a:cubicBezTo>
                  <a:pt x="765695" y="1362231"/>
                  <a:pt x="760120" y="1363214"/>
                  <a:pt x="754286" y="1362780"/>
                </a:cubicBezTo>
                <a:cubicBezTo>
                  <a:pt x="721677" y="1368535"/>
                  <a:pt x="688326" y="1371623"/>
                  <a:pt x="654458" y="1372169"/>
                </a:cubicBezTo>
                <a:lnTo>
                  <a:pt x="636551" y="1373854"/>
                </a:lnTo>
                <a:lnTo>
                  <a:pt x="636524" y="1373341"/>
                </a:lnTo>
                <a:lnTo>
                  <a:pt x="636002" y="1373376"/>
                </a:lnTo>
                <a:cubicBezTo>
                  <a:pt x="635410" y="1369436"/>
                  <a:pt x="635382" y="1365482"/>
                  <a:pt x="635382" y="1361522"/>
                </a:cubicBezTo>
                <a:close/>
                <a:moveTo>
                  <a:pt x="635382" y="1411078"/>
                </a:moveTo>
                <a:lnTo>
                  <a:pt x="636003" y="1399317"/>
                </a:lnTo>
                <a:lnTo>
                  <a:pt x="636524" y="1399351"/>
                </a:lnTo>
                <a:lnTo>
                  <a:pt x="636551" y="1398843"/>
                </a:lnTo>
                <a:lnTo>
                  <a:pt x="654426" y="1400511"/>
                </a:lnTo>
                <a:cubicBezTo>
                  <a:pt x="688306" y="1401053"/>
                  <a:pt x="721668" y="1404118"/>
                  <a:pt x="754290" y="1409831"/>
                </a:cubicBezTo>
                <a:cubicBezTo>
                  <a:pt x="760124" y="1409399"/>
                  <a:pt x="765697" y="1410375"/>
                  <a:pt x="771250" y="1411413"/>
                </a:cubicBezTo>
                <a:lnTo>
                  <a:pt x="771372" y="1412593"/>
                </a:lnTo>
                <a:cubicBezTo>
                  <a:pt x="1146772" y="1473657"/>
                  <a:pt x="1440771" y="1762307"/>
                  <a:pt x="1493366" y="2125070"/>
                </a:cubicBezTo>
                <a:cubicBezTo>
                  <a:pt x="1493542" y="2125125"/>
                  <a:pt x="1493718" y="2125130"/>
                  <a:pt x="1493895" y="2125135"/>
                </a:cubicBezTo>
                <a:lnTo>
                  <a:pt x="1494460" y="2132012"/>
                </a:lnTo>
                <a:cubicBezTo>
                  <a:pt x="1499750" y="2163105"/>
                  <a:pt x="1502312" y="2194855"/>
                  <a:pt x="1502268" y="2227062"/>
                </a:cubicBezTo>
                <a:cubicBezTo>
                  <a:pt x="1503641" y="2232850"/>
                  <a:pt x="1503703" y="2238678"/>
                  <a:pt x="1503703" y="2244520"/>
                </a:cubicBezTo>
                <a:cubicBezTo>
                  <a:pt x="1503703" y="2248449"/>
                  <a:pt x="1503674" y="2252372"/>
                  <a:pt x="1503082" y="2256280"/>
                </a:cubicBezTo>
                <a:lnTo>
                  <a:pt x="1502560" y="2256246"/>
                </a:lnTo>
                <a:lnTo>
                  <a:pt x="1502533" y="2256755"/>
                </a:lnTo>
                <a:lnTo>
                  <a:pt x="1484625" y="2255084"/>
                </a:lnTo>
                <a:cubicBezTo>
                  <a:pt x="1450758" y="2254542"/>
                  <a:pt x="1417407" y="2251477"/>
                  <a:pt x="1384798" y="2245767"/>
                </a:cubicBezTo>
                <a:cubicBezTo>
                  <a:pt x="1378964" y="2246198"/>
                  <a:pt x="1373389" y="2245223"/>
                  <a:pt x="1367833" y="2244184"/>
                </a:cubicBezTo>
                <a:lnTo>
                  <a:pt x="1367712" y="2243004"/>
                </a:lnTo>
                <a:cubicBezTo>
                  <a:pt x="992312" y="2181939"/>
                  <a:pt x="698313" y="1893288"/>
                  <a:pt x="645718" y="1530527"/>
                </a:cubicBezTo>
                <a:cubicBezTo>
                  <a:pt x="645544" y="1530472"/>
                  <a:pt x="645367" y="1530468"/>
                  <a:pt x="645190" y="1530463"/>
                </a:cubicBezTo>
                <a:lnTo>
                  <a:pt x="644626" y="1523599"/>
                </a:lnTo>
                <a:cubicBezTo>
                  <a:pt x="639335" y="1492501"/>
                  <a:pt x="636771" y="1460743"/>
                  <a:pt x="636815" y="1428529"/>
                </a:cubicBezTo>
                <a:cubicBezTo>
                  <a:pt x="635442" y="1422743"/>
                  <a:pt x="635382" y="1416918"/>
                  <a:pt x="635382" y="1411078"/>
                </a:cubicBezTo>
                <a:close/>
                <a:moveTo>
                  <a:pt x="0" y="120584"/>
                </a:moveTo>
                <a:lnTo>
                  <a:pt x="0" y="0"/>
                </a:lnTo>
                <a:lnTo>
                  <a:pt x="95071" y="0"/>
                </a:lnTo>
                <a:lnTo>
                  <a:pt x="23697" y="79433"/>
                </a:lnTo>
                <a:close/>
                <a:moveTo>
                  <a:pt x="0" y="459154"/>
                </a:moveTo>
                <a:lnTo>
                  <a:pt x="0" y="322913"/>
                </a:lnTo>
                <a:lnTo>
                  <a:pt x="85961" y="286715"/>
                </a:lnTo>
                <a:cubicBezTo>
                  <a:pt x="198873" y="230513"/>
                  <a:pt x="294715" y="147295"/>
                  <a:pt x="364172" y="45955"/>
                </a:cubicBezTo>
                <a:lnTo>
                  <a:pt x="387426" y="0"/>
                </a:lnTo>
                <a:lnTo>
                  <a:pt x="542918" y="0"/>
                </a:lnTo>
                <a:lnTo>
                  <a:pt x="488688" y="99096"/>
                </a:lnTo>
                <a:cubicBezTo>
                  <a:pt x="380786" y="266209"/>
                  <a:pt x="213011" y="394112"/>
                  <a:pt x="13938" y="455878"/>
                </a:cubicBezTo>
                <a:close/>
                <a:moveTo>
                  <a:pt x="0" y="1108862"/>
                </a:moveTo>
                <a:lnTo>
                  <a:pt x="0" y="893255"/>
                </a:lnTo>
                <a:lnTo>
                  <a:pt x="33376" y="945052"/>
                </a:lnTo>
                <a:cubicBezTo>
                  <a:pt x="138130" y="1084176"/>
                  <a:pt x="293395" y="1185481"/>
                  <a:pt x="473320" y="1223782"/>
                </a:cubicBezTo>
                <a:cubicBezTo>
                  <a:pt x="424556" y="978162"/>
                  <a:pt x="246384" y="777056"/>
                  <a:pt x="9746" y="689563"/>
                </a:cubicBezTo>
                <a:lnTo>
                  <a:pt x="0" y="686740"/>
                </a:lnTo>
                <a:lnTo>
                  <a:pt x="0" y="549764"/>
                </a:lnTo>
                <a:lnTo>
                  <a:pt x="27617" y="556541"/>
                </a:lnTo>
                <a:cubicBezTo>
                  <a:pt x="336096" y="658459"/>
                  <a:pt x="566943" y="921197"/>
                  <a:pt x="612962" y="1241127"/>
                </a:cubicBezTo>
                <a:cubicBezTo>
                  <a:pt x="613138" y="1241182"/>
                  <a:pt x="613315" y="1241187"/>
                  <a:pt x="613492" y="1241192"/>
                </a:cubicBezTo>
                <a:lnTo>
                  <a:pt x="614057" y="1248124"/>
                </a:lnTo>
                <a:cubicBezTo>
                  <a:pt x="619347" y="1279462"/>
                  <a:pt x="621909" y="1311465"/>
                  <a:pt x="621865" y="1343926"/>
                </a:cubicBezTo>
                <a:cubicBezTo>
                  <a:pt x="623237" y="1349760"/>
                  <a:pt x="623299" y="1355634"/>
                  <a:pt x="623299" y="1361522"/>
                </a:cubicBezTo>
                <a:cubicBezTo>
                  <a:pt x="623299" y="1365482"/>
                  <a:pt x="623271" y="1369436"/>
                  <a:pt x="622679" y="1373376"/>
                </a:cubicBezTo>
                <a:lnTo>
                  <a:pt x="622157" y="1373341"/>
                </a:lnTo>
                <a:lnTo>
                  <a:pt x="622129" y="1373854"/>
                </a:lnTo>
                <a:lnTo>
                  <a:pt x="604221" y="1372169"/>
                </a:lnTo>
                <a:cubicBezTo>
                  <a:pt x="570354" y="1371623"/>
                  <a:pt x="537004" y="1368535"/>
                  <a:pt x="504394" y="1362780"/>
                </a:cubicBezTo>
                <a:cubicBezTo>
                  <a:pt x="498560" y="1363214"/>
                  <a:pt x="492985" y="1362231"/>
                  <a:pt x="487429" y="1361184"/>
                </a:cubicBezTo>
                <a:lnTo>
                  <a:pt x="487308" y="1359994"/>
                </a:lnTo>
                <a:cubicBezTo>
                  <a:pt x="299609" y="1329221"/>
                  <a:pt x="132258" y="1241100"/>
                  <a:pt x="5260" y="1114967"/>
                </a:cubicBezTo>
                <a:close/>
                <a:moveTo>
                  <a:pt x="0" y="2216459"/>
                </a:moveTo>
                <a:lnTo>
                  <a:pt x="0" y="2080559"/>
                </a:lnTo>
                <a:lnTo>
                  <a:pt x="9744" y="2077760"/>
                </a:lnTo>
                <a:cubicBezTo>
                  <a:pt x="246382" y="1990953"/>
                  <a:pt x="424553" y="1791426"/>
                  <a:pt x="473318" y="1547735"/>
                </a:cubicBezTo>
                <a:cubicBezTo>
                  <a:pt x="293393" y="1585736"/>
                  <a:pt x="138127" y="1686244"/>
                  <a:pt x="33374" y="1824276"/>
                </a:cubicBezTo>
                <a:lnTo>
                  <a:pt x="0" y="1875663"/>
                </a:lnTo>
                <a:lnTo>
                  <a:pt x="0" y="1661750"/>
                </a:lnTo>
                <a:lnTo>
                  <a:pt x="5257" y="1655695"/>
                </a:lnTo>
                <a:cubicBezTo>
                  <a:pt x="132256" y="1530554"/>
                  <a:pt x="299606" y="1443125"/>
                  <a:pt x="487305" y="1412593"/>
                </a:cubicBezTo>
                <a:lnTo>
                  <a:pt x="487427" y="1411413"/>
                </a:lnTo>
                <a:cubicBezTo>
                  <a:pt x="492981" y="1410375"/>
                  <a:pt x="498555" y="1409399"/>
                  <a:pt x="504388" y="1409831"/>
                </a:cubicBezTo>
                <a:cubicBezTo>
                  <a:pt x="537009" y="1404118"/>
                  <a:pt x="570373" y="1401053"/>
                  <a:pt x="604251" y="1400511"/>
                </a:cubicBezTo>
                <a:lnTo>
                  <a:pt x="622127" y="1398843"/>
                </a:lnTo>
                <a:lnTo>
                  <a:pt x="622154" y="1399351"/>
                </a:lnTo>
                <a:lnTo>
                  <a:pt x="622675" y="1399317"/>
                </a:lnTo>
                <a:lnTo>
                  <a:pt x="623297" y="1411078"/>
                </a:lnTo>
                <a:cubicBezTo>
                  <a:pt x="623297" y="1416918"/>
                  <a:pt x="623235" y="1422743"/>
                  <a:pt x="621863" y="1428529"/>
                </a:cubicBezTo>
                <a:cubicBezTo>
                  <a:pt x="621907" y="1460743"/>
                  <a:pt x="619344" y="1492501"/>
                  <a:pt x="614051" y="1523599"/>
                </a:cubicBezTo>
                <a:lnTo>
                  <a:pt x="613488" y="1530463"/>
                </a:lnTo>
                <a:cubicBezTo>
                  <a:pt x="613311" y="1530468"/>
                  <a:pt x="613135" y="1530472"/>
                  <a:pt x="612959" y="1530527"/>
                </a:cubicBezTo>
                <a:cubicBezTo>
                  <a:pt x="566940" y="1847943"/>
                  <a:pt x="336094" y="2108619"/>
                  <a:pt x="27613" y="2209736"/>
                </a:cubicBezTo>
                <a:close/>
                <a:moveTo>
                  <a:pt x="0" y="2867081"/>
                </a:moveTo>
                <a:lnTo>
                  <a:pt x="0" y="2651475"/>
                </a:lnTo>
                <a:lnTo>
                  <a:pt x="33376" y="2703272"/>
                </a:lnTo>
                <a:cubicBezTo>
                  <a:pt x="138130" y="2842396"/>
                  <a:pt x="293395" y="2943700"/>
                  <a:pt x="473320" y="2982001"/>
                </a:cubicBezTo>
                <a:cubicBezTo>
                  <a:pt x="424556" y="2736382"/>
                  <a:pt x="246384" y="2535275"/>
                  <a:pt x="9746" y="2447782"/>
                </a:cubicBezTo>
                <a:lnTo>
                  <a:pt x="0" y="2444960"/>
                </a:lnTo>
                <a:lnTo>
                  <a:pt x="0" y="2307984"/>
                </a:lnTo>
                <a:lnTo>
                  <a:pt x="27617" y="2314760"/>
                </a:lnTo>
                <a:cubicBezTo>
                  <a:pt x="336096" y="2416678"/>
                  <a:pt x="566943" y="2679417"/>
                  <a:pt x="612962" y="2999346"/>
                </a:cubicBezTo>
                <a:cubicBezTo>
                  <a:pt x="613138" y="2999401"/>
                  <a:pt x="613315" y="2999406"/>
                  <a:pt x="613492" y="2999411"/>
                </a:cubicBezTo>
                <a:lnTo>
                  <a:pt x="614056" y="3006343"/>
                </a:lnTo>
                <a:lnTo>
                  <a:pt x="620836" y="3089525"/>
                </a:lnTo>
                <a:lnTo>
                  <a:pt x="370396" y="3089525"/>
                </a:lnTo>
                <a:lnTo>
                  <a:pt x="350661" y="3084682"/>
                </a:lnTo>
                <a:cubicBezTo>
                  <a:pt x="218455" y="3041003"/>
                  <a:pt x="100509" y="2967785"/>
                  <a:pt x="5260" y="2873187"/>
                </a:cubicBezTo>
                <a:close/>
              </a:path>
            </a:pathLst>
          </a:cu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sp>
      <p:sp>
        <p:nvSpPr>
          <p:cNvPr id="3" name="2 İçerik Yer Tutucusu"/>
          <p:cNvSpPr>
            <a:spLocks noGrp="1"/>
          </p:cNvSpPr>
          <p:nvPr>
            <p:ph idx="1"/>
          </p:nvPr>
        </p:nvSpPr>
        <p:spPr>
          <a:xfrm>
            <a:off x="3164851" y="965864"/>
            <a:ext cx="5255249" cy="3450370"/>
          </a:xfrm>
        </p:spPr>
        <p:txBody>
          <a:bodyPr anchor="b">
            <a:normAutofit/>
          </a:bodyPr>
          <a:lstStyle/>
          <a:p>
            <a:r>
              <a:rPr lang="tr-TR" sz="1700" b="1">
                <a:solidFill>
                  <a:srgbClr val="FFFFFF"/>
                </a:solidFill>
              </a:rPr>
              <a:t>Minyatü</a:t>
            </a:r>
            <a:r>
              <a:rPr lang="tr-TR" sz="1700">
                <a:solidFill>
                  <a:srgbClr val="FFFFFF"/>
                </a:solidFill>
              </a:rPr>
              <a:t>r, çok ince işlenmiş ve küçük boyutlu resimlere ve bu tür resim sanatına verilen addır. </a:t>
            </a:r>
          </a:p>
          <a:p>
            <a:r>
              <a:rPr lang="tr-TR" sz="1700">
                <a:solidFill>
                  <a:srgbClr val="FFFFFF"/>
                </a:solidFill>
              </a:rPr>
              <a:t>Orta Çağda Avrupa'da elyazması kitaplarda baş harfler kırmızı bir renkle boyanarak süslenirdi. Bu iş için, çok güzel kırmızı bir renk veren ve Latince adı “minium” olan kurşun oksit kullanılırdı. Minyatür sözcüğü buradan türemiştir. Eskiden resme “nakış” ya da “tasvir” denirdi. Minyatür için daha çok nakış sözcüğü kullanılırdı. Minyatür sanatçısı için de “resim yapan, ressam” anlamına gelen nakkaş ya da musavvir denirdi. Minyatür daha çok kâğıt, fildişi ve benzeri maddeler üzerine yapılırdı.</a:t>
            </a:r>
          </a:p>
          <a:p>
            <a:endParaRPr lang="tr-TR" sz="1700">
              <a:solidFill>
                <a:srgbClr val="FFFFFF"/>
              </a:solidFill>
            </a:endParaRPr>
          </a:p>
        </p:txBody>
      </p:sp>
      <p:cxnSp>
        <p:nvCxnSpPr>
          <p:cNvPr id="14" name="Straight Connector 13">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43237" y="4576004"/>
            <a:ext cx="3429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0</TotalTime>
  <Words>419</Words>
  <Application>Microsoft Office PowerPoint</Application>
  <PresentationFormat>On-screen Show (4:3)</PresentationFormat>
  <Paragraphs>31</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Tw Cen MT</vt:lpstr>
      <vt:lpstr>Tw Cen MT Condensed</vt:lpstr>
      <vt:lpstr>Wingdings 3</vt:lpstr>
      <vt:lpstr>Integral</vt:lpstr>
      <vt:lpstr>Hüsnühat Sanatı</vt:lpstr>
      <vt:lpstr>Hüsnühat nedir?</vt:lpstr>
      <vt:lpstr>Güzel nedir?</vt:lpstr>
      <vt:lpstr>Hüsn-i hat, </vt:lpstr>
      <vt:lpstr>PowerPoint Presentation</vt:lpstr>
      <vt:lpstr>PowerPoint Presentation</vt:lpstr>
      <vt:lpstr>PowerPoint Presentation</vt:lpstr>
      <vt:lpstr>Minyatür Sanatı </vt:lpstr>
      <vt:lpstr>PowerPoint Presentation</vt:lpstr>
      <vt:lpstr>PowerPoint Presentation</vt:lpstr>
      <vt:lpstr>PowerPoint Presentation</vt:lpstr>
      <vt:lpstr>PowerPoint Presentation</vt:lpstr>
      <vt:lpstr>PowerPoint Presentation</vt:lpstr>
      <vt:lpstr>PowerPoint Presentation</vt:lpstr>
      <vt:lpstr>Tezhip Sanatı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Hüsnühat Sanatı</dc:title>
  <dc:creator>Aysem.Yanar</dc:creator>
  <cp:lastModifiedBy>Aysem.Yanar</cp:lastModifiedBy>
  <cp:revision>1</cp:revision>
  <dcterms:created xsi:type="dcterms:W3CDTF">2020-05-05T21:10:42Z</dcterms:created>
  <dcterms:modified xsi:type="dcterms:W3CDTF">2020-05-05T21:11:06Z</dcterms:modified>
</cp:coreProperties>
</file>