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D88E49-BC1B-4595-AD97-BFB6F6BFAFD7}" type="datetimeFigureOut">
              <a:rPr lang="tr-TR" smtClean="0"/>
              <a:t>1.02.2017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EBC805-CC72-4498-84B6-897449C02E41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FARKLI YAŞ GRUPLARINA YÖNELİK OYUN ETKİNLİĞİ GELİŞTİRME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/>
          </a:p>
          <a:p>
            <a:r>
              <a:rPr lang="tr-TR" smtClean="0"/>
              <a:t>Doç</a:t>
            </a:r>
            <a:r>
              <a:rPr lang="tr-TR" dirty="0" smtClean="0"/>
              <a:t>. Dr. Ender DURUALP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496465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</TotalTime>
  <Words>13</Words>
  <Application>Microsoft Office PowerPoint</Application>
  <PresentationFormat>Ekran Gösterisi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Akış</vt:lpstr>
      <vt:lpstr>FARKLI YAŞ GRUPLARINA YÖNELİK OYUN ETKİNLİĞİ GELİŞTİRME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FARKLI YAŞ GRUPLARINA YÖNELİK OYUN ETKİNLİĞİ GELİŞTİRME</dc:title>
  <dc:creator>EDurualp</dc:creator>
  <cp:lastModifiedBy>EDurualp</cp:lastModifiedBy>
  <cp:revision>1</cp:revision>
  <dcterms:created xsi:type="dcterms:W3CDTF">2017-02-01T13:43:50Z</dcterms:created>
  <dcterms:modified xsi:type="dcterms:W3CDTF">2017-02-01T13:45:18Z</dcterms:modified>
</cp:coreProperties>
</file>