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91" r:id="rId4"/>
    <p:sldId id="303" r:id="rId5"/>
    <p:sldId id="304" r:id="rId6"/>
    <p:sldId id="306" r:id="rId7"/>
    <p:sldId id="277" r:id="rId8"/>
    <p:sldId id="261" r:id="rId9"/>
    <p:sldId id="266" r:id="rId10"/>
    <p:sldId id="269" r:id="rId11"/>
    <p:sldId id="270" r:id="rId12"/>
    <p:sldId id="28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8DF98-3377-BE47-B8D5-9A626E42F50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5DEAB-83DD-1F41-96E2-698B359E17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Medya </a:t>
            </a:r>
            <a:r>
              <a:rPr lang="en-US" dirty="0" err="1" smtClean="0"/>
              <a:t>Planlaması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Stratejisi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Kampanyasının</a:t>
            </a:r>
            <a:r>
              <a:rPr lang="en-US" dirty="0" smtClean="0"/>
              <a:t> </a:t>
            </a:r>
            <a:r>
              <a:rPr lang="en-US" dirty="0" err="1" smtClean="0"/>
              <a:t>Uzunluğu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Bütçe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Satın</a:t>
            </a:r>
            <a:r>
              <a:rPr lang="en-US" dirty="0" smtClean="0"/>
              <a:t> alma </a:t>
            </a:r>
            <a:r>
              <a:rPr lang="en-US" dirty="0" err="1" smtClean="0"/>
              <a:t>çevrimi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Rakiplerin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Marka</a:t>
            </a:r>
            <a:r>
              <a:rPr lang="en-US" dirty="0" smtClean="0"/>
              <a:t> </a:t>
            </a:r>
            <a:r>
              <a:rPr lang="en-US" dirty="0" err="1" smtClean="0"/>
              <a:t>sadakati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Reklamın</a:t>
            </a:r>
            <a:r>
              <a:rPr lang="en-US" dirty="0" smtClean="0"/>
              <a:t> </a:t>
            </a:r>
            <a:r>
              <a:rPr lang="en-US" dirty="0" err="1" smtClean="0"/>
              <a:t>yaratıcılığı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Medyanın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Zamanlama</a:t>
            </a:r>
            <a:r>
              <a:rPr lang="en-US" dirty="0" smtClean="0"/>
              <a:t> </a:t>
            </a:r>
            <a:r>
              <a:rPr lang="en-US" dirty="0" err="1" smtClean="0"/>
              <a:t>Stratejileri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Süreklilik</a:t>
            </a:r>
            <a:r>
              <a:rPr lang="en-US" dirty="0" smtClean="0"/>
              <a:t> </a:t>
            </a:r>
            <a:r>
              <a:rPr lang="en-US" dirty="0" err="1" smtClean="0"/>
              <a:t>Stratejisi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Nabız</a:t>
            </a:r>
            <a:r>
              <a:rPr lang="en-US" dirty="0" smtClean="0"/>
              <a:t> </a:t>
            </a:r>
            <a:r>
              <a:rPr lang="en-US" dirty="0" err="1" smtClean="0"/>
              <a:t>Stratejisi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Atlama</a:t>
            </a:r>
            <a:r>
              <a:rPr lang="en-US" dirty="0" smtClean="0"/>
              <a:t> </a:t>
            </a:r>
            <a:r>
              <a:rPr lang="en-US" dirty="0" err="1" smtClean="0"/>
              <a:t>Stratejisi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Bombardıman</a:t>
            </a:r>
            <a:endParaRPr lang="en-US" dirty="0" smtClean="0"/>
          </a:p>
          <a:p>
            <a:r>
              <a:rPr lang="en-US" dirty="0" err="1" smtClean="0"/>
              <a:t>Bloklama</a:t>
            </a:r>
            <a:r>
              <a:rPr lang="en-US" dirty="0" smtClean="0"/>
              <a:t> </a:t>
            </a:r>
          </a:p>
          <a:p>
            <a:r>
              <a:rPr lang="en-US" dirty="0" smtClean="0"/>
              <a:t>Blinking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Medya </a:t>
            </a:r>
            <a:r>
              <a:rPr lang="en-US" dirty="0" err="1" smtClean="0"/>
              <a:t>planlamacılar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kitleyle</a:t>
            </a:r>
            <a:r>
              <a:rPr lang="en-US" dirty="0" smtClean="0"/>
              <a:t> </a:t>
            </a:r>
            <a:r>
              <a:rPr lang="en-US" dirty="0" err="1" smtClean="0"/>
              <a:t>buluşabilecek</a:t>
            </a:r>
            <a:r>
              <a:rPr lang="en-US" dirty="0" smtClean="0"/>
              <a:t> en </a:t>
            </a:r>
            <a:r>
              <a:rPr lang="en-US" dirty="0" err="1" smtClean="0"/>
              <a:t>doğru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karışımını</a:t>
            </a:r>
            <a:r>
              <a:rPr lang="en-US" dirty="0" smtClean="0"/>
              <a:t>,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bütçe</a:t>
            </a:r>
            <a:r>
              <a:rPr lang="en-US" dirty="0" smtClean="0"/>
              <a:t> </a:t>
            </a:r>
            <a:r>
              <a:rPr lang="en-US" dirty="0" err="1" smtClean="0"/>
              <a:t>hedefleriyle</a:t>
            </a:r>
            <a:r>
              <a:rPr lang="en-US" dirty="0" smtClean="0"/>
              <a:t> </a:t>
            </a:r>
            <a:r>
              <a:rPr lang="en-US" dirty="0" err="1" smtClean="0"/>
              <a:t>çeşitli</a:t>
            </a:r>
            <a:r>
              <a:rPr lang="en-US" dirty="0" smtClean="0"/>
              <a:t> </a:t>
            </a:r>
            <a:r>
              <a:rPr lang="en-US" dirty="0" err="1" smtClean="0"/>
              <a:t>potansiyel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araçlarının</a:t>
            </a:r>
            <a:r>
              <a:rPr lang="en-US" dirty="0" smtClean="0"/>
              <a:t> </a:t>
            </a:r>
            <a:r>
              <a:rPr lang="en-US" dirty="0" err="1" smtClean="0"/>
              <a:t>özelliklerinin</a:t>
            </a:r>
            <a:r>
              <a:rPr lang="en-US" dirty="0" smtClean="0"/>
              <a:t> </a:t>
            </a:r>
            <a:r>
              <a:rPr lang="en-US" dirty="0" err="1" smtClean="0"/>
              <a:t>örtüştüğü</a:t>
            </a:r>
            <a:r>
              <a:rPr lang="en-US" dirty="0" smtClean="0"/>
              <a:t> </a:t>
            </a:r>
            <a:r>
              <a:rPr lang="en-US" dirty="0" err="1" smtClean="0"/>
              <a:t>ortamlara</a:t>
            </a:r>
            <a:r>
              <a:rPr lang="en-US" dirty="0" smtClean="0"/>
              <a:t> </a:t>
            </a:r>
            <a:r>
              <a:rPr lang="en-US" dirty="0" err="1" smtClean="0"/>
              <a:t>göre</a:t>
            </a:r>
            <a:r>
              <a:rPr lang="en-US" dirty="0" smtClean="0"/>
              <a:t> </a:t>
            </a:r>
            <a:r>
              <a:rPr lang="en-US" dirty="0" err="1" smtClean="0"/>
              <a:t>belirlemek</a:t>
            </a:r>
            <a:r>
              <a:rPr lang="en-US" dirty="0" smtClean="0"/>
              <a:t> </a:t>
            </a:r>
            <a:r>
              <a:rPr lang="en-US" dirty="0" err="1" smtClean="0"/>
              <a:t>zorundadır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Bunu</a:t>
            </a:r>
            <a:r>
              <a:rPr lang="en-US" dirty="0" smtClean="0"/>
              <a:t> </a:t>
            </a:r>
            <a:r>
              <a:rPr lang="en-US" dirty="0" err="1" smtClean="0"/>
              <a:t>yaparken</a:t>
            </a:r>
            <a:r>
              <a:rPr lang="en-US" dirty="0" smtClean="0"/>
              <a:t> </a:t>
            </a:r>
            <a:r>
              <a:rPr lang="en-US" dirty="0" err="1" smtClean="0"/>
              <a:t>planlamacılar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televizyon</a:t>
            </a:r>
            <a:r>
              <a:rPr lang="en-US" dirty="0" smtClean="0"/>
              <a:t>, </a:t>
            </a:r>
            <a:r>
              <a:rPr lang="en-US" dirty="0" err="1" smtClean="0"/>
              <a:t>radyo</a:t>
            </a:r>
            <a:r>
              <a:rPr lang="en-US" dirty="0" smtClean="0"/>
              <a:t>, </a:t>
            </a:r>
            <a:r>
              <a:rPr lang="en-US" dirty="0" err="1" smtClean="0"/>
              <a:t>dergi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araçlarını</a:t>
            </a:r>
            <a:r>
              <a:rPr lang="en-US" dirty="0" smtClean="0"/>
              <a:t> </a:t>
            </a:r>
            <a:r>
              <a:rPr lang="en-US" dirty="0" err="1" smtClean="0"/>
              <a:t>değil</a:t>
            </a:r>
            <a:r>
              <a:rPr lang="en-US" dirty="0" smtClean="0"/>
              <a:t> </a:t>
            </a:r>
            <a:r>
              <a:rPr lang="en-US" dirty="0" err="1" smtClean="0"/>
              <a:t>çevrimiçi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, </a:t>
            </a:r>
            <a:r>
              <a:rPr lang="en-US" dirty="0" err="1" smtClean="0"/>
              <a:t>ürün</a:t>
            </a:r>
            <a:r>
              <a:rPr lang="en-US" dirty="0" smtClean="0"/>
              <a:t> </a:t>
            </a:r>
            <a:r>
              <a:rPr lang="en-US" dirty="0" err="1" smtClean="0"/>
              <a:t>yerleştirme</a:t>
            </a:r>
            <a:r>
              <a:rPr lang="en-US" dirty="0" smtClean="0"/>
              <a:t>, </a:t>
            </a:r>
            <a:r>
              <a:rPr lang="en-US" dirty="0" err="1" smtClean="0"/>
              <a:t>sponsorluk</a:t>
            </a:r>
            <a:r>
              <a:rPr lang="en-US" dirty="0" smtClean="0"/>
              <a:t>, </a:t>
            </a:r>
            <a:r>
              <a:rPr lang="en-US" dirty="0" err="1" smtClean="0"/>
              <a:t>e-mesaj</a:t>
            </a:r>
            <a:r>
              <a:rPr lang="en-US" dirty="0" smtClean="0"/>
              <a:t>, 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mesaj</a:t>
            </a:r>
            <a:r>
              <a:rPr lang="en-US" dirty="0" smtClean="0"/>
              <a:t>, </a:t>
            </a:r>
            <a:r>
              <a:rPr lang="en-US" dirty="0" err="1" smtClean="0"/>
              <a:t>tele-pazarlama</a:t>
            </a:r>
            <a:r>
              <a:rPr lang="en-US" dirty="0" smtClean="0"/>
              <a:t>, </a:t>
            </a:r>
            <a:r>
              <a:rPr lang="en-US" dirty="0" err="1" smtClean="0"/>
              <a:t>doğrudan</a:t>
            </a:r>
            <a:r>
              <a:rPr lang="en-US" dirty="0" smtClean="0"/>
              <a:t> </a:t>
            </a:r>
            <a:r>
              <a:rPr lang="en-US" dirty="0" err="1" smtClean="0"/>
              <a:t>posta</a:t>
            </a:r>
            <a:r>
              <a:rPr lang="en-US" dirty="0" smtClean="0"/>
              <a:t>, </a:t>
            </a:r>
            <a:r>
              <a:rPr lang="en-US" dirty="0" err="1" smtClean="0"/>
              <a:t>kitap</a:t>
            </a:r>
            <a:r>
              <a:rPr lang="en-US" dirty="0" smtClean="0"/>
              <a:t>, </a:t>
            </a:r>
            <a:r>
              <a:rPr lang="en-US" dirty="0" err="1" smtClean="0"/>
              <a:t>arkadaşlarla</a:t>
            </a:r>
            <a:r>
              <a:rPr lang="en-US" dirty="0" smtClean="0"/>
              <a:t> </a:t>
            </a:r>
            <a:r>
              <a:rPr lang="en-US" dirty="0" err="1" smtClean="0"/>
              <a:t>sohbet</a:t>
            </a:r>
            <a:r>
              <a:rPr lang="en-US" dirty="0" smtClean="0"/>
              <a:t>, </a:t>
            </a:r>
            <a:r>
              <a:rPr lang="en-US" dirty="0" err="1" smtClean="0"/>
              <a:t>bloglar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marka</a:t>
            </a:r>
            <a:r>
              <a:rPr lang="en-US" dirty="0" smtClean="0"/>
              <a:t> </a:t>
            </a:r>
            <a:r>
              <a:rPr lang="en-US" dirty="0" err="1" smtClean="0"/>
              <a:t>temas</a:t>
            </a:r>
            <a:r>
              <a:rPr lang="en-US" dirty="0" smtClean="0"/>
              <a:t> </a:t>
            </a:r>
            <a:r>
              <a:rPr lang="en-US" dirty="0" err="1" smtClean="0"/>
              <a:t>fırsatlarını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göz</a:t>
            </a:r>
            <a:r>
              <a:rPr lang="en-US" dirty="0" smtClean="0"/>
              <a:t> </a:t>
            </a:r>
            <a:r>
              <a:rPr lang="en-US" dirty="0" err="1" smtClean="0"/>
              <a:t>önüne</a:t>
            </a:r>
            <a:r>
              <a:rPr lang="en-US" dirty="0" smtClean="0"/>
              <a:t> </a:t>
            </a:r>
            <a:r>
              <a:rPr lang="en-US" dirty="0" err="1" smtClean="0"/>
              <a:t>alırlar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Medya </a:t>
            </a:r>
            <a:r>
              <a:rPr lang="en-US" dirty="0" err="1" smtClean="0"/>
              <a:t>Planlama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Medya </a:t>
            </a:r>
            <a:r>
              <a:rPr lang="en-US" dirty="0" err="1" smtClean="0"/>
              <a:t>planlama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 </a:t>
            </a:r>
            <a:r>
              <a:rPr lang="en-US" dirty="0" err="1" smtClean="0"/>
              <a:t>çünkü</a:t>
            </a:r>
            <a:r>
              <a:rPr lang="en-US" dirty="0" smtClean="0"/>
              <a:t> </a:t>
            </a:r>
            <a:r>
              <a:rPr lang="en-US" dirty="0" err="1" smtClean="0"/>
              <a:t>kitle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araçları</a:t>
            </a:r>
            <a:r>
              <a:rPr lang="en-US" dirty="0" smtClean="0"/>
              <a:t>, outdoor </a:t>
            </a:r>
            <a:r>
              <a:rPr lang="en-US" dirty="0" err="1" smtClean="0"/>
              <a:t>mecraları</a:t>
            </a:r>
            <a:r>
              <a:rPr lang="en-US" dirty="0" smtClean="0"/>
              <a:t>, </a:t>
            </a:r>
            <a:r>
              <a:rPr lang="en-US" dirty="0" err="1" smtClean="0"/>
              <a:t>destekleyici</a:t>
            </a:r>
            <a:r>
              <a:rPr lang="en-US" dirty="0" smtClean="0"/>
              <a:t> </a:t>
            </a:r>
            <a:r>
              <a:rPr lang="en-US" dirty="0" err="1" smtClean="0"/>
              <a:t>araçları</a:t>
            </a:r>
            <a:r>
              <a:rPr lang="en-US" dirty="0" smtClean="0"/>
              <a:t> </a:t>
            </a:r>
            <a:r>
              <a:rPr lang="en-US" dirty="0" err="1" smtClean="0"/>
              <a:t>vb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getirmeyi</a:t>
            </a:r>
            <a:r>
              <a:rPr lang="en-US" dirty="0" smtClean="0"/>
              <a:t> </a:t>
            </a:r>
            <a:r>
              <a:rPr lang="en-US" dirty="0" err="1" smtClean="0"/>
              <a:t>gerektirir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Medya </a:t>
            </a:r>
            <a:r>
              <a:rPr lang="en-US" dirty="0" err="1" smtClean="0"/>
              <a:t>planlamasını</a:t>
            </a:r>
            <a:r>
              <a:rPr lang="en-US" dirty="0" smtClean="0"/>
              <a:t> </a:t>
            </a:r>
            <a:r>
              <a:rPr lang="en-US" dirty="0" err="1" smtClean="0"/>
              <a:t>gerektiği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yapabilmek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mecraların</a:t>
            </a:r>
            <a:r>
              <a:rPr lang="en-US" dirty="0" smtClean="0"/>
              <a:t> </a:t>
            </a:r>
            <a:r>
              <a:rPr lang="en-US" dirty="0" err="1" smtClean="0"/>
              <a:t>özelliklerini</a:t>
            </a:r>
            <a:r>
              <a:rPr lang="en-US" dirty="0" smtClean="0"/>
              <a:t> </a:t>
            </a:r>
            <a:r>
              <a:rPr lang="en-US" dirty="0" err="1" smtClean="0"/>
              <a:t>bilmek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Medya </a:t>
            </a:r>
            <a:r>
              <a:rPr lang="en-US" dirty="0" err="1" smtClean="0"/>
              <a:t>planlama</a:t>
            </a:r>
            <a:r>
              <a:rPr lang="en-US" dirty="0" smtClean="0"/>
              <a:t> “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markanın</a:t>
            </a:r>
            <a:r>
              <a:rPr lang="en-US" b="1" dirty="0" smtClean="0"/>
              <a:t> </a:t>
            </a:r>
            <a:r>
              <a:rPr lang="en-US" b="1" dirty="0" err="1" smtClean="0"/>
              <a:t>veya</a:t>
            </a:r>
            <a:r>
              <a:rPr lang="en-US" b="1" dirty="0" smtClean="0"/>
              <a:t> </a:t>
            </a:r>
            <a:r>
              <a:rPr lang="en-US" b="1" dirty="0" err="1" smtClean="0"/>
              <a:t>hizmetin</a:t>
            </a:r>
            <a:r>
              <a:rPr lang="en-US" b="1" dirty="0" smtClean="0"/>
              <a:t> </a:t>
            </a:r>
            <a:r>
              <a:rPr lang="en-US" b="1" dirty="0" err="1" smtClean="0"/>
              <a:t>potansiyel</a:t>
            </a:r>
            <a:r>
              <a:rPr lang="en-US" b="1" dirty="0" smtClean="0"/>
              <a:t> </a:t>
            </a:r>
            <a:r>
              <a:rPr lang="en-US" b="1" dirty="0" err="1" smtClean="0"/>
              <a:t>tüketicisine</a:t>
            </a:r>
            <a:r>
              <a:rPr lang="en-US" b="1" dirty="0" smtClean="0"/>
              <a:t> </a:t>
            </a:r>
            <a:r>
              <a:rPr lang="en-US" b="1" dirty="0" err="1" smtClean="0"/>
              <a:t>reklamı</a:t>
            </a:r>
            <a:r>
              <a:rPr lang="en-US" b="1" dirty="0" smtClean="0"/>
              <a:t> </a:t>
            </a:r>
            <a:r>
              <a:rPr lang="en-US" b="1" dirty="0" err="1" smtClean="0"/>
              <a:t>ulaştırmanın</a:t>
            </a:r>
            <a:r>
              <a:rPr lang="en-US" b="1" dirty="0" smtClean="0"/>
              <a:t> en </a:t>
            </a:r>
            <a:r>
              <a:rPr lang="en-US" b="1" dirty="0" err="1" smtClean="0"/>
              <a:t>iyi</a:t>
            </a:r>
            <a:r>
              <a:rPr lang="en-US" b="1" dirty="0" smtClean="0"/>
              <a:t> </a:t>
            </a:r>
            <a:r>
              <a:rPr lang="en-US" b="1" dirty="0" err="1" smtClean="0"/>
              <a:t>yolu</a:t>
            </a:r>
            <a:r>
              <a:rPr lang="en-US" b="1" dirty="0" smtClean="0"/>
              <a:t> </a:t>
            </a:r>
            <a:r>
              <a:rPr lang="en-US" b="1" dirty="0" err="1" smtClean="0"/>
              <a:t>nedir</a:t>
            </a:r>
            <a:r>
              <a:rPr lang="en-US" dirty="0" err="1" smtClean="0"/>
              <a:t>?”sorusuna</a:t>
            </a:r>
            <a:r>
              <a:rPr lang="en-US" dirty="0" smtClean="0"/>
              <a:t> </a:t>
            </a:r>
            <a:r>
              <a:rPr lang="en-US" dirty="0" err="1" smtClean="0"/>
              <a:t>cevap</a:t>
            </a:r>
            <a:r>
              <a:rPr lang="en-US" dirty="0" smtClean="0"/>
              <a:t> </a:t>
            </a:r>
            <a:r>
              <a:rPr lang="en-US" dirty="0" err="1" smtClean="0"/>
              <a:t>verecek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dizi</a:t>
            </a:r>
            <a:r>
              <a:rPr lang="en-US" dirty="0" smtClean="0"/>
              <a:t> </a:t>
            </a:r>
            <a:r>
              <a:rPr lang="en-US" dirty="0" err="1" smtClean="0"/>
              <a:t>kararın</a:t>
            </a:r>
            <a:r>
              <a:rPr lang="en-US" dirty="0" smtClean="0"/>
              <a:t> </a:t>
            </a:r>
            <a:r>
              <a:rPr lang="en-US" dirty="0" err="1" smtClean="0"/>
              <a:t>alınma</a:t>
            </a:r>
            <a:r>
              <a:rPr lang="en-US" dirty="0" smtClean="0"/>
              <a:t> </a:t>
            </a:r>
            <a:r>
              <a:rPr lang="en-US" dirty="0" err="1" smtClean="0"/>
              <a:t>sürecidir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Medya </a:t>
            </a:r>
            <a:r>
              <a:rPr lang="en-US" dirty="0" err="1" smtClean="0"/>
              <a:t>planı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rehberdir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planı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b="1" dirty="0" err="1" smtClean="0"/>
              <a:t>medya</a:t>
            </a:r>
            <a:r>
              <a:rPr lang="en-US" b="1" dirty="0" smtClean="0"/>
              <a:t> </a:t>
            </a:r>
            <a:r>
              <a:rPr lang="en-US" b="1" dirty="0" err="1" smtClean="0"/>
              <a:t>amaçları</a:t>
            </a:r>
            <a:r>
              <a:rPr lang="en-US" b="1" dirty="0" smtClean="0"/>
              <a:t> </a:t>
            </a:r>
            <a:r>
              <a:rPr lang="en-US" dirty="0" err="1" smtClean="0"/>
              <a:t>geliştirmek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amaçlara</a:t>
            </a:r>
            <a:r>
              <a:rPr lang="en-US" dirty="0" smtClean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 </a:t>
            </a:r>
            <a:r>
              <a:rPr lang="en-US" b="1" dirty="0" err="1" smtClean="0"/>
              <a:t>medya</a:t>
            </a:r>
            <a:r>
              <a:rPr lang="en-US" b="1" dirty="0" smtClean="0"/>
              <a:t> </a:t>
            </a:r>
            <a:r>
              <a:rPr lang="en-US" b="1" dirty="0" err="1" smtClean="0"/>
              <a:t>stratejileri</a:t>
            </a:r>
            <a:r>
              <a:rPr lang="en-US" b="1" dirty="0" smtClean="0"/>
              <a:t> </a:t>
            </a:r>
            <a:r>
              <a:rPr lang="en-US" dirty="0" err="1" smtClean="0"/>
              <a:t>belirlemek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</a:p>
        </p:txBody>
      </p:sp>
      <p:pic>
        <p:nvPicPr>
          <p:cNvPr id="6" name="Content Placeholder 5" descr="plan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62068" b="-62068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Sorulacak</a:t>
            </a:r>
            <a:r>
              <a:rPr lang="en-US" dirty="0" smtClean="0"/>
              <a:t> </a:t>
            </a:r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edebilmek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kitlemin</a:t>
            </a:r>
            <a:r>
              <a:rPr lang="en-US" dirty="0"/>
              <a:t> ne </a:t>
            </a:r>
            <a:r>
              <a:rPr lang="en-US" dirty="0" err="1"/>
              <a:t>kadarına</a:t>
            </a:r>
            <a:r>
              <a:rPr lang="en-US" dirty="0" smtClean="0"/>
              <a:t> </a:t>
            </a:r>
            <a:r>
              <a:rPr lang="en-US" dirty="0" err="1" smtClean="0"/>
              <a:t>ulaşmam</a:t>
            </a:r>
            <a:r>
              <a:rPr lang="en-US" dirty="0" smtClean="0"/>
              <a:t> </a:t>
            </a:r>
            <a:r>
              <a:rPr lang="en-US" dirty="0" err="1" smtClean="0"/>
              <a:t>gerekmektedir</a:t>
            </a:r>
            <a:r>
              <a:rPr lang="en-US" dirty="0"/>
              <a:t>?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ortamlara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araçlarına</a:t>
            </a:r>
            <a:r>
              <a:rPr lang="en-US" dirty="0"/>
              <a:t> </a:t>
            </a:r>
            <a:r>
              <a:rPr lang="en-US" dirty="0" err="1"/>
              <a:t>yerleştirilmelidir</a:t>
            </a:r>
            <a:r>
              <a:rPr lang="en-US" dirty="0" smtClean="0"/>
              <a:t>?</a:t>
            </a:r>
          </a:p>
          <a:p>
            <a:r>
              <a:rPr lang="en-US" dirty="0" smtClean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reklamı</a:t>
            </a:r>
            <a:r>
              <a:rPr lang="en-US" dirty="0"/>
              <a:t> </a:t>
            </a:r>
            <a:r>
              <a:rPr lang="en-US" dirty="0" err="1"/>
              <a:t>kaç</a:t>
            </a:r>
            <a:r>
              <a:rPr lang="en-US" dirty="0"/>
              <a:t> </a:t>
            </a:r>
            <a:r>
              <a:rPr lang="en-US" dirty="0" err="1"/>
              <a:t>kez</a:t>
            </a:r>
            <a:r>
              <a:rPr lang="en-US" dirty="0"/>
              <a:t> </a:t>
            </a:r>
            <a:r>
              <a:rPr lang="en-US" dirty="0" err="1"/>
              <a:t>görmelidir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günlerde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gösterilmelidir</a:t>
            </a:r>
            <a:r>
              <a:rPr lang="en-US" dirty="0"/>
              <a:t>? </a:t>
            </a:r>
            <a:endParaRPr lang="en-US" dirty="0" smtClean="0"/>
          </a:p>
          <a:p>
            <a:r>
              <a:rPr lang="en-US" dirty="0"/>
              <a:t>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ortama</a:t>
            </a:r>
            <a:r>
              <a:rPr lang="en-US" dirty="0"/>
              <a:t> ne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bütçe</a:t>
            </a:r>
            <a:r>
              <a:rPr lang="en-US" dirty="0"/>
              <a:t> </a:t>
            </a:r>
            <a:r>
              <a:rPr lang="en-US" dirty="0" err="1"/>
              <a:t>ayrılmalıdır</a:t>
            </a:r>
            <a:r>
              <a:rPr lang="en-US" dirty="0"/>
              <a:t>?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Medya </a:t>
            </a:r>
            <a:r>
              <a:rPr lang="en-US" dirty="0" err="1" smtClean="0"/>
              <a:t>Stratejisi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amaçlar</a:t>
            </a:r>
            <a:r>
              <a:rPr lang="en-US" dirty="0" smtClean="0"/>
              <a:t> </a:t>
            </a:r>
            <a:r>
              <a:rPr lang="en-US" dirty="0" err="1" smtClean="0"/>
              <a:t>belirlendikten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planlamacılar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amaçlara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erişeceklerine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vermelidirler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Karması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Reklamcıların</a:t>
            </a:r>
            <a:r>
              <a:rPr lang="en-US" dirty="0" smtClean="0"/>
              <a:t> </a:t>
            </a:r>
            <a:r>
              <a:rPr lang="en-US" dirty="0" err="1" smtClean="0"/>
              <a:t>kullanabileceği</a:t>
            </a:r>
            <a:r>
              <a:rPr lang="en-US" dirty="0" smtClean="0"/>
              <a:t>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mevcut</a:t>
            </a:r>
            <a:r>
              <a:rPr lang="en-US" dirty="0" smtClean="0"/>
              <a:t>. </a:t>
            </a:r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kaçı</a:t>
            </a:r>
            <a:r>
              <a:rPr lang="en-US" dirty="0" smtClean="0"/>
              <a:t> </a:t>
            </a:r>
            <a:r>
              <a:rPr lang="en-US" dirty="0" err="1" smtClean="0"/>
              <a:t>kullanılacak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ürün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hizmetin</a:t>
            </a:r>
            <a:r>
              <a:rPr lang="en-US" dirty="0" smtClean="0"/>
              <a:t> </a:t>
            </a:r>
            <a:r>
              <a:rPr lang="en-US" dirty="0" err="1" smtClean="0"/>
              <a:t>özelliği</a:t>
            </a:r>
            <a:r>
              <a:rPr lang="en-US" dirty="0" smtClean="0"/>
              <a:t>, </a:t>
            </a:r>
            <a:r>
              <a:rPr lang="en-US" dirty="0" err="1" smtClean="0"/>
              <a:t>bütçe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tercihler</a:t>
            </a:r>
            <a:r>
              <a:rPr lang="en-US" dirty="0" smtClean="0"/>
              <a:t> </a:t>
            </a:r>
            <a:r>
              <a:rPr lang="en-US" dirty="0" err="1" smtClean="0"/>
              <a:t>belirleyici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Medya </a:t>
            </a:r>
            <a:r>
              <a:rPr lang="en-US" dirty="0" err="1" smtClean="0"/>
              <a:t>Planlamada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İzlenme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(Rating), </a:t>
            </a:r>
          </a:p>
          <a:p>
            <a:r>
              <a:rPr lang="en-US" dirty="0" err="1" smtClean="0"/>
              <a:t>İzlenme</a:t>
            </a:r>
            <a:r>
              <a:rPr lang="en-US" dirty="0" smtClean="0"/>
              <a:t> </a:t>
            </a:r>
            <a:r>
              <a:rPr lang="en-US" dirty="0" err="1" smtClean="0"/>
              <a:t>payı</a:t>
            </a:r>
            <a:r>
              <a:rPr lang="en-US" dirty="0" smtClean="0"/>
              <a:t> (Share),</a:t>
            </a:r>
          </a:p>
          <a:p>
            <a:r>
              <a:rPr lang="en-US" dirty="0" err="1" smtClean="0"/>
              <a:t>Erişim</a:t>
            </a:r>
            <a:r>
              <a:rPr lang="en-US" dirty="0" smtClean="0"/>
              <a:t> (Reach), </a:t>
            </a:r>
          </a:p>
          <a:p>
            <a:r>
              <a:rPr lang="en-US" dirty="0" err="1" smtClean="0"/>
              <a:t>Ortalama</a:t>
            </a:r>
            <a:r>
              <a:rPr lang="en-US" dirty="0" smtClean="0"/>
              <a:t> </a:t>
            </a:r>
            <a:r>
              <a:rPr lang="en-US" dirty="0" err="1" smtClean="0"/>
              <a:t>izlenme</a:t>
            </a:r>
            <a:r>
              <a:rPr lang="en-US" dirty="0" smtClean="0"/>
              <a:t> </a:t>
            </a:r>
            <a:r>
              <a:rPr lang="en-US" dirty="0" err="1" smtClean="0"/>
              <a:t>süresi</a:t>
            </a:r>
            <a:r>
              <a:rPr lang="en-US" dirty="0" smtClean="0"/>
              <a:t> (ATS),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Medya </a:t>
            </a:r>
            <a:r>
              <a:rPr lang="en-US" dirty="0" err="1" smtClean="0"/>
              <a:t>Planlamanın</a:t>
            </a:r>
            <a:r>
              <a:rPr lang="en-US" dirty="0" smtClean="0"/>
              <a:t> </a:t>
            </a:r>
            <a:r>
              <a:rPr lang="en-US" dirty="0" err="1" smtClean="0"/>
              <a:t>Aşamaları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1) </a:t>
            </a:r>
            <a:r>
              <a:rPr lang="en-US" dirty="0" err="1" smtClean="0"/>
              <a:t>Rekabet</a:t>
            </a:r>
            <a:r>
              <a:rPr lang="en-US" dirty="0" smtClean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2)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3) </a:t>
            </a:r>
            <a:r>
              <a:rPr lang="en-US" dirty="0" err="1" smtClean="0"/>
              <a:t>Reklamın</a:t>
            </a:r>
            <a:r>
              <a:rPr lang="en-US" dirty="0" smtClean="0"/>
              <a:t> </a:t>
            </a:r>
            <a:r>
              <a:rPr lang="en-US" dirty="0" err="1"/>
              <a:t>Bölgeselliği</a:t>
            </a:r>
            <a:r>
              <a:rPr lang="en-US" dirty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4) </a:t>
            </a:r>
            <a:r>
              <a:rPr lang="en-US" dirty="0" err="1" smtClean="0"/>
              <a:t>Reklamın</a:t>
            </a:r>
            <a:r>
              <a:rPr lang="en-US" dirty="0" smtClean="0"/>
              <a:t> </a:t>
            </a:r>
            <a:r>
              <a:rPr lang="en-US" dirty="0" err="1"/>
              <a:t>Zamanlaması</a:t>
            </a:r>
            <a:r>
              <a:rPr lang="en-US" dirty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5)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/>
              <a:t>Kampanyasının</a:t>
            </a:r>
            <a:r>
              <a:rPr lang="en-US" dirty="0"/>
              <a:t> </a:t>
            </a:r>
            <a:r>
              <a:rPr lang="en-US" dirty="0" err="1"/>
              <a:t>Uzunluğu</a:t>
            </a:r>
            <a:r>
              <a:rPr lang="en-US" dirty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6) </a:t>
            </a:r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/>
              <a:t>Seçimi</a:t>
            </a:r>
            <a:r>
              <a:rPr lang="en-US" dirty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7) </a:t>
            </a:r>
            <a:r>
              <a:rPr lang="en-US" dirty="0" err="1" smtClean="0"/>
              <a:t>Satın</a:t>
            </a:r>
            <a:r>
              <a:rPr lang="en-US" dirty="0" smtClean="0"/>
              <a:t> </a:t>
            </a:r>
            <a:r>
              <a:rPr lang="en-US" dirty="0"/>
              <a:t>Alma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Satın</a:t>
            </a:r>
            <a:r>
              <a:rPr lang="en-US" dirty="0"/>
              <a:t> Alma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 smtClean="0"/>
              <a:t>Değerlendirme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Zamanlama</a:t>
            </a:r>
            <a:r>
              <a:rPr lang="en-US" dirty="0" smtClean="0"/>
              <a:t> </a:t>
            </a:r>
            <a:r>
              <a:rPr lang="en-US" dirty="0" err="1" smtClean="0"/>
              <a:t>kararına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değişkenler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Mevsimsellik</a:t>
            </a:r>
            <a:endParaRPr lang="en-US" dirty="0" smtClean="0"/>
          </a:p>
          <a:p>
            <a:r>
              <a:rPr lang="en-US" dirty="0" err="1" smtClean="0"/>
              <a:t>Tatiller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günler</a:t>
            </a:r>
            <a:endParaRPr lang="en-US" dirty="0" smtClean="0"/>
          </a:p>
          <a:p>
            <a:r>
              <a:rPr lang="en-US" dirty="0" err="1" smtClean="0"/>
              <a:t>Günler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Saatler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459</Words>
  <Application>Microsoft Office PowerPoint</Application>
  <PresentationFormat>Ekran Gösterisi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Medya Planlaması ve Stratejisi</vt:lpstr>
      <vt:lpstr>Medya Planlama </vt:lpstr>
      <vt:lpstr>PowerPoint Sunusu</vt:lpstr>
      <vt:lpstr>Sorulacak sorular</vt:lpstr>
      <vt:lpstr>Medya Stratejisi </vt:lpstr>
      <vt:lpstr>Mecra Karması </vt:lpstr>
      <vt:lpstr>Medya Planlamada Temel Kavramlar</vt:lpstr>
      <vt:lpstr>Medya Planlamanın Aşamaları</vt:lpstr>
      <vt:lpstr>Zamanlama kararına ilişkin değişkenler</vt:lpstr>
      <vt:lpstr>Reklam Kampanyasının Uzunluğu</vt:lpstr>
      <vt:lpstr>Zamanlama Stratejileri </vt:lpstr>
      <vt:lpstr>PowerPoint Sunusu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 Planlaması ve Stratejisi</dc:title>
  <dc:creator>Pınar  Özdemir</dc:creator>
  <cp:lastModifiedBy>ilef</cp:lastModifiedBy>
  <cp:revision>12</cp:revision>
  <dcterms:created xsi:type="dcterms:W3CDTF">2016-12-04T08:30:00Z</dcterms:created>
  <dcterms:modified xsi:type="dcterms:W3CDTF">2018-03-27T11:42:59Z</dcterms:modified>
</cp:coreProperties>
</file>