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69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1528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738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690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603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14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852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3355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555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1125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3DF-A8E1-49A6-BB7B-C0691B4743B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44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333DF-A8E1-49A6-BB7B-C0691B4743B3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A369C-6B50-4703-B186-A6C88A3A17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8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</a:p>
        </p:txBody>
      </p:sp>
    </p:spTree>
    <p:extLst>
      <p:ext uri="{BB962C8B-B14F-4D97-AF65-F5344CB8AC3E}">
        <p14:creationId xmlns:p14="http://schemas.microsoft.com/office/powerpoint/2010/main" val="3045868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SPORUN GENEL KAREKTERLERİ</a:t>
            </a:r>
          </a:p>
        </p:txBody>
      </p:sp>
      <p:sp>
        <p:nvSpPr>
          <p:cNvPr id="2150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741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D74D850-4D05-46E2-A391-38AEC30F3ADB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2150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İYİ SPOR</a:t>
            </a:r>
          </a:p>
          <a:p>
            <a:pPr eaLnBrk="1" hangingPunct="1"/>
            <a:r>
              <a:rPr lang="tr-TR"/>
              <a:t>KÖTÜ SPOR</a:t>
            </a:r>
          </a:p>
          <a:p>
            <a:pPr eaLnBrk="1" hangingPunct="1"/>
            <a:r>
              <a:rPr lang="tr-TR"/>
              <a:t>OYUN ADAMI</a:t>
            </a:r>
          </a:p>
          <a:p>
            <a:pPr eaLnBrk="1" hangingPunct="1"/>
            <a:r>
              <a:rPr lang="tr-TR"/>
              <a:t>ALDATMAK/KANDIRMAK/DOLANDIRMAK</a:t>
            </a:r>
          </a:p>
          <a:p>
            <a:pPr eaLnBrk="1" hangingPunct="1"/>
            <a:r>
              <a:rPr lang="tr-TR"/>
              <a:t>MIZIKÇILIK/OYUN BOZANLIK</a:t>
            </a:r>
          </a:p>
          <a:p>
            <a:pPr eaLnBrk="1" hangingPunct="1"/>
            <a:r>
              <a:rPr lang="tr-TR"/>
              <a:t>OYUNU GEÇİŞTİRMEK</a:t>
            </a:r>
          </a:p>
        </p:txBody>
      </p:sp>
    </p:spTree>
    <p:extLst>
      <p:ext uri="{BB962C8B-B14F-4D97-AF65-F5344CB8AC3E}">
        <p14:creationId xmlns:p14="http://schemas.microsoft.com/office/powerpoint/2010/main" val="4127231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İYİ SPOR</a:t>
            </a:r>
            <a:b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tr-TR" sz="400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2531" name="7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8437" name="6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27CA3ED-D194-470B-B79F-C0323D80EA8D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2253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800"/>
              <a:t>OYUNA SAYGI DUYAN</a:t>
            </a:r>
          </a:p>
          <a:p>
            <a:pPr eaLnBrk="1" hangingPunct="1">
              <a:lnSpc>
                <a:spcPct val="80000"/>
              </a:lnSpc>
            </a:pPr>
            <a:r>
              <a:rPr lang="tr-TR" sz="2800"/>
              <a:t>İYİ OYNANAN OYUN</a:t>
            </a:r>
          </a:p>
          <a:p>
            <a:pPr eaLnBrk="1" hangingPunct="1">
              <a:lnSpc>
                <a:spcPct val="80000"/>
              </a:lnSpc>
            </a:pPr>
            <a:r>
              <a:rPr lang="tr-TR" sz="2800"/>
              <a:t>KAZANMA VE KAYBETMEDE NEZAKET</a:t>
            </a:r>
          </a:p>
          <a:p>
            <a:pPr eaLnBrk="1" hangingPunct="1">
              <a:lnSpc>
                <a:spcPct val="80000"/>
              </a:lnSpc>
            </a:pPr>
            <a:endParaRPr lang="tr-TR" sz="2800"/>
          </a:p>
          <a:p>
            <a:pPr eaLnBrk="1" hangingPunct="1">
              <a:lnSpc>
                <a:spcPct val="80000"/>
              </a:lnSpc>
            </a:pPr>
            <a:r>
              <a:rPr lang="tr-TR" sz="2800"/>
              <a:t>KARŞILIKLI SPORUN RUHUNUN VE DEĞERLERİNİN FARKINDA OLMA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/>
              <a:t>ADİL OYUN</a:t>
            </a:r>
          </a:p>
          <a:p>
            <a:pPr eaLnBrk="1" hangingPunct="1">
              <a:lnSpc>
                <a:spcPct val="80000"/>
              </a:lnSpc>
            </a:pPr>
            <a:r>
              <a:rPr lang="tr-TR" sz="2800"/>
              <a:t>SPORCULARIN ELLERİNDEN GELENİN EN İYİSİNİ YAPMAYA GAYRET ETTİKLERİ OYUN</a:t>
            </a:r>
          </a:p>
          <a:p>
            <a:pPr eaLnBrk="1" hangingPunct="1">
              <a:lnSpc>
                <a:spcPct val="80000"/>
              </a:lnSpc>
            </a:pPr>
            <a:r>
              <a:rPr lang="tr-TR" sz="2800"/>
              <a:t>YAZILI VE YAZILI OLMAYAN KURALLARA SAYGI</a:t>
            </a:r>
          </a:p>
          <a:p>
            <a:pPr eaLnBrk="1" hangingPunct="1">
              <a:lnSpc>
                <a:spcPct val="80000"/>
              </a:lnSpc>
            </a:pPr>
            <a:endParaRPr lang="tr-TR" sz="2800"/>
          </a:p>
          <a:p>
            <a:pPr eaLnBrk="1" hangingPunct="1">
              <a:lnSpc>
                <a:spcPct val="80000"/>
              </a:lnSpc>
            </a:pPr>
            <a:endParaRPr lang="tr-TR" sz="2800"/>
          </a:p>
        </p:txBody>
      </p:sp>
    </p:spTree>
    <p:extLst>
      <p:ext uri="{BB962C8B-B14F-4D97-AF65-F5344CB8AC3E}">
        <p14:creationId xmlns:p14="http://schemas.microsoft.com/office/powerpoint/2010/main" val="2692532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Kötü  Spor</a:t>
            </a:r>
          </a:p>
        </p:txBody>
      </p:sp>
      <p:sp>
        <p:nvSpPr>
          <p:cNvPr id="2355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946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1A93D1-1B20-4ABC-A512-FB1FBEDAA3F8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2355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Rakibin ve kendi performansını yargılamak için farklı standartları kullanır.</a:t>
            </a:r>
          </a:p>
          <a:p>
            <a:pPr eaLnBrk="1" hangingPunct="1"/>
            <a:r>
              <a:rPr lang="tr-TR"/>
              <a:t>Kendi kötü oyununun sorumluluğunu almaz, rakibin iyi oyununu da kabul etmez,</a:t>
            </a:r>
          </a:p>
          <a:p>
            <a:pPr eaLnBrk="1" hangingPunct="1"/>
            <a:r>
              <a:rPr lang="tr-TR"/>
              <a:t>Sadece kendi oyununu iyi kabul eder, iyi oynanmış oyundan ziyade bireysel performanslarla ilgilenir.</a:t>
            </a:r>
          </a:p>
        </p:txBody>
      </p:sp>
    </p:spTree>
    <p:extLst>
      <p:ext uri="{BB962C8B-B14F-4D97-AF65-F5344CB8AC3E}">
        <p14:creationId xmlns:p14="http://schemas.microsoft.com/office/powerpoint/2010/main" val="777592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Oyun Adamı</a:t>
            </a:r>
          </a:p>
        </p:txBody>
      </p:sp>
      <p:sp>
        <p:nvSpPr>
          <p:cNvPr id="2457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048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6F6221A-AD02-4E15-9944-8DCE1BF18BDF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2458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Sıkı sıkıya oyunun yazılı kurallarına bağlı,</a:t>
            </a:r>
          </a:p>
          <a:p>
            <a:pPr eaLnBrk="1" hangingPunct="1"/>
            <a:r>
              <a:rPr lang="tr-TR"/>
              <a:t>Oyuna ilişkin her şeyin yazılı kurallarla cezalandırılıp cezalandırılmayacağını düşünür ve ona göre hareket eder,</a:t>
            </a:r>
          </a:p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6273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3600">
                <a:solidFill>
                  <a:schemeClr val="accent1">
                    <a:tint val="83000"/>
                    <a:satMod val="150000"/>
                  </a:schemeClr>
                </a:solidFill>
              </a:rPr>
              <a:t>ALDATMAK- KANDIRMAK</a:t>
            </a:r>
            <a:br>
              <a:rPr lang="tr-TR" sz="360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sz="3600">
                <a:solidFill>
                  <a:schemeClr val="accent1">
                    <a:tint val="83000"/>
                    <a:satMod val="150000"/>
                  </a:schemeClr>
                </a:solidFill>
              </a:rPr>
              <a:t>DOLANDIRMAK</a:t>
            </a:r>
            <a:br>
              <a:rPr lang="tr-TR" sz="360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tr-TR" sz="360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5603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150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4A206B7-C90D-489D-8459-A69C1E0738CD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2560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Kimsenin farkına varmayacağı inancıyla oyun kurallarını kendi lehine ihlal etmek,</a:t>
            </a:r>
          </a:p>
          <a:p>
            <a:pPr eaLnBrk="1" hangingPunct="1"/>
            <a:r>
              <a:rPr lang="tr-TR"/>
              <a:t>Sonuca giden her yol mübahdır,</a:t>
            </a:r>
          </a:p>
          <a:p>
            <a:pPr eaLnBrk="1" hangingPunct="1"/>
            <a:r>
              <a:rPr lang="tr-TR"/>
              <a:t>Adil olmayan avantaj sağlamak için oyun kurallarını isteyerek ve aldatarak ihlal etmek,</a:t>
            </a:r>
          </a:p>
          <a:p>
            <a:pPr eaLnBrk="1" hangingPunct="1"/>
            <a:endParaRPr lang="tr-TR"/>
          </a:p>
          <a:p>
            <a:pPr eaLnBrk="1" hangingPunct="1"/>
            <a:endParaRPr lang="tr-TR"/>
          </a:p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9230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MIZIKÇILIK/OYUN BOZANLIK</a:t>
            </a:r>
            <a:b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tr-TR" sz="400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662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253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A77E5B0-6767-4C61-9C2C-E171479014A4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2662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örn:” bu benim topum benim istediğim gibi oynamazsanız, topumu alır eve giderim”</a:t>
            </a:r>
          </a:p>
          <a:p>
            <a:pPr eaLnBrk="1" hangingPunct="1"/>
            <a:r>
              <a:rPr lang="tr-TR"/>
              <a:t>Oyunun akışını engelleyecek her türlü davranışı sergiler</a:t>
            </a:r>
          </a:p>
        </p:txBody>
      </p:sp>
    </p:spTree>
    <p:extLst>
      <p:ext uri="{BB962C8B-B14F-4D97-AF65-F5344CB8AC3E}">
        <p14:creationId xmlns:p14="http://schemas.microsoft.com/office/powerpoint/2010/main" val="1759104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OYUNU GEÇİŞTİRMEK</a:t>
            </a:r>
          </a:p>
        </p:txBody>
      </p:sp>
      <p:sp>
        <p:nvSpPr>
          <p:cNvPr id="2765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355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398A564-6E27-4003-9BB1-F95EDBD870CB}" type="slidenum">
              <a:rPr lang="tr-TR"/>
              <a:pPr>
                <a:defRPr/>
              </a:pPr>
              <a:t>8</a:t>
            </a:fld>
            <a:endParaRPr lang="tr-TR"/>
          </a:p>
        </p:txBody>
      </p:sp>
      <p:sp>
        <p:nvSpPr>
          <p:cNvPr id="2765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Ne oyun ne de iyi oynamak önemli değildir.</a:t>
            </a:r>
          </a:p>
          <a:p>
            <a:pPr eaLnBrk="1" hangingPunct="1"/>
            <a:r>
              <a:rPr lang="tr-TR"/>
              <a:t>Saha da bulunulur ancak oyunun gerekliliklerini yetirmek için her hangi bir çaba da bulunmaz.</a:t>
            </a:r>
          </a:p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673423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Ekran Gösterisi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Ofis Teması</vt:lpstr>
      <vt:lpstr>EĞİTİMDE ETİK</vt:lpstr>
      <vt:lpstr>SPORUN GENEL KAREKTERLERİ</vt:lpstr>
      <vt:lpstr>İYİ SPOR </vt:lpstr>
      <vt:lpstr>Kötü  Spor</vt:lpstr>
      <vt:lpstr>Oyun Adamı</vt:lpstr>
      <vt:lpstr>ALDATMAK- KANDIRMAK DOLANDIRMAK </vt:lpstr>
      <vt:lpstr>  MIZIKÇILIK/OYUN BOZANLIK  </vt:lpstr>
      <vt:lpstr>OYUNU GEÇİŞTİRMEK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semiyha</cp:lastModifiedBy>
  <cp:revision>1</cp:revision>
  <dcterms:created xsi:type="dcterms:W3CDTF">2017-12-01T08:33:10Z</dcterms:created>
  <dcterms:modified xsi:type="dcterms:W3CDTF">2019-06-27T09:08:43Z</dcterms:modified>
</cp:coreProperties>
</file>