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7"/>
  </p:normalViewPr>
  <p:slideViewPr>
    <p:cSldViewPr snapToGrid="0" snapToObjects="1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7014694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407817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03950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295062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5644878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86317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093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04102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62475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T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76575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T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3804451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CDB8721D-D25D-CD46-A105-7CEBA19193D6}" type="datetimeFigureOut">
              <a:rPr lang="en-TR" smtClean="0"/>
              <a:t>6.05.2020</a:t>
            </a:fld>
            <a:endParaRPr lang="en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228CCAB8-48A7-844F-93C6-803534DE6AD0}" type="slidenum">
              <a:rPr lang="en-TR" smtClean="0"/>
              <a:t>‹#›</a:t>
            </a:fld>
            <a:endParaRPr lang="en-TR"/>
          </a:p>
        </p:txBody>
      </p:sp>
    </p:spTree>
    <p:extLst>
      <p:ext uri="{BB962C8B-B14F-4D97-AF65-F5344CB8AC3E}">
        <p14:creationId xmlns:p14="http://schemas.microsoft.com/office/powerpoint/2010/main" val="2276028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A9E68-115E-F948-AC22-D17AEFD133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TR" dirty="0"/>
              <a:t>VİZE SINAVI</a:t>
            </a:r>
          </a:p>
        </p:txBody>
      </p:sp>
    </p:spTree>
    <p:extLst>
      <p:ext uri="{BB962C8B-B14F-4D97-AF65-F5344CB8AC3E}">
        <p14:creationId xmlns:p14="http://schemas.microsoft.com/office/powerpoint/2010/main" val="347079590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{E946CF07-B16B-124A-BA7F-AA30CBAD1D7D}tf10001120</Template>
  <TotalTime>0</TotalTime>
  <Words>2</Words>
  <Application>Microsoft Macintosh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Gill Sans MT</vt:lpstr>
      <vt:lpstr>Parcel</vt:lpstr>
      <vt:lpstr>VİZE SINAVI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VİZE SINAVI</dc:title>
  <dc:creator>Microsoft Office User</dc:creator>
  <cp:lastModifiedBy>Microsoft Office User</cp:lastModifiedBy>
  <cp:revision>1</cp:revision>
  <dcterms:created xsi:type="dcterms:W3CDTF">2020-05-06T12:14:49Z</dcterms:created>
  <dcterms:modified xsi:type="dcterms:W3CDTF">2020-05-06T12:15:31Z</dcterms:modified>
</cp:coreProperties>
</file>