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01469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07817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0395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9506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4487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86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9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04102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247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76575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80445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DB8721D-D25D-CD46-A105-7CEBA19193D6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28CCAB8-48A7-844F-93C6-803534DE6A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7602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A9E68-115E-F948-AC22-D17AEFD133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R" dirty="0"/>
              <a:t>VİZE SINAVI</a:t>
            </a:r>
          </a:p>
        </p:txBody>
      </p:sp>
    </p:spTree>
    <p:extLst>
      <p:ext uri="{BB962C8B-B14F-4D97-AF65-F5344CB8AC3E}">
        <p14:creationId xmlns:p14="http://schemas.microsoft.com/office/powerpoint/2010/main" val="34707959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{E946CF07-B16B-124A-BA7F-AA30CBAD1D7D}tf10001120</Template>
  <TotalTime>0</TotalTime>
  <Words>2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Parcel</vt:lpstr>
      <vt:lpstr>VİZE SINAVI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VİZE SINAVI</dc:title>
  <dc:creator>Microsoft Office User</dc:creator>
  <cp:lastModifiedBy>Microsoft Office User</cp:lastModifiedBy>
  <cp:revision>1</cp:revision>
  <dcterms:created xsi:type="dcterms:W3CDTF">2020-05-06T12:14:49Z</dcterms:created>
  <dcterms:modified xsi:type="dcterms:W3CDTF">2020-05-06T12:15:31Z</dcterms:modified>
</cp:coreProperties>
</file>