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7FCF120-7317-2F47-BE23-29AFC804DD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basıc</a:t>
            </a:r>
            <a:r>
              <a:rPr lang="tr-TR" dirty="0"/>
              <a:t> </a:t>
            </a:r>
            <a:r>
              <a:rPr lang="tr-TR" dirty="0" err="1"/>
              <a:t>prıncıples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592465F-A2F5-8149-A4FF-8714F63960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</p:spTree>
    <p:extLst>
      <p:ext uri="{BB962C8B-B14F-4D97-AF65-F5344CB8AC3E}">
        <p14:creationId xmlns:p14="http://schemas.microsoft.com/office/powerpoint/2010/main" val="221049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6F3F00-9972-AB4F-8B9E-2128A0C06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1D491A-DF9E-C745-9FD0-2F01066CF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precedents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precedents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reasonment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7840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6F3F00-9972-AB4F-8B9E-2128A0C06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1D491A-DF9E-C745-9FD0-2F01066CF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theoretical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background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rulemakers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3041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Beside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aceptance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unknown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40841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tendency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tendency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3315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conditioln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time.</a:t>
            </a:r>
          </a:p>
        </p:txBody>
      </p:sp>
    </p:spTree>
    <p:extLst>
      <p:ext uri="{BB962C8B-B14F-4D97-AF65-F5344CB8AC3E}">
        <p14:creationId xmlns:p14="http://schemas.microsoft.com/office/powerpoint/2010/main" val="3980837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87677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has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95160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Complementary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 / 2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TCC: «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…»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733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98190-9F65-FB4A-B30F-AC9B41C3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35C01-1990-364F-B69A-205BF9233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Sometimes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spirit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tule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Sometimes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9840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6F3F00-9972-AB4F-8B9E-2128A0C06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1D491A-DF9E-C745-9FD0-2F01066CF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Besides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precedents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 / 3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TCC: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precedents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deciding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8599889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120</TotalTime>
  <Words>695</Words>
  <Application>Microsoft Macintosh PowerPoint</Application>
  <PresentationFormat>Geniş ekran</PresentationFormat>
  <Paragraphs>56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Times New Roman</vt:lpstr>
      <vt:lpstr>Galeri</vt:lpstr>
      <vt:lpstr>Introductıon to basıc prıncıples and fundamental concepts of law</vt:lpstr>
      <vt:lpstr>Sources of law III</vt:lpstr>
      <vt:lpstr>Sources of law III</vt:lpstr>
      <vt:lpstr>Sources of law III</vt:lpstr>
      <vt:lpstr>Sources of law III</vt:lpstr>
      <vt:lpstr>Sources of law III</vt:lpstr>
      <vt:lpstr>Sources of law III</vt:lpstr>
      <vt:lpstr>Sources of law III</vt:lpstr>
      <vt:lpstr>Sources of law IV</vt:lpstr>
      <vt:lpstr>Sources of law IV</vt:lpstr>
      <vt:lpstr>Sources of law IV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42</cp:revision>
  <dcterms:created xsi:type="dcterms:W3CDTF">2020-11-22T16:07:21Z</dcterms:created>
  <dcterms:modified xsi:type="dcterms:W3CDTF">2021-03-16T09:05:46Z</dcterms:modified>
</cp:coreProperties>
</file>