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1/27/2018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1/27/2018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6F15528-21DE-4FAA-801E-634DDDAF4B2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D8BD707-D9CF-40AE-B4C6-C98DA3205C09}" type="datetimeFigureOut">
              <a:rPr lang="en-US" smtClean="0"/>
              <a:pPr/>
              <a:t>1/27/2018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4648200"/>
            <a:ext cx="4648200" cy="914399"/>
          </a:xfrm>
        </p:spPr>
        <p:txBody>
          <a:bodyPr>
            <a:normAutofit lnSpcReduction="10000"/>
          </a:bodyPr>
          <a:lstStyle/>
          <a:p>
            <a:r>
              <a:rPr lang="tr-TR" dirty="0" smtClean="0"/>
              <a:t>GECEKONDU,BAŞKALARININ ARAZİSİ ÜZERİNE YAPILAN İZİNSİZ,YASA DIŞI KONUTLARDIR</a:t>
            </a:r>
            <a:endParaRPr lang="tr-TR" dirty="0"/>
          </a:p>
        </p:txBody>
      </p:sp>
      <p:sp>
        <p:nvSpPr>
          <p:cNvPr id="2" name="Title 1"/>
          <p:cNvSpPr>
            <a:spLocks noGrp="1"/>
          </p:cNvSpPr>
          <p:nvPr>
            <p:ph type="title"/>
          </p:nvPr>
        </p:nvSpPr>
        <p:spPr>
          <a:xfrm>
            <a:off x="777240" y="1219200"/>
            <a:ext cx="6080760" cy="2819400"/>
          </a:xfrm>
        </p:spPr>
        <p:txBody>
          <a:bodyPr/>
          <a:lstStyle/>
          <a:p>
            <a:r>
              <a:rPr lang="tr-TR" dirty="0" smtClean="0"/>
              <a:t>GECEKONDU OLGUSU VE GECEKONDU KÜLTÜRÜ</a:t>
            </a:r>
            <a:endParaRPr lang="tr-TR" dirty="0"/>
          </a:p>
        </p:txBody>
      </p:sp>
    </p:spTree>
    <p:extLst>
      <p:ext uri="{BB962C8B-B14F-4D97-AF65-F5344CB8AC3E}">
        <p14:creationId xmlns:p14="http://schemas.microsoft.com/office/powerpoint/2010/main" val="19573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smtClean="0"/>
              <a:t>1-HIZLI KENTLEŞME</a:t>
            </a:r>
          </a:p>
          <a:p>
            <a:r>
              <a:rPr lang="tr-TR" dirty="0" smtClean="0"/>
              <a:t>2-NÜFUSUN HIZLI ARTIŞI</a:t>
            </a:r>
          </a:p>
          <a:p>
            <a:pPr marL="45720" indent="0">
              <a:buNone/>
            </a:pPr>
            <a:r>
              <a:rPr lang="tr-TR" dirty="0" smtClean="0">
                <a:sym typeface="Wingdings" panose="05000000000000000000" pitchFamily="2" charset="2"/>
              </a:rPr>
              <a:t>Dünya’da kentsel nüfus artış hızı en yüksek oranlara sahip 5 ülke:</a:t>
            </a:r>
          </a:p>
          <a:p>
            <a:pPr marL="45720" indent="0">
              <a:buNone/>
            </a:pPr>
            <a:r>
              <a:rPr lang="tr-TR" dirty="0" smtClean="0">
                <a:sym typeface="Wingdings" panose="05000000000000000000" pitchFamily="2" charset="2"/>
              </a:rPr>
              <a:t>1-Suudi Arabistan</a:t>
            </a:r>
          </a:p>
          <a:p>
            <a:pPr marL="45720" indent="0">
              <a:buNone/>
            </a:pPr>
            <a:r>
              <a:rPr lang="tr-TR" dirty="0" smtClean="0">
                <a:sym typeface="Wingdings" panose="05000000000000000000" pitchFamily="2" charset="2"/>
              </a:rPr>
              <a:t>2-İran</a:t>
            </a:r>
          </a:p>
          <a:p>
            <a:pPr marL="45720" indent="0">
              <a:buNone/>
            </a:pPr>
            <a:r>
              <a:rPr lang="tr-TR" dirty="0" smtClean="0">
                <a:sym typeface="Wingdings" panose="05000000000000000000" pitchFamily="2" charset="2"/>
              </a:rPr>
              <a:t>3-Pakistan</a:t>
            </a:r>
          </a:p>
          <a:p>
            <a:pPr marL="45720" indent="0">
              <a:buNone/>
            </a:pPr>
            <a:r>
              <a:rPr lang="tr-TR" dirty="0" smtClean="0">
                <a:sym typeface="Wingdings" panose="05000000000000000000" pitchFamily="2" charset="2"/>
              </a:rPr>
              <a:t>4-Türkiye</a:t>
            </a:r>
          </a:p>
          <a:p>
            <a:pPr marL="45720" indent="0">
              <a:buNone/>
            </a:pPr>
            <a:r>
              <a:rPr lang="tr-TR" dirty="0" smtClean="0">
                <a:sym typeface="Wingdings" panose="05000000000000000000" pitchFamily="2" charset="2"/>
              </a:rPr>
              <a:t>5-Bangladeş</a:t>
            </a:r>
            <a:endParaRPr lang="tr-TR" dirty="0"/>
          </a:p>
        </p:txBody>
      </p:sp>
      <p:sp>
        <p:nvSpPr>
          <p:cNvPr id="2" name="Title 1"/>
          <p:cNvSpPr>
            <a:spLocks noGrp="1"/>
          </p:cNvSpPr>
          <p:nvPr>
            <p:ph type="title"/>
          </p:nvPr>
        </p:nvSpPr>
        <p:spPr/>
        <p:txBody>
          <a:bodyPr/>
          <a:lstStyle/>
          <a:p>
            <a:r>
              <a:rPr lang="tr-TR" dirty="0" smtClean="0"/>
              <a:t>GECEKONDU OLGUSUNU ORTAYA ÇIKARAN NEDENLER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19400"/>
            <a:ext cx="392906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10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886201" cy="4407408"/>
          </a:xfrm>
        </p:spPr>
        <p:txBody>
          <a:bodyPr>
            <a:normAutofit fontScale="85000" lnSpcReduction="20000"/>
          </a:bodyPr>
          <a:lstStyle/>
          <a:p>
            <a:pPr marL="45720" indent="0">
              <a:buNone/>
            </a:pPr>
            <a:r>
              <a:rPr lang="tr-TR" dirty="0" smtClean="0">
                <a:sym typeface="Wingdings" panose="05000000000000000000" pitchFamily="2" charset="2"/>
              </a:rPr>
              <a:t></a:t>
            </a:r>
            <a:r>
              <a:rPr lang="tr-TR" dirty="0" smtClean="0"/>
              <a:t>DÜNYADA:</a:t>
            </a:r>
          </a:p>
          <a:p>
            <a:pPr marL="45720" indent="0">
              <a:buNone/>
            </a:pPr>
            <a:r>
              <a:rPr lang="tr-TR" dirty="0" smtClean="0"/>
              <a:t>Avrupa,’’bin yıllık yerleşik hayat geleneğinin toplumlara yerleştirdiği bir imar disiplinine sahip bulunduğundan,yeni gelenlerin çoğu kendi başına gecekondular yapıp oraya buraya yerleşmeye terk edilmedi.Yüksek binalar yapılmaya başlandı.Yüz binlerce kişi bu sağlam ve tekdüze,monoton yapılara yerleştiler.’’</a:t>
            </a:r>
          </a:p>
          <a:p>
            <a:pPr marL="45720" indent="0">
              <a:buNone/>
            </a:pPr>
            <a:r>
              <a:rPr lang="tr-TR" dirty="0" smtClean="0">
                <a:sym typeface="Wingdings" panose="05000000000000000000" pitchFamily="2" charset="2"/>
              </a:rPr>
              <a:t></a:t>
            </a:r>
            <a:r>
              <a:rPr lang="tr-TR" dirty="0" smtClean="0"/>
              <a:t>TÜRKİYEDE: </a:t>
            </a:r>
          </a:p>
          <a:p>
            <a:pPr marL="45720" indent="0">
              <a:buNone/>
            </a:pPr>
            <a:r>
              <a:rPr lang="tr-TR" dirty="0" smtClean="0"/>
              <a:t>Başlıca sebebi hızlı nüfus artışı ve tarımsal ekonominin aile işletmelerini dolayısıyla nüfusu massedecek yeterlikten yoksun oluşudur.</a:t>
            </a:r>
            <a:endParaRPr lang="tr-TR" dirty="0"/>
          </a:p>
        </p:txBody>
      </p:sp>
      <p:sp>
        <p:nvSpPr>
          <p:cNvPr id="3" name="Title 2"/>
          <p:cNvSpPr>
            <a:spLocks noGrp="1"/>
          </p:cNvSpPr>
          <p:nvPr>
            <p:ph type="title"/>
          </p:nvPr>
        </p:nvSpPr>
        <p:spPr/>
        <p:txBody>
          <a:bodyPr/>
          <a:lstStyle/>
          <a:p>
            <a:r>
              <a:rPr lang="tr-TR" dirty="0" smtClean="0"/>
              <a:t>GecekondulaşmanIN SONUÇLARI NELERDİR?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209800"/>
            <a:ext cx="4287035" cy="367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18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Gecekonduların oluşturduğu çaroık ve düzensiz yapılaşma birçok toplumsal sorunu da beraberinde getirmiştir.Bu durum belediye ve devleti harekete geçirerek kentsel dönüşüm projelerinin başlamasoına yol açmıştır.</a:t>
            </a:r>
          </a:p>
          <a:p>
            <a:r>
              <a:rPr lang="tr-TR" dirty="0" smtClean="0"/>
              <a:t>Kentsel dönüşüm genel anlamda bir bölgenin fiziki,sosyal ve ekonomik şartlarının iyileştirilmesi için yapılan bir projedir.</a:t>
            </a:r>
          </a:p>
        </p:txBody>
      </p:sp>
      <p:sp>
        <p:nvSpPr>
          <p:cNvPr id="3" name="Title 2"/>
          <p:cNvSpPr>
            <a:spLocks noGrp="1"/>
          </p:cNvSpPr>
          <p:nvPr>
            <p:ph type="title"/>
          </p:nvPr>
        </p:nvSpPr>
        <p:spPr/>
        <p:txBody>
          <a:bodyPr/>
          <a:lstStyle/>
          <a:p>
            <a:r>
              <a:rPr lang="tr-TR" dirty="0" smtClean="0"/>
              <a:t>Gecekondudan kente:kentsel dönüşüm</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733800"/>
            <a:ext cx="59055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47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Türkiye’de kentsel dönüşüm sürecinde Başbakanlık Toplu Konut İdaresi (TOKİ) projenin öncülüğünü kamu adına yapmaktadır.</a:t>
            </a:r>
          </a:p>
          <a:p>
            <a:endParaRPr lang="tr-TR" dirty="0"/>
          </a:p>
        </p:txBody>
      </p:sp>
      <p:sp>
        <p:nvSpPr>
          <p:cNvPr id="3" name="Title 2"/>
          <p:cNvSpPr>
            <a:spLocks noGrp="1"/>
          </p:cNvSpPr>
          <p:nvPr>
            <p:ph type="title"/>
          </p:nvPr>
        </p:nvSpPr>
        <p:spPr/>
        <p:txBody>
          <a:bodyPr/>
          <a:lstStyle/>
          <a:p>
            <a:r>
              <a:rPr lang="tr-TR" dirty="0" smtClean="0"/>
              <a:t>Türkiye’de kentsel dönüşüm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27" y="2667000"/>
            <a:ext cx="8382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65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p:spPr>
        <p:txBody>
          <a:bodyPr>
            <a:normAutofit lnSpcReduction="10000"/>
          </a:bodyPr>
          <a:lstStyle/>
          <a:p>
            <a:r>
              <a:rPr lang="tr-TR" dirty="0" smtClean="0"/>
              <a:t>Türkiye’de kentsel dönüşümün kent tasarımı ve mekan düzenlenmesi gibi teknik ve mühendislik konularının yanı sıra önemli temel boyutlardan birisi de sosyolojik sonuçlardır.</a:t>
            </a:r>
          </a:p>
          <a:p>
            <a:r>
              <a:rPr lang="tr-TR" dirty="0" smtClean="0"/>
              <a:t>Bu açıdan bakıldığında mühendislik formunun olası tasarımlarda yaşam biçimini ne ölçüde dikkate aldığı insanların önceki alışkanlanlıklarını,kentin yeni değer ve alışkanlıklarını ne ölçüde düşündüğü sorunu önemli bir sosyolojik tasarım ayrıntısı olarak ortaya çıkmaktadır.</a:t>
            </a:r>
            <a:endParaRPr lang="tr-TR" dirty="0"/>
          </a:p>
        </p:txBody>
      </p:sp>
      <p:sp>
        <p:nvSpPr>
          <p:cNvPr id="3" name="Title 2"/>
          <p:cNvSpPr>
            <a:spLocks noGrp="1"/>
          </p:cNvSpPr>
          <p:nvPr>
            <p:ph type="title"/>
          </p:nvPr>
        </p:nvSpPr>
        <p:spPr/>
        <p:txBody>
          <a:bodyPr/>
          <a:lstStyle/>
          <a:p>
            <a:r>
              <a:rPr lang="tr-TR" dirty="0" smtClean="0"/>
              <a:t>KENTSEL DÖNÜŞÜMDE SOSYOLOJİK BOYUT</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429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429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33</TotalTime>
  <Words>229</Words>
  <Application>Microsoft Office PowerPoint</Application>
  <PresentationFormat>On-screen Show (4:3)</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Grid</vt:lpstr>
      <vt:lpstr>GECEKONDU OLGUSU VE GECEKONDU KÜLTÜRÜ</vt:lpstr>
      <vt:lpstr>GECEKONDU OLGUSUNU ORTAYA ÇIKARAN NEDENLER</vt:lpstr>
      <vt:lpstr>GecekondulaşmanIN SONUÇLARI NELERDİR?</vt:lpstr>
      <vt:lpstr>Gecekondudan kente:kentsel dönüşüm</vt:lpstr>
      <vt:lpstr>Türkiye’de kentsel dönüşüm </vt:lpstr>
      <vt:lpstr>KENTSEL DÖNÜŞÜMDE SOSYOLOJİK BOYUT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GECEKONDU OLGUSU VE GECEKONDU KÜLTÜRÜ</dc:title>
  <dc:creator>PC</dc:creator>
  <cp:lastModifiedBy>PC</cp:lastModifiedBy>
  <cp:revision>4</cp:revision>
  <dcterms:created xsi:type="dcterms:W3CDTF">2006-08-16T00:00:00Z</dcterms:created>
  <dcterms:modified xsi:type="dcterms:W3CDTF">2018-01-27T13:43:07Z</dcterms:modified>
</cp:coreProperties>
</file>