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5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4A157-D384-4672-BC62-8C2174281A91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D03F6-EA94-4D61-B924-C3E2505DD8E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Toprak- Selenyum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42535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098" name="Picture 2" descr="Biogeochemical maps of Arsenic , selenium elements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225" y="2132856"/>
            <a:ext cx="8867775" cy="3295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Toprak- Selenyum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Toprak- Selenyum</dc:title>
  <dc:creator>sonay</dc:creator>
  <cp:lastModifiedBy>sonay</cp:lastModifiedBy>
  <cp:revision>1</cp:revision>
  <dcterms:created xsi:type="dcterms:W3CDTF">2019-11-14T09:08:22Z</dcterms:created>
  <dcterms:modified xsi:type="dcterms:W3CDTF">2019-11-14T11:50:01Z</dcterms:modified>
</cp:coreProperties>
</file>