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2" r:id="rId8"/>
    <p:sldId id="26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4" y="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POPÜLER SÖYLEM KÜLTÜRÜ VE SAĞLIK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991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POPÜLER </a:t>
            </a:r>
            <a:r>
              <a:rPr lang="tr-TR" dirty="0"/>
              <a:t>SÖYLEM KÜLTÜRÜ VE SAĞLIK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tr-TR" sz="3200" dirty="0"/>
              <a:t>Sağlıkta Popüler Dil ve Söylem</a:t>
            </a:r>
          </a:p>
          <a:p>
            <a:pPr lvl="2"/>
            <a:r>
              <a:rPr lang="tr-TR" sz="3200" dirty="0"/>
              <a:t>Kadın </a:t>
            </a:r>
            <a:r>
              <a:rPr lang="tr-TR" sz="3200" dirty="0" smtClean="0"/>
              <a:t>Hakları</a:t>
            </a:r>
            <a:endParaRPr lang="tr-TR" sz="3200" dirty="0"/>
          </a:p>
          <a:p>
            <a:pPr lvl="2"/>
            <a:r>
              <a:rPr lang="tr-TR" sz="3200" dirty="0"/>
              <a:t>Toplumsal Cinsiyet ve Cinsellik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3445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POPÜLER SÖYLEM KÜLTÜRÜ VE SAĞLIK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Sağlıkta </a:t>
            </a:r>
            <a:r>
              <a:rPr lang="tr-TR" b="1" dirty="0"/>
              <a:t>Popüler Dil ve Söylem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9370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Hakları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İnsan hakları; insanın </a:t>
            </a:r>
            <a:r>
              <a:rPr lang="tr-TR" dirty="0"/>
              <a:t>insan olmasından </a:t>
            </a:r>
            <a:r>
              <a:rPr lang="tr-TR" dirty="0" smtClean="0"/>
              <a:t>kaynaklanan, zaman veya mekana bağlı olarak değişmeyen, </a:t>
            </a:r>
            <a:r>
              <a:rPr lang="tr-TR" dirty="0"/>
              <a:t>insanın maddi ve manevi gelişimini ve insan onurunu </a:t>
            </a:r>
            <a:r>
              <a:rPr lang="tr-TR" dirty="0" smtClean="0"/>
              <a:t>korumayı amaçlayan</a:t>
            </a:r>
            <a:r>
              <a:rPr lang="tr-TR" dirty="0"/>
              <a:t>, </a:t>
            </a:r>
            <a:r>
              <a:rPr lang="tr-TR" dirty="0" smtClean="0"/>
              <a:t>haklardır</a:t>
            </a:r>
            <a:r>
              <a:rPr lang="tr-TR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23613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Kadın </a:t>
            </a:r>
            <a:r>
              <a:rPr lang="tr-TR" b="1" dirty="0" smtClean="0"/>
              <a:t>Hakları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Kadının insan olmasından dolayı erkeklerle aynı ve eşit olarak sahip olduğu ancak aynı şekilde kullanamadığı haklardır.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1134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Toplumsal Cinsiyet ve </a:t>
            </a:r>
            <a:r>
              <a:rPr lang="tr-TR" b="1" dirty="0" smtClean="0"/>
              <a:t>Cinsellik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Cinsiyet kavramı bedenin </a:t>
            </a:r>
            <a:r>
              <a:rPr lang="tr-TR" dirty="0"/>
              <a:t>erkek ya da dişi olarak tanımlanmasına sebep olan anatomik ve fizyolojik </a:t>
            </a:r>
            <a:r>
              <a:rPr lang="tr-TR" dirty="0" smtClean="0"/>
              <a:t>farklılıkları </a:t>
            </a:r>
            <a:r>
              <a:rPr lang="tr-TR" dirty="0"/>
              <a:t>açıklamak üzere </a:t>
            </a:r>
            <a:r>
              <a:rPr lang="tr-TR" dirty="0" smtClean="0"/>
              <a:t>kullanır.</a:t>
            </a:r>
          </a:p>
        </p:txBody>
      </p:sp>
    </p:spTree>
    <p:extLst>
      <p:ext uri="{BB962C8B-B14F-4D97-AF65-F5344CB8AC3E}">
        <p14:creationId xmlns:p14="http://schemas.microsoft.com/office/powerpoint/2010/main" val="2415492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Toplumsal Cinsiyet ve </a:t>
            </a:r>
            <a:r>
              <a:rPr lang="tr-TR" b="1" dirty="0" smtClean="0"/>
              <a:t>Cinsellik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Toplumsal </a:t>
            </a:r>
            <a:r>
              <a:rPr lang="tr-TR" dirty="0"/>
              <a:t>cinsiyet, toplumsallaşma sürecinde cinsiyet temelinde </a:t>
            </a:r>
            <a:r>
              <a:rPr lang="tr-TR" dirty="0" smtClean="0"/>
              <a:t>bireylerde meydana gelen ayrımlaşmaları tanımlar.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3706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GİDDEN, Anthony, Sosyoloji, Ankara, Yayına hazırlayanlar: H. Özel-C. Güzel, 2000, s. </a:t>
            </a:r>
            <a:r>
              <a:rPr lang="tr-TR" dirty="0" smtClean="0"/>
              <a:t>95-97</a:t>
            </a:r>
          </a:p>
          <a:p>
            <a:pPr marL="0" indent="0">
              <a:buNone/>
            </a:pPr>
            <a:r>
              <a:rPr lang="tr-TR" dirty="0"/>
              <a:t>KAYPAK, Şafak; KAHRAMAN</a:t>
            </a:r>
            <a:r>
              <a:rPr lang="tr-TR" dirty="0" smtClean="0"/>
              <a:t>,</a:t>
            </a:r>
            <a:r>
              <a:rPr lang="tr-TR" dirty="0"/>
              <a:t> Türkiye’de Kadının İnsan Hakları Ve Anayasal Yansıması</a:t>
            </a:r>
            <a:r>
              <a:rPr lang="tr-TR" dirty="0" smtClean="0"/>
              <a:t> </a:t>
            </a:r>
            <a:r>
              <a:rPr lang="tr-TR" dirty="0"/>
              <a:t>Mehmet</a:t>
            </a:r>
            <a:r>
              <a:rPr lang="tr-TR" dirty="0" smtClean="0"/>
              <a:t>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048605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148</Words>
  <Application>Microsoft Office PowerPoint</Application>
  <PresentationFormat>Ekran Gösterisi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POPÜLER SÖYLEM KÜLTÜRÜ VE SAĞLIK</vt:lpstr>
      <vt:lpstr> POPÜLER SÖYLEM KÜLTÜRÜ VE SAĞLIK </vt:lpstr>
      <vt:lpstr> POPÜLER SÖYLEM KÜLTÜRÜ VE SAĞLIK </vt:lpstr>
      <vt:lpstr>İnsan Hakları</vt:lpstr>
      <vt:lpstr>Kadın Hakları</vt:lpstr>
      <vt:lpstr>Toplumsal Cinsiyet ve Cinsellik</vt:lpstr>
      <vt:lpstr>Toplumsal Cinsiyet ve Cinsellik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POPÜLER SÖYLEM KÜLTÜRÜ VE SAĞLIK</dc:title>
  <dc:creator>xx</dc:creator>
  <cp:lastModifiedBy>ronaldinho424</cp:lastModifiedBy>
  <cp:revision>11</cp:revision>
  <dcterms:created xsi:type="dcterms:W3CDTF">2020-01-08T20:53:29Z</dcterms:created>
  <dcterms:modified xsi:type="dcterms:W3CDTF">2020-01-13T17:18:05Z</dcterms:modified>
</cp:coreProperties>
</file>