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 id="277" r:id="rId22"/>
    <p:sldId id="278" r:id="rId23"/>
    <p:sldId id="279" r:id="rId24"/>
    <p:sldId id="280" r:id="rId25"/>
    <p:sldId id="281" r:id="rId26"/>
    <p:sldId id="282" r:id="rId27"/>
    <p:sldId id="283" r:id="rId28"/>
    <p:sldId id="284" r:id="rId29"/>
    <p:sldId id="285" r:id="rId30"/>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4" autoAdjust="0"/>
    <p:restoredTop sz="94660"/>
  </p:normalViewPr>
  <p:slideViewPr>
    <p:cSldViewPr snapToGrid="0">
      <p:cViewPr varScale="1">
        <p:scale>
          <a:sx n="88" d="100"/>
          <a:sy n="88" d="100"/>
        </p:scale>
        <p:origin x="576"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117762" name="Rectangle 2"/>
          <p:cNvSpPr>
            <a:spLocks noGrp="1" noRot="1" noChangeArrowheads="1"/>
          </p:cNvSpPr>
          <p:nvPr>
            <p:ph type="ctrTitle"/>
          </p:nvPr>
        </p:nvSpPr>
        <p:spPr>
          <a:xfrm>
            <a:off x="914400" y="1981200"/>
            <a:ext cx="10363200" cy="1600200"/>
          </a:xfrm>
        </p:spPr>
        <p:txBody>
          <a:bodyPr/>
          <a:lstStyle>
            <a:lvl1pPr>
              <a:defRPr/>
            </a:lvl1pPr>
          </a:lstStyle>
          <a:p>
            <a:pPr lvl="0"/>
            <a:r>
              <a:rPr lang="tr-TR" noProof="0" smtClean="0"/>
              <a:t>Asıl başlık stili için tıklatın</a:t>
            </a:r>
          </a:p>
        </p:txBody>
      </p:sp>
      <p:sp>
        <p:nvSpPr>
          <p:cNvPr id="117763" name="Rectangle 3"/>
          <p:cNvSpPr>
            <a:spLocks noGrp="1" noRot="1" noChangeArrowheads="1"/>
          </p:cNvSpPr>
          <p:nvPr>
            <p:ph type="subTitle" idx="1"/>
          </p:nvPr>
        </p:nvSpPr>
        <p:spPr>
          <a:xfrm>
            <a:off x="1828800" y="3886200"/>
            <a:ext cx="8534400" cy="1752600"/>
          </a:xfrm>
        </p:spPr>
        <p:txBody>
          <a:bodyPr/>
          <a:lstStyle>
            <a:lvl1pPr marL="0" indent="0" algn="ctr">
              <a:buFont typeface="Wingdings" pitchFamily="2" charset="2"/>
              <a:buNone/>
              <a:defRPr/>
            </a:lvl1pPr>
          </a:lstStyle>
          <a:p>
            <a:pPr lvl="0"/>
            <a:r>
              <a:rPr lang="tr-TR" noProof="0" smtClean="0"/>
              <a:t>Asıl alt başlık stilini düzenlemek için tıklatın</a:t>
            </a:r>
          </a:p>
        </p:txBody>
      </p:sp>
      <p:sp>
        <p:nvSpPr>
          <p:cNvPr id="4" name="Rectangle 4"/>
          <p:cNvSpPr>
            <a:spLocks noGrp="1" noChangeArrowheads="1"/>
          </p:cNvSpPr>
          <p:nvPr>
            <p:ph type="dt" sz="half" idx="10"/>
          </p:nvPr>
        </p:nvSpPr>
        <p:spPr>
          <a:ln/>
        </p:spPr>
        <p:txBody>
          <a:bodyPr/>
          <a:lstStyle>
            <a:lvl1pPr>
              <a:defRPr/>
            </a:lvl1pPr>
          </a:lstStyle>
          <a:p>
            <a:pPr>
              <a:defRPr/>
            </a:pPr>
            <a:endParaRPr lang="tr-TR">
              <a:solidFill>
                <a:srgbClr val="FFFFFF"/>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tr-TR">
              <a:solidFill>
                <a:srgbClr val="FFFFFF"/>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FE131BD5-1477-472B-B9E3-0669182D3972}" type="slidenum">
              <a:rPr lang="tr-TR" altLang="tr-TR">
                <a:solidFill>
                  <a:srgbClr val="FFFFFF"/>
                </a:solidFill>
              </a:rPr>
              <a:pPr>
                <a:defRPr/>
              </a:pPr>
              <a:t>‹#›</a:t>
            </a:fld>
            <a:endParaRPr lang="tr-TR" altLang="tr-TR">
              <a:solidFill>
                <a:srgbClr val="FFFFFF"/>
              </a:solidFill>
            </a:endParaRPr>
          </a:p>
        </p:txBody>
      </p:sp>
    </p:spTree>
    <p:extLst>
      <p:ext uri="{BB962C8B-B14F-4D97-AF65-F5344CB8AC3E}">
        <p14:creationId xmlns:p14="http://schemas.microsoft.com/office/powerpoint/2010/main" val="5759061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Rectangle 4"/>
          <p:cNvSpPr>
            <a:spLocks noGrp="1" noChangeArrowheads="1"/>
          </p:cNvSpPr>
          <p:nvPr>
            <p:ph type="dt" sz="half" idx="10"/>
          </p:nvPr>
        </p:nvSpPr>
        <p:spPr>
          <a:ln/>
        </p:spPr>
        <p:txBody>
          <a:bodyPr/>
          <a:lstStyle>
            <a:lvl1pPr>
              <a:defRPr/>
            </a:lvl1pPr>
          </a:lstStyle>
          <a:p>
            <a:pPr>
              <a:defRPr/>
            </a:pPr>
            <a:endParaRPr lang="tr-TR">
              <a:solidFill>
                <a:srgbClr val="FFFFFF"/>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tr-TR">
              <a:solidFill>
                <a:srgbClr val="FFFFFF"/>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232063DA-8E78-47EE-846F-A47CD48BE0C1}" type="slidenum">
              <a:rPr lang="tr-TR" altLang="tr-TR">
                <a:solidFill>
                  <a:srgbClr val="FFFFFF"/>
                </a:solidFill>
              </a:rPr>
              <a:pPr>
                <a:defRPr/>
              </a:pPr>
              <a:t>‹#›</a:t>
            </a:fld>
            <a:endParaRPr lang="tr-TR" altLang="tr-TR">
              <a:solidFill>
                <a:srgbClr val="FFFFFF"/>
              </a:solidFill>
            </a:endParaRPr>
          </a:p>
        </p:txBody>
      </p:sp>
    </p:spTree>
    <p:extLst>
      <p:ext uri="{BB962C8B-B14F-4D97-AF65-F5344CB8AC3E}">
        <p14:creationId xmlns:p14="http://schemas.microsoft.com/office/powerpoint/2010/main" val="400260519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942918" y="228601"/>
            <a:ext cx="2846916" cy="5870575"/>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402167" y="228601"/>
            <a:ext cx="8337551" cy="587057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Rectangle 4"/>
          <p:cNvSpPr>
            <a:spLocks noGrp="1" noChangeArrowheads="1"/>
          </p:cNvSpPr>
          <p:nvPr>
            <p:ph type="dt" sz="half" idx="10"/>
          </p:nvPr>
        </p:nvSpPr>
        <p:spPr>
          <a:ln/>
        </p:spPr>
        <p:txBody>
          <a:bodyPr/>
          <a:lstStyle>
            <a:lvl1pPr>
              <a:defRPr/>
            </a:lvl1pPr>
          </a:lstStyle>
          <a:p>
            <a:pPr>
              <a:defRPr/>
            </a:pPr>
            <a:endParaRPr lang="tr-TR">
              <a:solidFill>
                <a:srgbClr val="FFFFFF"/>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tr-TR">
              <a:solidFill>
                <a:srgbClr val="FFFFFF"/>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9545DB8E-83F8-4E08-9FED-1C4C4EC36122}" type="slidenum">
              <a:rPr lang="tr-TR" altLang="tr-TR">
                <a:solidFill>
                  <a:srgbClr val="FFFFFF"/>
                </a:solidFill>
              </a:rPr>
              <a:pPr>
                <a:defRPr/>
              </a:pPr>
              <a:t>‹#›</a:t>
            </a:fld>
            <a:endParaRPr lang="tr-TR" altLang="tr-TR">
              <a:solidFill>
                <a:srgbClr val="FFFFFF"/>
              </a:solidFill>
            </a:endParaRPr>
          </a:p>
        </p:txBody>
      </p:sp>
    </p:spTree>
    <p:extLst>
      <p:ext uri="{BB962C8B-B14F-4D97-AF65-F5344CB8AC3E}">
        <p14:creationId xmlns:p14="http://schemas.microsoft.com/office/powerpoint/2010/main" val="412475434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Başlık, Metin ve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02167" y="228601"/>
            <a:ext cx="11347451" cy="1325563"/>
          </a:xfrm>
        </p:spPr>
        <p:txBody>
          <a:bodyPr/>
          <a:lstStyle/>
          <a:p>
            <a:r>
              <a:rPr lang="tr-TR" smtClean="0"/>
              <a:t>Asıl başlık stili için tıklatın</a:t>
            </a:r>
            <a:endParaRPr lang="tr-TR"/>
          </a:p>
        </p:txBody>
      </p:sp>
      <p:sp>
        <p:nvSpPr>
          <p:cNvPr id="3" name="Metin Yer Tutucusu 2"/>
          <p:cNvSpPr>
            <a:spLocks noGrp="1"/>
          </p:cNvSpPr>
          <p:nvPr>
            <p:ph type="body" sz="half" idx="1"/>
          </p:nvPr>
        </p:nvSpPr>
        <p:spPr>
          <a:xfrm>
            <a:off x="402168" y="1676401"/>
            <a:ext cx="5592233" cy="4422775"/>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97601" y="1676401"/>
            <a:ext cx="5592233" cy="4422775"/>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Rectangle 4"/>
          <p:cNvSpPr>
            <a:spLocks noGrp="1" noChangeArrowheads="1"/>
          </p:cNvSpPr>
          <p:nvPr>
            <p:ph type="dt" sz="half" idx="10"/>
          </p:nvPr>
        </p:nvSpPr>
        <p:spPr>
          <a:ln/>
        </p:spPr>
        <p:txBody>
          <a:bodyPr/>
          <a:lstStyle>
            <a:lvl1pPr>
              <a:defRPr/>
            </a:lvl1pPr>
          </a:lstStyle>
          <a:p>
            <a:pPr>
              <a:defRPr/>
            </a:pPr>
            <a:endParaRPr lang="tr-TR">
              <a:solidFill>
                <a:srgbClr val="FFFFFF"/>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tr-TR">
              <a:solidFill>
                <a:srgbClr val="FFFFFF"/>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635C4458-00BC-4B96-9F07-FB39AB38E001}" type="slidenum">
              <a:rPr lang="tr-TR" altLang="tr-TR">
                <a:solidFill>
                  <a:srgbClr val="FFFFFF"/>
                </a:solidFill>
              </a:rPr>
              <a:pPr>
                <a:defRPr/>
              </a:pPr>
              <a:t>‹#›</a:t>
            </a:fld>
            <a:endParaRPr lang="tr-TR" altLang="tr-TR">
              <a:solidFill>
                <a:srgbClr val="FFFFFF"/>
              </a:solidFill>
            </a:endParaRPr>
          </a:p>
        </p:txBody>
      </p:sp>
    </p:spTree>
    <p:extLst>
      <p:ext uri="{BB962C8B-B14F-4D97-AF65-F5344CB8AC3E}">
        <p14:creationId xmlns:p14="http://schemas.microsoft.com/office/powerpoint/2010/main" val="186169224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ClipArt" preserve="1">
  <p:cSld name="Başlık, Metin ve Küçük Resim">
    <p:spTree>
      <p:nvGrpSpPr>
        <p:cNvPr id="1" name=""/>
        <p:cNvGrpSpPr/>
        <p:nvPr/>
      </p:nvGrpSpPr>
      <p:grpSpPr>
        <a:xfrm>
          <a:off x="0" y="0"/>
          <a:ext cx="0" cy="0"/>
          <a:chOff x="0" y="0"/>
          <a:chExt cx="0" cy="0"/>
        </a:xfrm>
      </p:grpSpPr>
      <p:sp>
        <p:nvSpPr>
          <p:cNvPr id="2" name="Başlık 1"/>
          <p:cNvSpPr>
            <a:spLocks noGrp="1"/>
          </p:cNvSpPr>
          <p:nvPr>
            <p:ph type="title"/>
          </p:nvPr>
        </p:nvSpPr>
        <p:spPr>
          <a:xfrm>
            <a:off x="402167" y="228601"/>
            <a:ext cx="11347451" cy="1325563"/>
          </a:xfrm>
        </p:spPr>
        <p:txBody>
          <a:bodyPr/>
          <a:lstStyle/>
          <a:p>
            <a:r>
              <a:rPr lang="tr-TR" smtClean="0"/>
              <a:t>Asıl başlık stili için tıklatın</a:t>
            </a:r>
            <a:endParaRPr lang="tr-TR"/>
          </a:p>
        </p:txBody>
      </p:sp>
      <p:sp>
        <p:nvSpPr>
          <p:cNvPr id="3" name="Metin Yer Tutucusu 2"/>
          <p:cNvSpPr>
            <a:spLocks noGrp="1"/>
          </p:cNvSpPr>
          <p:nvPr>
            <p:ph type="body" sz="half" idx="1"/>
          </p:nvPr>
        </p:nvSpPr>
        <p:spPr>
          <a:xfrm>
            <a:off x="402168" y="1676401"/>
            <a:ext cx="5592233" cy="4422775"/>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Küçük Resim Yer Tutucusu 3"/>
          <p:cNvSpPr>
            <a:spLocks noGrp="1"/>
          </p:cNvSpPr>
          <p:nvPr>
            <p:ph type="clipArt" sz="half" idx="2"/>
          </p:nvPr>
        </p:nvSpPr>
        <p:spPr>
          <a:xfrm>
            <a:off x="6197601" y="1676401"/>
            <a:ext cx="5592233" cy="4422775"/>
          </a:xfrm>
        </p:spPr>
        <p:txBody>
          <a:bodyPr/>
          <a:lstStyle/>
          <a:p>
            <a:pPr lvl="0"/>
            <a:endParaRPr lang="tr-TR" noProof="0" smtClean="0"/>
          </a:p>
        </p:txBody>
      </p:sp>
      <p:sp>
        <p:nvSpPr>
          <p:cNvPr id="5" name="Rectangle 4"/>
          <p:cNvSpPr>
            <a:spLocks noGrp="1" noChangeArrowheads="1"/>
          </p:cNvSpPr>
          <p:nvPr>
            <p:ph type="dt" sz="half" idx="10"/>
          </p:nvPr>
        </p:nvSpPr>
        <p:spPr>
          <a:ln/>
        </p:spPr>
        <p:txBody>
          <a:bodyPr/>
          <a:lstStyle>
            <a:lvl1pPr>
              <a:defRPr/>
            </a:lvl1pPr>
          </a:lstStyle>
          <a:p>
            <a:pPr>
              <a:defRPr/>
            </a:pPr>
            <a:endParaRPr lang="tr-TR">
              <a:solidFill>
                <a:srgbClr val="FFFFFF"/>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tr-TR">
              <a:solidFill>
                <a:srgbClr val="FFFFFF"/>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29F1445E-3BC1-4E1A-9C5F-EBF84069717F}" type="slidenum">
              <a:rPr lang="tr-TR" altLang="tr-TR">
                <a:solidFill>
                  <a:srgbClr val="FFFFFF"/>
                </a:solidFill>
              </a:rPr>
              <a:pPr>
                <a:defRPr/>
              </a:pPr>
              <a:t>‹#›</a:t>
            </a:fld>
            <a:endParaRPr lang="tr-TR" altLang="tr-TR">
              <a:solidFill>
                <a:srgbClr val="FFFFFF"/>
              </a:solidFill>
            </a:endParaRPr>
          </a:p>
        </p:txBody>
      </p:sp>
    </p:spTree>
    <p:extLst>
      <p:ext uri="{BB962C8B-B14F-4D97-AF65-F5344CB8AC3E}">
        <p14:creationId xmlns:p14="http://schemas.microsoft.com/office/powerpoint/2010/main" val="379367863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xAndTwoObj" preserve="1">
  <p:cSld name="Başlık, Metin ve 2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02167" y="228601"/>
            <a:ext cx="11347451" cy="1325563"/>
          </a:xfrm>
        </p:spPr>
        <p:txBody>
          <a:bodyPr/>
          <a:lstStyle/>
          <a:p>
            <a:r>
              <a:rPr lang="tr-TR" smtClean="0"/>
              <a:t>Asıl başlık stili için tıklatın</a:t>
            </a:r>
            <a:endParaRPr lang="tr-TR"/>
          </a:p>
        </p:txBody>
      </p:sp>
      <p:sp>
        <p:nvSpPr>
          <p:cNvPr id="3" name="Metin Yer Tutucusu 2"/>
          <p:cNvSpPr>
            <a:spLocks noGrp="1"/>
          </p:cNvSpPr>
          <p:nvPr>
            <p:ph type="body" sz="half" idx="1"/>
          </p:nvPr>
        </p:nvSpPr>
        <p:spPr>
          <a:xfrm>
            <a:off x="402168" y="1676401"/>
            <a:ext cx="5592233" cy="4422775"/>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quarter" idx="2"/>
          </p:nvPr>
        </p:nvSpPr>
        <p:spPr>
          <a:xfrm>
            <a:off x="6197601" y="1676400"/>
            <a:ext cx="5592233" cy="21351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İçerik Yer Tutucusu 4"/>
          <p:cNvSpPr>
            <a:spLocks noGrp="1"/>
          </p:cNvSpPr>
          <p:nvPr>
            <p:ph sz="quarter" idx="3"/>
          </p:nvPr>
        </p:nvSpPr>
        <p:spPr>
          <a:xfrm>
            <a:off x="6197601" y="3963989"/>
            <a:ext cx="5592233" cy="2135187"/>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Rectangle 4"/>
          <p:cNvSpPr>
            <a:spLocks noGrp="1" noChangeArrowheads="1"/>
          </p:cNvSpPr>
          <p:nvPr>
            <p:ph type="dt" sz="half" idx="10"/>
          </p:nvPr>
        </p:nvSpPr>
        <p:spPr>
          <a:ln/>
        </p:spPr>
        <p:txBody>
          <a:bodyPr/>
          <a:lstStyle>
            <a:lvl1pPr>
              <a:defRPr/>
            </a:lvl1pPr>
          </a:lstStyle>
          <a:p>
            <a:pPr>
              <a:defRPr/>
            </a:pPr>
            <a:endParaRPr lang="tr-TR">
              <a:solidFill>
                <a:srgbClr val="FFFFFF"/>
              </a:solidFill>
            </a:endParaRPr>
          </a:p>
        </p:txBody>
      </p:sp>
      <p:sp>
        <p:nvSpPr>
          <p:cNvPr id="7" name="Rectangle 5"/>
          <p:cNvSpPr>
            <a:spLocks noGrp="1" noChangeArrowheads="1"/>
          </p:cNvSpPr>
          <p:nvPr>
            <p:ph type="ftr" sz="quarter" idx="11"/>
          </p:nvPr>
        </p:nvSpPr>
        <p:spPr>
          <a:ln/>
        </p:spPr>
        <p:txBody>
          <a:bodyPr/>
          <a:lstStyle>
            <a:lvl1pPr>
              <a:defRPr/>
            </a:lvl1pPr>
          </a:lstStyle>
          <a:p>
            <a:pPr>
              <a:defRPr/>
            </a:pPr>
            <a:endParaRPr lang="tr-TR">
              <a:solidFill>
                <a:srgbClr val="FFFFFF"/>
              </a:solidFill>
            </a:endParaRPr>
          </a:p>
        </p:txBody>
      </p:sp>
      <p:sp>
        <p:nvSpPr>
          <p:cNvPr id="8" name="Rectangle 6"/>
          <p:cNvSpPr>
            <a:spLocks noGrp="1" noChangeArrowheads="1"/>
          </p:cNvSpPr>
          <p:nvPr>
            <p:ph type="sldNum" sz="quarter" idx="12"/>
          </p:nvPr>
        </p:nvSpPr>
        <p:spPr>
          <a:ln/>
        </p:spPr>
        <p:txBody>
          <a:bodyPr/>
          <a:lstStyle>
            <a:lvl1pPr>
              <a:defRPr/>
            </a:lvl1pPr>
          </a:lstStyle>
          <a:p>
            <a:pPr>
              <a:defRPr/>
            </a:pPr>
            <a:fld id="{042A3252-D4E0-43FF-8219-BF2D991CD061}" type="slidenum">
              <a:rPr lang="tr-TR" altLang="tr-TR">
                <a:solidFill>
                  <a:srgbClr val="FFFFFF"/>
                </a:solidFill>
              </a:rPr>
              <a:pPr>
                <a:defRPr/>
              </a:pPr>
              <a:t>‹#›</a:t>
            </a:fld>
            <a:endParaRPr lang="tr-TR" altLang="tr-TR">
              <a:solidFill>
                <a:srgbClr val="FFFFFF"/>
              </a:solidFill>
            </a:endParaRPr>
          </a:p>
        </p:txBody>
      </p:sp>
    </p:spTree>
    <p:extLst>
      <p:ext uri="{BB962C8B-B14F-4D97-AF65-F5344CB8AC3E}">
        <p14:creationId xmlns:p14="http://schemas.microsoft.com/office/powerpoint/2010/main" val="8995997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xOverObj" preserve="1">
  <p:cSld name="Başlık ve İçerik Üzerinde Metin">
    <p:spTree>
      <p:nvGrpSpPr>
        <p:cNvPr id="1" name=""/>
        <p:cNvGrpSpPr/>
        <p:nvPr/>
      </p:nvGrpSpPr>
      <p:grpSpPr>
        <a:xfrm>
          <a:off x="0" y="0"/>
          <a:ext cx="0" cy="0"/>
          <a:chOff x="0" y="0"/>
          <a:chExt cx="0" cy="0"/>
        </a:xfrm>
      </p:grpSpPr>
      <p:sp>
        <p:nvSpPr>
          <p:cNvPr id="2" name="Başlık 1"/>
          <p:cNvSpPr>
            <a:spLocks noGrp="1"/>
          </p:cNvSpPr>
          <p:nvPr>
            <p:ph type="title"/>
          </p:nvPr>
        </p:nvSpPr>
        <p:spPr>
          <a:xfrm>
            <a:off x="402167" y="228601"/>
            <a:ext cx="11347451" cy="1325563"/>
          </a:xfrm>
        </p:spPr>
        <p:txBody>
          <a:bodyPr/>
          <a:lstStyle/>
          <a:p>
            <a:r>
              <a:rPr lang="tr-TR" smtClean="0"/>
              <a:t>Asıl başlık stili için tıklatın</a:t>
            </a:r>
            <a:endParaRPr lang="tr-TR"/>
          </a:p>
        </p:txBody>
      </p:sp>
      <p:sp>
        <p:nvSpPr>
          <p:cNvPr id="3" name="Metin Yer Tutucusu 2"/>
          <p:cNvSpPr>
            <a:spLocks noGrp="1"/>
          </p:cNvSpPr>
          <p:nvPr>
            <p:ph type="body" sz="half" idx="1"/>
          </p:nvPr>
        </p:nvSpPr>
        <p:spPr>
          <a:xfrm>
            <a:off x="402167" y="1676400"/>
            <a:ext cx="11387667" cy="21351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402167" y="3963989"/>
            <a:ext cx="11387667" cy="2135187"/>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Rectangle 4"/>
          <p:cNvSpPr>
            <a:spLocks noGrp="1" noChangeArrowheads="1"/>
          </p:cNvSpPr>
          <p:nvPr>
            <p:ph type="dt" sz="half" idx="10"/>
          </p:nvPr>
        </p:nvSpPr>
        <p:spPr>
          <a:ln/>
        </p:spPr>
        <p:txBody>
          <a:bodyPr/>
          <a:lstStyle>
            <a:lvl1pPr>
              <a:defRPr/>
            </a:lvl1pPr>
          </a:lstStyle>
          <a:p>
            <a:pPr>
              <a:defRPr/>
            </a:pPr>
            <a:endParaRPr lang="tr-TR">
              <a:solidFill>
                <a:srgbClr val="FFFFFF"/>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tr-TR">
              <a:solidFill>
                <a:srgbClr val="FFFFFF"/>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4ED94064-25FC-4CB8-BC75-A6431539C4DA}" type="slidenum">
              <a:rPr lang="tr-TR" altLang="tr-TR">
                <a:solidFill>
                  <a:srgbClr val="FFFFFF"/>
                </a:solidFill>
              </a:rPr>
              <a:pPr>
                <a:defRPr/>
              </a:pPr>
              <a:t>‹#›</a:t>
            </a:fld>
            <a:endParaRPr lang="tr-TR" altLang="tr-TR">
              <a:solidFill>
                <a:srgbClr val="FFFFFF"/>
              </a:solidFill>
            </a:endParaRPr>
          </a:p>
        </p:txBody>
      </p:sp>
    </p:spTree>
    <p:extLst>
      <p:ext uri="{BB962C8B-B14F-4D97-AF65-F5344CB8AC3E}">
        <p14:creationId xmlns:p14="http://schemas.microsoft.com/office/powerpoint/2010/main" val="301118523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bl" preserve="1">
  <p:cSld name="Başlık ve Tablo">
    <p:spTree>
      <p:nvGrpSpPr>
        <p:cNvPr id="1" name=""/>
        <p:cNvGrpSpPr/>
        <p:nvPr/>
      </p:nvGrpSpPr>
      <p:grpSpPr>
        <a:xfrm>
          <a:off x="0" y="0"/>
          <a:ext cx="0" cy="0"/>
          <a:chOff x="0" y="0"/>
          <a:chExt cx="0" cy="0"/>
        </a:xfrm>
      </p:grpSpPr>
      <p:sp>
        <p:nvSpPr>
          <p:cNvPr id="2" name="Başlık 1"/>
          <p:cNvSpPr>
            <a:spLocks noGrp="1"/>
          </p:cNvSpPr>
          <p:nvPr>
            <p:ph type="title"/>
          </p:nvPr>
        </p:nvSpPr>
        <p:spPr>
          <a:xfrm>
            <a:off x="402167" y="228601"/>
            <a:ext cx="11347451" cy="1325563"/>
          </a:xfrm>
        </p:spPr>
        <p:txBody>
          <a:bodyPr/>
          <a:lstStyle/>
          <a:p>
            <a:r>
              <a:rPr lang="tr-TR" smtClean="0"/>
              <a:t>Asıl başlık stili için tıklatın</a:t>
            </a:r>
            <a:endParaRPr lang="tr-TR"/>
          </a:p>
        </p:txBody>
      </p:sp>
      <p:sp>
        <p:nvSpPr>
          <p:cNvPr id="3" name="Tablo Yer Tutucusu 2"/>
          <p:cNvSpPr>
            <a:spLocks noGrp="1"/>
          </p:cNvSpPr>
          <p:nvPr>
            <p:ph type="tbl" idx="1"/>
          </p:nvPr>
        </p:nvSpPr>
        <p:spPr>
          <a:xfrm>
            <a:off x="402167" y="1676401"/>
            <a:ext cx="11387667" cy="4422775"/>
          </a:xfrm>
        </p:spPr>
        <p:txBody>
          <a:bodyPr/>
          <a:lstStyle/>
          <a:p>
            <a:pPr lvl="0"/>
            <a:endParaRPr lang="tr-TR" noProof="0" smtClean="0"/>
          </a:p>
        </p:txBody>
      </p:sp>
      <p:sp>
        <p:nvSpPr>
          <p:cNvPr id="4" name="Rectangle 4"/>
          <p:cNvSpPr>
            <a:spLocks noGrp="1" noChangeArrowheads="1"/>
          </p:cNvSpPr>
          <p:nvPr>
            <p:ph type="dt" sz="half" idx="10"/>
          </p:nvPr>
        </p:nvSpPr>
        <p:spPr>
          <a:ln/>
        </p:spPr>
        <p:txBody>
          <a:bodyPr/>
          <a:lstStyle>
            <a:lvl1pPr>
              <a:defRPr/>
            </a:lvl1pPr>
          </a:lstStyle>
          <a:p>
            <a:pPr>
              <a:defRPr/>
            </a:pPr>
            <a:endParaRPr lang="tr-TR">
              <a:solidFill>
                <a:srgbClr val="FFFFFF"/>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tr-TR">
              <a:solidFill>
                <a:srgbClr val="FFFFFF"/>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4765A83E-C476-4BAF-A425-8DBC2CC4060E}" type="slidenum">
              <a:rPr lang="tr-TR" altLang="tr-TR">
                <a:solidFill>
                  <a:srgbClr val="FFFFFF"/>
                </a:solidFill>
              </a:rPr>
              <a:pPr>
                <a:defRPr/>
              </a:pPr>
              <a:t>‹#›</a:t>
            </a:fld>
            <a:endParaRPr lang="tr-TR" altLang="tr-TR">
              <a:solidFill>
                <a:srgbClr val="FFFFFF"/>
              </a:solidFill>
            </a:endParaRPr>
          </a:p>
        </p:txBody>
      </p:sp>
    </p:spTree>
    <p:extLst>
      <p:ext uri="{BB962C8B-B14F-4D97-AF65-F5344CB8AC3E}">
        <p14:creationId xmlns:p14="http://schemas.microsoft.com/office/powerpoint/2010/main" val="31918031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Rectangle 4"/>
          <p:cNvSpPr>
            <a:spLocks noGrp="1" noChangeArrowheads="1"/>
          </p:cNvSpPr>
          <p:nvPr>
            <p:ph type="dt" sz="half" idx="10"/>
          </p:nvPr>
        </p:nvSpPr>
        <p:spPr>
          <a:ln/>
        </p:spPr>
        <p:txBody>
          <a:bodyPr/>
          <a:lstStyle>
            <a:lvl1pPr>
              <a:defRPr/>
            </a:lvl1pPr>
          </a:lstStyle>
          <a:p>
            <a:pPr>
              <a:defRPr/>
            </a:pPr>
            <a:endParaRPr lang="tr-TR">
              <a:solidFill>
                <a:srgbClr val="FFFFFF"/>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tr-TR">
              <a:solidFill>
                <a:srgbClr val="FFFFFF"/>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D618C8CF-E034-492B-9007-F52627792C1B}" type="slidenum">
              <a:rPr lang="tr-TR" altLang="tr-TR">
                <a:solidFill>
                  <a:srgbClr val="FFFFFF"/>
                </a:solidFill>
              </a:rPr>
              <a:pPr>
                <a:defRPr/>
              </a:pPr>
              <a:t>‹#›</a:t>
            </a:fld>
            <a:endParaRPr lang="tr-TR" altLang="tr-TR">
              <a:solidFill>
                <a:srgbClr val="FFFFFF"/>
              </a:solidFill>
            </a:endParaRPr>
          </a:p>
        </p:txBody>
      </p:sp>
    </p:spTree>
    <p:extLst>
      <p:ext uri="{BB962C8B-B14F-4D97-AF65-F5344CB8AC3E}">
        <p14:creationId xmlns:p14="http://schemas.microsoft.com/office/powerpoint/2010/main" val="34930475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Başlık 1"/>
          <p:cNvSpPr>
            <a:spLocks noGrp="1"/>
          </p:cNvSpPr>
          <p:nvPr>
            <p:ph type="title"/>
          </p:nvPr>
        </p:nvSpPr>
        <p:spPr>
          <a:xfrm>
            <a:off x="963084" y="4406901"/>
            <a:ext cx="10363200" cy="1362075"/>
          </a:xfrm>
        </p:spPr>
        <p:txBody>
          <a:bodyPr anchor="t"/>
          <a:lstStyle>
            <a:lvl1pPr algn="l">
              <a:defRPr sz="4000" b="1" cap="all"/>
            </a:lvl1pPr>
          </a:lstStyle>
          <a:p>
            <a:r>
              <a:rPr lang="tr-TR" smtClean="0"/>
              <a:t>Asıl başlık stili için tıklatın</a:t>
            </a:r>
            <a:endParaRPr lang="tr-TR"/>
          </a:p>
        </p:txBody>
      </p:sp>
      <p:sp>
        <p:nvSpPr>
          <p:cNvPr id="3" name="Metin Yer Tutucusu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tr-TR" smtClean="0"/>
              <a:t>Asıl metin stillerini düzenlemek için tıklatın</a:t>
            </a:r>
          </a:p>
        </p:txBody>
      </p:sp>
      <p:sp>
        <p:nvSpPr>
          <p:cNvPr id="4" name="Rectangle 4"/>
          <p:cNvSpPr>
            <a:spLocks noGrp="1" noChangeArrowheads="1"/>
          </p:cNvSpPr>
          <p:nvPr>
            <p:ph type="dt" sz="half" idx="10"/>
          </p:nvPr>
        </p:nvSpPr>
        <p:spPr>
          <a:ln/>
        </p:spPr>
        <p:txBody>
          <a:bodyPr/>
          <a:lstStyle>
            <a:lvl1pPr>
              <a:defRPr/>
            </a:lvl1pPr>
          </a:lstStyle>
          <a:p>
            <a:pPr>
              <a:defRPr/>
            </a:pPr>
            <a:endParaRPr lang="tr-TR">
              <a:solidFill>
                <a:srgbClr val="FFFFFF"/>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tr-TR">
              <a:solidFill>
                <a:srgbClr val="FFFFFF"/>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9BCBEE84-15A1-4A8A-9EB9-0261230D0424}" type="slidenum">
              <a:rPr lang="tr-TR" altLang="tr-TR">
                <a:solidFill>
                  <a:srgbClr val="FFFFFF"/>
                </a:solidFill>
              </a:rPr>
              <a:pPr>
                <a:defRPr/>
              </a:pPr>
              <a:t>‹#›</a:t>
            </a:fld>
            <a:endParaRPr lang="tr-TR" altLang="tr-TR">
              <a:solidFill>
                <a:srgbClr val="FFFFFF"/>
              </a:solidFill>
            </a:endParaRPr>
          </a:p>
        </p:txBody>
      </p:sp>
    </p:spTree>
    <p:extLst>
      <p:ext uri="{BB962C8B-B14F-4D97-AF65-F5344CB8AC3E}">
        <p14:creationId xmlns:p14="http://schemas.microsoft.com/office/powerpoint/2010/main" val="1218359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402168" y="1676401"/>
            <a:ext cx="5592233" cy="44227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97601" y="1676401"/>
            <a:ext cx="5592233" cy="44227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Rectangle 4"/>
          <p:cNvSpPr>
            <a:spLocks noGrp="1" noChangeArrowheads="1"/>
          </p:cNvSpPr>
          <p:nvPr>
            <p:ph type="dt" sz="half" idx="10"/>
          </p:nvPr>
        </p:nvSpPr>
        <p:spPr>
          <a:ln/>
        </p:spPr>
        <p:txBody>
          <a:bodyPr/>
          <a:lstStyle>
            <a:lvl1pPr>
              <a:defRPr/>
            </a:lvl1pPr>
          </a:lstStyle>
          <a:p>
            <a:pPr>
              <a:defRPr/>
            </a:pPr>
            <a:endParaRPr lang="tr-TR">
              <a:solidFill>
                <a:srgbClr val="FFFFFF"/>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tr-TR">
              <a:solidFill>
                <a:srgbClr val="FFFFFF"/>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AE653F28-DED0-48BF-BB56-DFA95AC01B58}" type="slidenum">
              <a:rPr lang="tr-TR" altLang="tr-TR">
                <a:solidFill>
                  <a:srgbClr val="FFFFFF"/>
                </a:solidFill>
              </a:rPr>
              <a:pPr>
                <a:defRPr/>
              </a:pPr>
              <a:t>‹#›</a:t>
            </a:fld>
            <a:endParaRPr lang="tr-TR" altLang="tr-TR">
              <a:solidFill>
                <a:srgbClr val="FFFFFF"/>
              </a:solidFill>
            </a:endParaRPr>
          </a:p>
        </p:txBody>
      </p:sp>
    </p:spTree>
    <p:extLst>
      <p:ext uri="{BB962C8B-B14F-4D97-AF65-F5344CB8AC3E}">
        <p14:creationId xmlns:p14="http://schemas.microsoft.com/office/powerpoint/2010/main" val="30882356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p:cNvSpPr>
            <a:spLocks noGrp="1"/>
          </p:cNvSpPr>
          <p:nvPr>
            <p:ph type="title"/>
          </p:nvPr>
        </p:nvSpPr>
        <p:spPr>
          <a:xfrm>
            <a:off x="609600" y="274638"/>
            <a:ext cx="10972800" cy="1143000"/>
          </a:xfrm>
        </p:spPr>
        <p:txBody>
          <a:bodyPr/>
          <a:lstStyle>
            <a:lvl1pPr>
              <a:defRPr/>
            </a:lvl1pPr>
          </a:lstStyle>
          <a:p>
            <a:r>
              <a:rPr lang="tr-TR" smtClean="0"/>
              <a:t>Asıl başlık stili için tıklatın</a:t>
            </a:r>
            <a:endParaRPr lang="tr-TR"/>
          </a:p>
        </p:txBody>
      </p:sp>
      <p:sp>
        <p:nvSpPr>
          <p:cNvPr id="3" name="Metin Yer Tutucusu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Rectangle 4"/>
          <p:cNvSpPr>
            <a:spLocks noGrp="1" noChangeArrowheads="1"/>
          </p:cNvSpPr>
          <p:nvPr>
            <p:ph type="dt" sz="half" idx="10"/>
          </p:nvPr>
        </p:nvSpPr>
        <p:spPr>
          <a:ln/>
        </p:spPr>
        <p:txBody>
          <a:bodyPr/>
          <a:lstStyle>
            <a:lvl1pPr>
              <a:defRPr/>
            </a:lvl1pPr>
          </a:lstStyle>
          <a:p>
            <a:pPr>
              <a:defRPr/>
            </a:pPr>
            <a:endParaRPr lang="tr-TR">
              <a:solidFill>
                <a:srgbClr val="FFFFFF"/>
              </a:solidFill>
            </a:endParaRPr>
          </a:p>
        </p:txBody>
      </p:sp>
      <p:sp>
        <p:nvSpPr>
          <p:cNvPr id="8" name="Rectangle 5"/>
          <p:cNvSpPr>
            <a:spLocks noGrp="1" noChangeArrowheads="1"/>
          </p:cNvSpPr>
          <p:nvPr>
            <p:ph type="ftr" sz="quarter" idx="11"/>
          </p:nvPr>
        </p:nvSpPr>
        <p:spPr>
          <a:ln/>
        </p:spPr>
        <p:txBody>
          <a:bodyPr/>
          <a:lstStyle>
            <a:lvl1pPr>
              <a:defRPr/>
            </a:lvl1pPr>
          </a:lstStyle>
          <a:p>
            <a:pPr>
              <a:defRPr/>
            </a:pPr>
            <a:endParaRPr lang="tr-TR">
              <a:solidFill>
                <a:srgbClr val="FFFFFF"/>
              </a:solidFill>
            </a:endParaRPr>
          </a:p>
        </p:txBody>
      </p:sp>
      <p:sp>
        <p:nvSpPr>
          <p:cNvPr id="9" name="Rectangle 6"/>
          <p:cNvSpPr>
            <a:spLocks noGrp="1" noChangeArrowheads="1"/>
          </p:cNvSpPr>
          <p:nvPr>
            <p:ph type="sldNum" sz="quarter" idx="12"/>
          </p:nvPr>
        </p:nvSpPr>
        <p:spPr>
          <a:ln/>
        </p:spPr>
        <p:txBody>
          <a:bodyPr/>
          <a:lstStyle>
            <a:lvl1pPr>
              <a:defRPr/>
            </a:lvl1pPr>
          </a:lstStyle>
          <a:p>
            <a:pPr>
              <a:defRPr/>
            </a:pPr>
            <a:fld id="{E0B0E0A1-D78D-4799-A009-39F3BF8773C0}" type="slidenum">
              <a:rPr lang="tr-TR" altLang="tr-TR">
                <a:solidFill>
                  <a:srgbClr val="FFFFFF"/>
                </a:solidFill>
              </a:rPr>
              <a:pPr>
                <a:defRPr/>
              </a:pPr>
              <a:t>‹#›</a:t>
            </a:fld>
            <a:endParaRPr lang="tr-TR" altLang="tr-TR">
              <a:solidFill>
                <a:srgbClr val="FFFFFF"/>
              </a:solidFill>
            </a:endParaRPr>
          </a:p>
        </p:txBody>
      </p:sp>
    </p:spTree>
    <p:extLst>
      <p:ext uri="{BB962C8B-B14F-4D97-AF65-F5344CB8AC3E}">
        <p14:creationId xmlns:p14="http://schemas.microsoft.com/office/powerpoint/2010/main" val="168215925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Rectangle 4"/>
          <p:cNvSpPr>
            <a:spLocks noGrp="1" noChangeArrowheads="1"/>
          </p:cNvSpPr>
          <p:nvPr>
            <p:ph type="dt" sz="half" idx="10"/>
          </p:nvPr>
        </p:nvSpPr>
        <p:spPr>
          <a:ln/>
        </p:spPr>
        <p:txBody>
          <a:bodyPr/>
          <a:lstStyle>
            <a:lvl1pPr>
              <a:defRPr/>
            </a:lvl1pPr>
          </a:lstStyle>
          <a:p>
            <a:pPr>
              <a:defRPr/>
            </a:pPr>
            <a:endParaRPr lang="tr-TR">
              <a:solidFill>
                <a:srgbClr val="FFFFFF"/>
              </a:solidFill>
            </a:endParaRPr>
          </a:p>
        </p:txBody>
      </p:sp>
      <p:sp>
        <p:nvSpPr>
          <p:cNvPr id="4" name="Rectangle 5"/>
          <p:cNvSpPr>
            <a:spLocks noGrp="1" noChangeArrowheads="1"/>
          </p:cNvSpPr>
          <p:nvPr>
            <p:ph type="ftr" sz="quarter" idx="11"/>
          </p:nvPr>
        </p:nvSpPr>
        <p:spPr>
          <a:ln/>
        </p:spPr>
        <p:txBody>
          <a:bodyPr/>
          <a:lstStyle>
            <a:lvl1pPr>
              <a:defRPr/>
            </a:lvl1pPr>
          </a:lstStyle>
          <a:p>
            <a:pPr>
              <a:defRPr/>
            </a:pPr>
            <a:endParaRPr lang="tr-TR">
              <a:solidFill>
                <a:srgbClr val="FFFFFF"/>
              </a:solidFill>
            </a:endParaRPr>
          </a:p>
        </p:txBody>
      </p:sp>
      <p:sp>
        <p:nvSpPr>
          <p:cNvPr id="5" name="Rectangle 6"/>
          <p:cNvSpPr>
            <a:spLocks noGrp="1" noChangeArrowheads="1"/>
          </p:cNvSpPr>
          <p:nvPr>
            <p:ph type="sldNum" sz="quarter" idx="12"/>
          </p:nvPr>
        </p:nvSpPr>
        <p:spPr>
          <a:ln/>
        </p:spPr>
        <p:txBody>
          <a:bodyPr/>
          <a:lstStyle>
            <a:lvl1pPr>
              <a:defRPr/>
            </a:lvl1pPr>
          </a:lstStyle>
          <a:p>
            <a:pPr>
              <a:defRPr/>
            </a:pPr>
            <a:fld id="{5E099B8A-FE81-4A8C-9264-1AC2D2BBE517}" type="slidenum">
              <a:rPr lang="tr-TR" altLang="tr-TR">
                <a:solidFill>
                  <a:srgbClr val="FFFFFF"/>
                </a:solidFill>
              </a:rPr>
              <a:pPr>
                <a:defRPr/>
              </a:pPr>
              <a:t>‹#›</a:t>
            </a:fld>
            <a:endParaRPr lang="tr-TR" altLang="tr-TR">
              <a:solidFill>
                <a:srgbClr val="FFFFFF"/>
              </a:solidFill>
            </a:endParaRPr>
          </a:p>
        </p:txBody>
      </p:sp>
    </p:spTree>
    <p:extLst>
      <p:ext uri="{BB962C8B-B14F-4D97-AF65-F5344CB8AC3E}">
        <p14:creationId xmlns:p14="http://schemas.microsoft.com/office/powerpoint/2010/main" val="266539591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tr-TR">
              <a:solidFill>
                <a:srgbClr val="FFFFFF"/>
              </a:solidFill>
            </a:endParaRPr>
          </a:p>
        </p:txBody>
      </p:sp>
      <p:sp>
        <p:nvSpPr>
          <p:cNvPr id="3" name="Rectangle 5"/>
          <p:cNvSpPr>
            <a:spLocks noGrp="1" noChangeArrowheads="1"/>
          </p:cNvSpPr>
          <p:nvPr>
            <p:ph type="ftr" sz="quarter" idx="11"/>
          </p:nvPr>
        </p:nvSpPr>
        <p:spPr>
          <a:ln/>
        </p:spPr>
        <p:txBody>
          <a:bodyPr/>
          <a:lstStyle>
            <a:lvl1pPr>
              <a:defRPr/>
            </a:lvl1pPr>
          </a:lstStyle>
          <a:p>
            <a:pPr>
              <a:defRPr/>
            </a:pPr>
            <a:endParaRPr lang="tr-TR">
              <a:solidFill>
                <a:srgbClr val="FFFFFF"/>
              </a:solidFill>
            </a:endParaRPr>
          </a:p>
        </p:txBody>
      </p:sp>
      <p:sp>
        <p:nvSpPr>
          <p:cNvPr id="4" name="Rectangle 6"/>
          <p:cNvSpPr>
            <a:spLocks noGrp="1" noChangeArrowheads="1"/>
          </p:cNvSpPr>
          <p:nvPr>
            <p:ph type="sldNum" sz="quarter" idx="12"/>
          </p:nvPr>
        </p:nvSpPr>
        <p:spPr>
          <a:ln/>
        </p:spPr>
        <p:txBody>
          <a:bodyPr/>
          <a:lstStyle>
            <a:lvl1pPr>
              <a:defRPr/>
            </a:lvl1pPr>
          </a:lstStyle>
          <a:p>
            <a:pPr>
              <a:defRPr/>
            </a:pPr>
            <a:fld id="{26BF7B6F-3EC8-410C-ACED-9DF8EB3A394F}" type="slidenum">
              <a:rPr lang="tr-TR" altLang="tr-TR">
                <a:solidFill>
                  <a:srgbClr val="FFFFFF"/>
                </a:solidFill>
              </a:rPr>
              <a:pPr>
                <a:defRPr/>
              </a:pPr>
              <a:t>‹#›</a:t>
            </a:fld>
            <a:endParaRPr lang="tr-TR" altLang="tr-TR">
              <a:solidFill>
                <a:srgbClr val="FFFFFF"/>
              </a:solidFill>
            </a:endParaRPr>
          </a:p>
        </p:txBody>
      </p:sp>
    </p:spTree>
    <p:extLst>
      <p:ext uri="{BB962C8B-B14F-4D97-AF65-F5344CB8AC3E}">
        <p14:creationId xmlns:p14="http://schemas.microsoft.com/office/powerpoint/2010/main" val="297267288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p:cNvSpPr>
            <a:spLocks noGrp="1"/>
          </p:cNvSpPr>
          <p:nvPr>
            <p:ph type="title"/>
          </p:nvPr>
        </p:nvSpPr>
        <p:spPr>
          <a:xfrm>
            <a:off x="609601" y="273050"/>
            <a:ext cx="4011084" cy="1162050"/>
          </a:xfrm>
        </p:spPr>
        <p:txBody>
          <a:bodyPr anchor="b"/>
          <a:lstStyle>
            <a:lvl1pPr algn="l">
              <a:defRPr sz="2000" b="1"/>
            </a:lvl1pPr>
          </a:lstStyle>
          <a:p>
            <a:r>
              <a:rPr lang="tr-TR" smtClean="0"/>
              <a:t>Asıl başlık stili için tıklatın</a:t>
            </a:r>
            <a:endParaRPr lang="tr-TR"/>
          </a:p>
        </p:txBody>
      </p:sp>
      <p:sp>
        <p:nvSpPr>
          <p:cNvPr id="3" name="İçerik Yer Tutucusu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Rectangle 4"/>
          <p:cNvSpPr>
            <a:spLocks noGrp="1" noChangeArrowheads="1"/>
          </p:cNvSpPr>
          <p:nvPr>
            <p:ph type="dt" sz="half" idx="10"/>
          </p:nvPr>
        </p:nvSpPr>
        <p:spPr>
          <a:ln/>
        </p:spPr>
        <p:txBody>
          <a:bodyPr/>
          <a:lstStyle>
            <a:lvl1pPr>
              <a:defRPr/>
            </a:lvl1pPr>
          </a:lstStyle>
          <a:p>
            <a:pPr>
              <a:defRPr/>
            </a:pPr>
            <a:endParaRPr lang="tr-TR">
              <a:solidFill>
                <a:srgbClr val="FFFFFF"/>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tr-TR">
              <a:solidFill>
                <a:srgbClr val="FFFFFF"/>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0759D07C-BB56-4B3F-BAC2-562A5237D20B}" type="slidenum">
              <a:rPr lang="tr-TR" altLang="tr-TR">
                <a:solidFill>
                  <a:srgbClr val="FFFFFF"/>
                </a:solidFill>
              </a:rPr>
              <a:pPr>
                <a:defRPr/>
              </a:pPr>
              <a:t>‹#›</a:t>
            </a:fld>
            <a:endParaRPr lang="tr-TR" altLang="tr-TR">
              <a:solidFill>
                <a:srgbClr val="FFFFFF"/>
              </a:solidFill>
            </a:endParaRPr>
          </a:p>
        </p:txBody>
      </p:sp>
    </p:spTree>
    <p:extLst>
      <p:ext uri="{BB962C8B-B14F-4D97-AF65-F5344CB8AC3E}">
        <p14:creationId xmlns:p14="http://schemas.microsoft.com/office/powerpoint/2010/main" val="2324108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p:cNvSpPr>
            <a:spLocks noGrp="1"/>
          </p:cNvSpPr>
          <p:nvPr>
            <p:ph type="title"/>
          </p:nvPr>
        </p:nvSpPr>
        <p:spPr>
          <a:xfrm>
            <a:off x="2389717" y="4800600"/>
            <a:ext cx="7315200" cy="566738"/>
          </a:xfrm>
        </p:spPr>
        <p:txBody>
          <a:bodyPr anchor="b"/>
          <a:lstStyle>
            <a:lvl1pPr algn="l">
              <a:defRPr sz="2000" b="1"/>
            </a:lvl1pPr>
          </a:lstStyle>
          <a:p>
            <a:r>
              <a:rPr lang="tr-TR" smtClean="0"/>
              <a:t>Asıl başlık stili için tıklatın</a:t>
            </a:r>
            <a:endParaRPr lang="tr-TR"/>
          </a:p>
        </p:txBody>
      </p:sp>
      <p:sp>
        <p:nvSpPr>
          <p:cNvPr id="3" name="Resim Yer Tutucusu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tr-TR" noProof="0" smtClean="0"/>
          </a:p>
        </p:txBody>
      </p:sp>
      <p:sp>
        <p:nvSpPr>
          <p:cNvPr id="4" name="Metin Yer Tutucusu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Rectangle 4"/>
          <p:cNvSpPr>
            <a:spLocks noGrp="1" noChangeArrowheads="1"/>
          </p:cNvSpPr>
          <p:nvPr>
            <p:ph type="dt" sz="half" idx="10"/>
          </p:nvPr>
        </p:nvSpPr>
        <p:spPr>
          <a:ln/>
        </p:spPr>
        <p:txBody>
          <a:bodyPr/>
          <a:lstStyle>
            <a:lvl1pPr>
              <a:defRPr/>
            </a:lvl1pPr>
          </a:lstStyle>
          <a:p>
            <a:pPr>
              <a:defRPr/>
            </a:pPr>
            <a:endParaRPr lang="tr-TR">
              <a:solidFill>
                <a:srgbClr val="FFFFFF"/>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tr-TR">
              <a:solidFill>
                <a:srgbClr val="FFFFFF"/>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0CCD793B-A40F-4E91-808B-00033AF8A8BC}" type="slidenum">
              <a:rPr lang="tr-TR" altLang="tr-TR">
                <a:solidFill>
                  <a:srgbClr val="FFFFFF"/>
                </a:solidFill>
              </a:rPr>
              <a:pPr>
                <a:defRPr/>
              </a:pPr>
              <a:t>‹#›</a:t>
            </a:fld>
            <a:endParaRPr lang="tr-TR" altLang="tr-TR">
              <a:solidFill>
                <a:srgbClr val="FFFFFF"/>
              </a:solidFill>
            </a:endParaRPr>
          </a:p>
        </p:txBody>
      </p:sp>
    </p:spTree>
    <p:extLst>
      <p:ext uri="{BB962C8B-B14F-4D97-AF65-F5344CB8AC3E}">
        <p14:creationId xmlns:p14="http://schemas.microsoft.com/office/powerpoint/2010/main" val="325087657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8">
            <a:duotone>
              <a:schemeClr val="bg1"/>
              <a:srgbClr val="FFFFFF"/>
            </a:duotone>
          </a:blip>
          <a:srcRect/>
          <a:stretch>
            <a:fillRect/>
          </a:stretch>
        </a:blipFill>
        <a:effectLst/>
      </p:bgPr>
    </p:bg>
    <p:spTree>
      <p:nvGrpSpPr>
        <p:cNvPr id="1" name=""/>
        <p:cNvGrpSpPr/>
        <p:nvPr/>
      </p:nvGrpSpPr>
      <p:grpSpPr>
        <a:xfrm>
          <a:off x="0" y="0"/>
          <a:ext cx="0" cy="0"/>
          <a:chOff x="0" y="0"/>
          <a:chExt cx="0" cy="0"/>
        </a:xfrm>
      </p:grpSpPr>
      <p:sp>
        <p:nvSpPr>
          <p:cNvPr id="116738" name="Rectangle 2"/>
          <p:cNvSpPr>
            <a:spLocks noGrp="1" noRot="1" noChangeArrowheads="1"/>
          </p:cNvSpPr>
          <p:nvPr>
            <p:ph type="title"/>
          </p:nvPr>
        </p:nvSpPr>
        <p:spPr bwMode="auto">
          <a:xfrm>
            <a:off x="402167" y="228601"/>
            <a:ext cx="11347451" cy="13255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tr-TR" smtClean="0"/>
              <a:t>Asıl başlık stili için tıklatın</a:t>
            </a:r>
          </a:p>
        </p:txBody>
      </p:sp>
      <p:sp>
        <p:nvSpPr>
          <p:cNvPr id="116739" name="Rectangle 3"/>
          <p:cNvSpPr>
            <a:spLocks noGrp="1" noRot="1" noChangeArrowheads="1"/>
          </p:cNvSpPr>
          <p:nvPr>
            <p:ph type="body" idx="1"/>
          </p:nvPr>
        </p:nvSpPr>
        <p:spPr bwMode="auto">
          <a:xfrm>
            <a:off x="402167" y="1676401"/>
            <a:ext cx="11387667" cy="4422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p>
        </p:txBody>
      </p:sp>
      <p:sp>
        <p:nvSpPr>
          <p:cNvPr id="116740" name="Rectangle 4"/>
          <p:cNvSpPr>
            <a:spLocks noGrp="1" noChangeArrowheads="1"/>
          </p:cNvSpPr>
          <p:nvPr>
            <p:ph type="dt" sz="half" idx="2"/>
          </p:nvPr>
        </p:nvSpPr>
        <p:spPr bwMode="auto">
          <a:xfrm>
            <a:off x="406400" y="6245225"/>
            <a:ext cx="30480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eaLnBrk="1" hangingPunct="1">
              <a:defRPr sz="1400">
                <a:effectLst>
                  <a:outerShdw blurRad="38100" dist="38100" dir="2700000" algn="tl">
                    <a:srgbClr val="000000"/>
                  </a:outerShdw>
                </a:effectLst>
                <a:latin typeface="Arial" charset="0"/>
              </a:defRPr>
            </a:lvl1pPr>
          </a:lstStyle>
          <a:p>
            <a:pPr fontAlgn="base">
              <a:spcBef>
                <a:spcPct val="0"/>
              </a:spcBef>
              <a:spcAft>
                <a:spcPct val="0"/>
              </a:spcAft>
              <a:defRPr/>
            </a:pPr>
            <a:endParaRPr lang="tr-TR">
              <a:solidFill>
                <a:srgbClr val="FFFFFF"/>
              </a:solidFill>
            </a:endParaRPr>
          </a:p>
        </p:txBody>
      </p:sp>
      <p:sp>
        <p:nvSpPr>
          <p:cNvPr id="116741" name="Rectangle 5"/>
          <p:cNvSpPr>
            <a:spLocks noGrp="1" noChangeArrowheads="1"/>
          </p:cNvSpPr>
          <p:nvPr>
            <p:ph type="ftr" sz="quarter" idx="3"/>
          </p:nvPr>
        </p:nvSpPr>
        <p:spPr bwMode="auto">
          <a:xfrm>
            <a:off x="4165600" y="6245225"/>
            <a:ext cx="38608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ctr" eaLnBrk="1" hangingPunct="1">
              <a:defRPr sz="1400">
                <a:effectLst>
                  <a:outerShdw blurRad="38100" dist="38100" dir="2700000" algn="tl">
                    <a:srgbClr val="000000"/>
                  </a:outerShdw>
                </a:effectLst>
                <a:latin typeface="Arial" charset="0"/>
              </a:defRPr>
            </a:lvl1pPr>
          </a:lstStyle>
          <a:p>
            <a:pPr fontAlgn="base">
              <a:spcBef>
                <a:spcPct val="0"/>
              </a:spcBef>
              <a:spcAft>
                <a:spcPct val="0"/>
              </a:spcAft>
              <a:defRPr/>
            </a:pPr>
            <a:endParaRPr lang="tr-TR">
              <a:solidFill>
                <a:srgbClr val="FFFFFF"/>
              </a:solidFill>
            </a:endParaRPr>
          </a:p>
        </p:txBody>
      </p:sp>
      <p:sp>
        <p:nvSpPr>
          <p:cNvPr id="116742" name="Rectangle 6"/>
          <p:cNvSpPr>
            <a:spLocks noGrp="1" noChangeArrowheads="1"/>
          </p:cNvSpPr>
          <p:nvPr>
            <p:ph type="sldNum" sz="quarter" idx="4"/>
          </p:nvPr>
        </p:nvSpPr>
        <p:spPr bwMode="auto">
          <a:xfrm>
            <a:off x="8737600" y="6245225"/>
            <a:ext cx="30480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eaLnBrk="1" hangingPunct="1">
              <a:defRPr sz="1400">
                <a:effectLst>
                  <a:outerShdw blurRad="38100" dist="38100" dir="2700000" algn="tl">
                    <a:srgbClr val="000000"/>
                  </a:outerShdw>
                </a:effectLst>
              </a:defRPr>
            </a:lvl1pPr>
          </a:lstStyle>
          <a:p>
            <a:pPr fontAlgn="base">
              <a:spcBef>
                <a:spcPct val="0"/>
              </a:spcBef>
              <a:spcAft>
                <a:spcPct val="0"/>
              </a:spcAft>
              <a:defRPr/>
            </a:pPr>
            <a:fld id="{603F36A6-BDAA-4E7D-B037-289D9FEF3F91}" type="slidenum">
              <a:rPr lang="tr-TR" altLang="tr-TR">
                <a:solidFill>
                  <a:srgbClr val="FFFFFF"/>
                </a:solidFill>
              </a:rPr>
              <a:pPr fontAlgn="base">
                <a:spcBef>
                  <a:spcPct val="0"/>
                </a:spcBef>
                <a:spcAft>
                  <a:spcPct val="0"/>
                </a:spcAft>
                <a:defRPr/>
              </a:pPr>
              <a:t>‹#›</a:t>
            </a:fld>
            <a:endParaRPr lang="tr-TR" altLang="tr-TR">
              <a:solidFill>
                <a:srgbClr val="FFFFFF"/>
              </a:solidFill>
            </a:endParaRPr>
          </a:p>
        </p:txBody>
      </p:sp>
    </p:spTree>
    <p:extLst>
      <p:ext uri="{BB962C8B-B14F-4D97-AF65-F5344CB8AC3E}">
        <p14:creationId xmlns:p14="http://schemas.microsoft.com/office/powerpoint/2010/main" val="3349888943"/>
      </p:ext>
    </p:extLst>
  </p:cSld>
  <p:clrMap bg1="dk2" tx1="lt1" bg2="dk1"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hf hdr="0" ftr="0" dt="0"/>
  <p:txStyles>
    <p:titleStyle>
      <a:lvl1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2pPr>
      <a:lvl3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3pPr>
      <a:lvl4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4pPr>
      <a:lvl5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5pPr>
      <a:lvl6pPr marL="4572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6pPr>
      <a:lvl7pPr marL="9144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7pPr>
      <a:lvl8pPr marL="13716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8pPr>
      <a:lvl9pPr marL="18288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9pPr>
    </p:titleStyle>
    <p:bodyStyle>
      <a:lvl1pPr marL="342900" indent="-342900" algn="l" rtl="0" eaLnBrk="0" fontAlgn="base" hangingPunct="0">
        <a:spcBef>
          <a:spcPct val="20000"/>
        </a:spcBef>
        <a:spcAft>
          <a:spcPct val="0"/>
        </a:spcAft>
        <a:buClr>
          <a:schemeClr val="hlink"/>
        </a:buClr>
        <a:buFont typeface="Wingdings" panose="05000000000000000000" pitchFamily="2" charset="2"/>
        <a:buChar char="§"/>
        <a:defRPr sz="3200">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effectLst>
            <a:outerShdw blurRad="38100" dist="38100" dir="2700000" algn="tl">
              <a:srgbClr val="000000"/>
            </a:outerShdw>
          </a:effectLst>
          <a:latin typeface="+mn-lt"/>
        </a:defRPr>
      </a:lvl2pPr>
      <a:lvl3pPr marL="1143000" indent="-228600" algn="l" rtl="0" eaLnBrk="0" fontAlgn="base" hangingPunct="0">
        <a:spcBef>
          <a:spcPct val="20000"/>
        </a:spcBef>
        <a:spcAft>
          <a:spcPct val="0"/>
        </a:spcAft>
        <a:buClr>
          <a:schemeClr val="hlink"/>
        </a:buClr>
        <a:buFont typeface="Wingdings" panose="05000000000000000000" pitchFamily="2" charset="2"/>
        <a:buChar char="§"/>
        <a:defRPr sz="2400">
          <a:solidFill>
            <a:schemeClr val="tx1"/>
          </a:solidFill>
          <a:effectLst>
            <a:outerShdw blurRad="38100" dist="38100" dir="2700000" algn="tl">
              <a:srgbClr val="000000"/>
            </a:outerShdw>
          </a:effectLst>
          <a:latin typeface="+mn-lt"/>
        </a:defRPr>
      </a:lvl3pPr>
      <a:lvl4pPr marL="1600200" indent="-228600" algn="l" rtl="0" eaLnBrk="0" fontAlgn="base" hangingPunct="0">
        <a:spcBef>
          <a:spcPct val="20000"/>
        </a:spcBef>
        <a:spcAft>
          <a:spcPct val="0"/>
        </a:spcAft>
        <a:buChar char="–"/>
        <a:defRPr sz="2000">
          <a:solidFill>
            <a:schemeClr val="tx1"/>
          </a:solidFill>
          <a:effectLst>
            <a:outerShdw blurRad="38100" dist="38100" dir="2700000" algn="tl">
              <a:srgbClr val="000000"/>
            </a:outerShdw>
          </a:effectLst>
          <a:latin typeface="+mn-lt"/>
        </a:defRPr>
      </a:lvl4pPr>
      <a:lvl5pPr marL="2057400" indent="-228600" algn="l" rtl="0" eaLnBrk="0" fontAlgn="base" hangingPunct="0">
        <a:spcBef>
          <a:spcPct val="20000"/>
        </a:spcBef>
        <a:spcAft>
          <a:spcPct val="0"/>
        </a:spcAft>
        <a:buClr>
          <a:schemeClr val="hlink"/>
        </a:buClr>
        <a:buFont typeface="Wingdings" panose="05000000000000000000" pitchFamily="2" charset="2"/>
        <a:buChar char="§"/>
        <a:defRPr sz="2000">
          <a:solidFill>
            <a:schemeClr val="tx1"/>
          </a:solidFill>
          <a:effectLst>
            <a:outerShdw blurRad="38100" dist="38100" dir="2700000" algn="tl">
              <a:srgbClr val="000000"/>
            </a:outerShdw>
          </a:effectLst>
          <a:latin typeface="+mn-lt"/>
        </a:defRPr>
      </a:lvl5pPr>
      <a:lvl6pPr marL="2514600" indent="-228600" algn="l" rtl="0" fontAlgn="base">
        <a:spcBef>
          <a:spcPct val="20000"/>
        </a:spcBef>
        <a:spcAft>
          <a:spcPct val="0"/>
        </a:spcAft>
        <a:buClr>
          <a:schemeClr val="hlink"/>
        </a:buClr>
        <a:buFont typeface="Wingdings" pitchFamily="2" charset="2"/>
        <a:buChar char="§"/>
        <a:defRPr sz="2000">
          <a:solidFill>
            <a:schemeClr val="tx1"/>
          </a:solidFill>
          <a:effectLst>
            <a:outerShdw blurRad="38100" dist="38100" dir="2700000" algn="tl">
              <a:srgbClr val="000000"/>
            </a:outerShdw>
          </a:effectLst>
          <a:latin typeface="+mn-lt"/>
        </a:defRPr>
      </a:lvl6pPr>
      <a:lvl7pPr marL="2971800" indent="-228600" algn="l" rtl="0" fontAlgn="base">
        <a:spcBef>
          <a:spcPct val="20000"/>
        </a:spcBef>
        <a:spcAft>
          <a:spcPct val="0"/>
        </a:spcAft>
        <a:buClr>
          <a:schemeClr val="hlink"/>
        </a:buClr>
        <a:buFont typeface="Wingdings" pitchFamily="2" charset="2"/>
        <a:buChar char="§"/>
        <a:defRPr sz="2000">
          <a:solidFill>
            <a:schemeClr val="tx1"/>
          </a:solidFill>
          <a:effectLst>
            <a:outerShdw blurRad="38100" dist="38100" dir="2700000" algn="tl">
              <a:srgbClr val="000000"/>
            </a:outerShdw>
          </a:effectLst>
          <a:latin typeface="+mn-lt"/>
        </a:defRPr>
      </a:lvl7pPr>
      <a:lvl8pPr marL="3429000" indent="-228600" algn="l" rtl="0" fontAlgn="base">
        <a:spcBef>
          <a:spcPct val="20000"/>
        </a:spcBef>
        <a:spcAft>
          <a:spcPct val="0"/>
        </a:spcAft>
        <a:buClr>
          <a:schemeClr val="hlink"/>
        </a:buClr>
        <a:buFont typeface="Wingdings" pitchFamily="2" charset="2"/>
        <a:buChar char="§"/>
        <a:defRPr sz="2000">
          <a:solidFill>
            <a:schemeClr val="tx1"/>
          </a:solidFill>
          <a:effectLst>
            <a:outerShdw blurRad="38100" dist="38100" dir="2700000" algn="tl">
              <a:srgbClr val="000000"/>
            </a:outerShdw>
          </a:effectLst>
          <a:latin typeface="+mn-lt"/>
        </a:defRPr>
      </a:lvl8pPr>
      <a:lvl9pPr marL="3886200" indent="-228600" algn="l" rtl="0" fontAlgn="base">
        <a:spcBef>
          <a:spcPct val="20000"/>
        </a:spcBef>
        <a:spcAft>
          <a:spcPct val="0"/>
        </a:spcAft>
        <a:buClr>
          <a:schemeClr val="hlink"/>
        </a:buClr>
        <a:buFont typeface="Wingdings" pitchFamily="2" charset="2"/>
        <a:buChar char="§"/>
        <a:defRPr sz="2000">
          <a:solidFill>
            <a:schemeClr val="tx1"/>
          </a:solidFill>
          <a:effectLst>
            <a:outerShdw blurRad="38100" dist="38100" dir="2700000" algn="tl">
              <a:srgbClr val="000000"/>
            </a:outerShdw>
          </a:effectLst>
          <a:latin typeface="+mn-lt"/>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Slayt Numarası Yer Tutucusu 6"/>
          <p:cNvSpPr>
            <a:spLocks noGrp="1"/>
          </p:cNvSpPr>
          <p:nvPr>
            <p:ph type="sldNum" sz="quarter" idx="12"/>
          </p:nvPr>
        </p:nvSpPr>
        <p:spPr/>
        <p:txBody>
          <a:bodyPr/>
          <a:lstStyle>
            <a:lvl1pPr eaLnBrk="0" hangingPunct="0">
              <a:defRPr sz="2000">
                <a:solidFill>
                  <a:schemeClr val="tx1"/>
                </a:solidFill>
                <a:latin typeface="Arial" panose="020B0604020202020204" pitchFamily="34" charset="0"/>
              </a:defRPr>
            </a:lvl1pPr>
            <a:lvl2pPr marL="742950" indent="-285750" eaLnBrk="0" hangingPunct="0">
              <a:defRPr sz="2000">
                <a:solidFill>
                  <a:schemeClr val="tx1"/>
                </a:solidFill>
                <a:latin typeface="Arial" panose="020B0604020202020204" pitchFamily="34" charset="0"/>
              </a:defRPr>
            </a:lvl2pPr>
            <a:lvl3pPr marL="1143000" indent="-228600" eaLnBrk="0" hangingPunct="0">
              <a:defRPr sz="2000">
                <a:solidFill>
                  <a:schemeClr val="tx1"/>
                </a:solidFill>
                <a:latin typeface="Arial" panose="020B0604020202020204" pitchFamily="34" charset="0"/>
              </a:defRPr>
            </a:lvl3pPr>
            <a:lvl4pPr marL="1600200" indent="-228600" eaLnBrk="0" hangingPunct="0">
              <a:defRPr sz="2000">
                <a:solidFill>
                  <a:schemeClr val="tx1"/>
                </a:solidFill>
                <a:latin typeface="Arial" panose="020B0604020202020204" pitchFamily="34" charset="0"/>
              </a:defRPr>
            </a:lvl4pPr>
            <a:lvl5pPr marL="2057400" indent="-228600" eaLnBrk="0" hangingPunct="0">
              <a:defRPr sz="2000">
                <a:solidFill>
                  <a:schemeClr val="tx1"/>
                </a:solidFill>
                <a:latin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defRPr>
            </a:lvl9pPr>
          </a:lstStyle>
          <a:p>
            <a:pPr eaLnBrk="1" hangingPunct="1">
              <a:defRPr/>
            </a:pPr>
            <a:fld id="{536B318A-9CC4-4AE1-8A1D-294182C0FA87}" type="slidenum">
              <a:rPr lang="tr-TR" altLang="tr-TR" sz="1400">
                <a:solidFill>
                  <a:srgbClr val="FFFFFF"/>
                </a:solidFill>
              </a:rPr>
              <a:pPr eaLnBrk="1" hangingPunct="1">
                <a:defRPr/>
              </a:pPr>
              <a:t>1</a:t>
            </a:fld>
            <a:endParaRPr lang="tr-TR" altLang="tr-TR" sz="1400">
              <a:solidFill>
                <a:srgbClr val="FFFFFF"/>
              </a:solidFill>
            </a:endParaRPr>
          </a:p>
        </p:txBody>
      </p:sp>
      <p:sp>
        <p:nvSpPr>
          <p:cNvPr id="205828" name="Rectangle 4"/>
          <p:cNvSpPr>
            <a:spLocks noGrp="1" noRot="1" noChangeArrowheads="1"/>
          </p:cNvSpPr>
          <p:nvPr>
            <p:ph type="title"/>
          </p:nvPr>
        </p:nvSpPr>
        <p:spPr>
          <a:xfrm>
            <a:off x="1825625" y="228601"/>
            <a:ext cx="8510588" cy="968375"/>
          </a:xfrm>
        </p:spPr>
        <p:txBody>
          <a:bodyPr/>
          <a:lstStyle/>
          <a:p>
            <a:pPr eaLnBrk="1" hangingPunct="1">
              <a:defRPr/>
            </a:pPr>
            <a:r>
              <a:rPr lang="tr-TR" dirty="0" smtClean="0">
                <a:solidFill>
                  <a:srgbClr val="FFFF00"/>
                </a:solidFill>
              </a:rPr>
              <a:t>TOPRAK HAVASI</a:t>
            </a:r>
          </a:p>
        </p:txBody>
      </p:sp>
      <p:sp>
        <p:nvSpPr>
          <p:cNvPr id="205829" name="Rectangle 5"/>
          <p:cNvSpPr>
            <a:spLocks noGrp="1" noRot="1" noChangeArrowheads="1"/>
          </p:cNvSpPr>
          <p:nvPr>
            <p:ph type="body" sz="half" idx="1"/>
          </p:nvPr>
        </p:nvSpPr>
        <p:spPr>
          <a:xfrm>
            <a:off x="1825625" y="1341439"/>
            <a:ext cx="4630738" cy="4757737"/>
          </a:xfrm>
        </p:spPr>
        <p:txBody>
          <a:bodyPr/>
          <a:lstStyle/>
          <a:p>
            <a:pPr eaLnBrk="1" hangingPunct="1">
              <a:lnSpc>
                <a:spcPct val="80000"/>
              </a:lnSpc>
              <a:buFont typeface="Wingdings" panose="05000000000000000000" pitchFamily="2" charset="2"/>
              <a:buNone/>
              <a:defRPr/>
            </a:pPr>
            <a:r>
              <a:rPr lang="tr-TR" sz="1800" dirty="0"/>
              <a:t>     </a:t>
            </a:r>
          </a:p>
          <a:p>
            <a:pPr eaLnBrk="1" hangingPunct="1">
              <a:lnSpc>
                <a:spcPct val="80000"/>
              </a:lnSpc>
              <a:buFont typeface="Wingdings" panose="05000000000000000000" pitchFamily="2" charset="2"/>
              <a:buNone/>
              <a:defRPr/>
            </a:pPr>
            <a:r>
              <a:rPr lang="tr-TR" sz="1800" dirty="0"/>
              <a:t>     </a:t>
            </a:r>
            <a:r>
              <a:rPr lang="tr-TR" sz="2400" dirty="0"/>
              <a:t>Toprak havası atmosfer havasının bir devamıdır. Gerek atmosferden toprak boşluklarına, gerekse toprak boşluklarından atmosfere doğru devamlı bir hava değişimi söz konusudur. Bu sürekli hava değişimi toprak içindeki gaz fazın devamlı olarak yenilenmesine neden olmakta ve bu olay toprak havalanması olarak bilinmektedir</a:t>
            </a:r>
            <a:r>
              <a:rPr lang="tr-TR" sz="2000" dirty="0"/>
              <a:t>. </a:t>
            </a:r>
            <a:endParaRPr lang="tr-TR" sz="1800" dirty="0"/>
          </a:p>
        </p:txBody>
      </p:sp>
      <p:sp>
        <p:nvSpPr>
          <p:cNvPr id="205830" name="Rectangle 6"/>
          <p:cNvSpPr>
            <a:spLocks noGrp="1" noRot="1" noChangeArrowheads="1"/>
          </p:cNvSpPr>
          <p:nvPr>
            <p:ph sz="half" idx="2"/>
          </p:nvPr>
        </p:nvSpPr>
        <p:spPr>
          <a:xfrm>
            <a:off x="6527801" y="1844676"/>
            <a:ext cx="3838575" cy="3744913"/>
          </a:xfrm>
        </p:spPr>
        <p:txBody>
          <a:bodyPr/>
          <a:lstStyle/>
          <a:p>
            <a:pPr eaLnBrk="1" hangingPunct="1">
              <a:lnSpc>
                <a:spcPct val="80000"/>
              </a:lnSpc>
              <a:defRPr/>
            </a:pPr>
            <a:endParaRPr lang="tr-TR" sz="1800" dirty="0"/>
          </a:p>
        </p:txBody>
      </p:sp>
      <p:pic>
        <p:nvPicPr>
          <p:cNvPr id="112646" name="Picture 8" descr="soilclove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611938" y="1773238"/>
            <a:ext cx="3732212" cy="3816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86691010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ayt Numarası Yer Tutucusu 5"/>
          <p:cNvSpPr>
            <a:spLocks noGrp="1"/>
          </p:cNvSpPr>
          <p:nvPr>
            <p:ph type="sldNum" sz="quarter" idx="12"/>
          </p:nvPr>
        </p:nvSpPr>
        <p:spPr/>
        <p:txBody>
          <a:bodyPr/>
          <a:lstStyle>
            <a:lvl1pPr eaLnBrk="0" hangingPunct="0">
              <a:defRPr sz="2000">
                <a:solidFill>
                  <a:schemeClr val="tx1"/>
                </a:solidFill>
                <a:latin typeface="Arial" panose="020B0604020202020204" pitchFamily="34" charset="0"/>
              </a:defRPr>
            </a:lvl1pPr>
            <a:lvl2pPr marL="742950" indent="-285750" eaLnBrk="0" hangingPunct="0">
              <a:defRPr sz="2000">
                <a:solidFill>
                  <a:schemeClr val="tx1"/>
                </a:solidFill>
                <a:latin typeface="Arial" panose="020B0604020202020204" pitchFamily="34" charset="0"/>
              </a:defRPr>
            </a:lvl2pPr>
            <a:lvl3pPr marL="1143000" indent="-228600" eaLnBrk="0" hangingPunct="0">
              <a:defRPr sz="2000">
                <a:solidFill>
                  <a:schemeClr val="tx1"/>
                </a:solidFill>
                <a:latin typeface="Arial" panose="020B0604020202020204" pitchFamily="34" charset="0"/>
              </a:defRPr>
            </a:lvl3pPr>
            <a:lvl4pPr marL="1600200" indent="-228600" eaLnBrk="0" hangingPunct="0">
              <a:defRPr sz="2000">
                <a:solidFill>
                  <a:schemeClr val="tx1"/>
                </a:solidFill>
                <a:latin typeface="Arial" panose="020B0604020202020204" pitchFamily="34" charset="0"/>
              </a:defRPr>
            </a:lvl4pPr>
            <a:lvl5pPr marL="2057400" indent="-228600" eaLnBrk="0" hangingPunct="0">
              <a:defRPr sz="2000">
                <a:solidFill>
                  <a:schemeClr val="tx1"/>
                </a:solidFill>
                <a:latin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defRPr>
            </a:lvl9pPr>
          </a:lstStyle>
          <a:p>
            <a:pPr eaLnBrk="1" hangingPunct="1">
              <a:defRPr/>
            </a:pPr>
            <a:fld id="{A20E1EE7-55A5-41D1-8783-728D6EC7875B}" type="slidenum">
              <a:rPr lang="tr-TR" altLang="tr-TR" sz="1400">
                <a:solidFill>
                  <a:srgbClr val="FFFFFF"/>
                </a:solidFill>
              </a:rPr>
              <a:pPr eaLnBrk="1" hangingPunct="1">
                <a:defRPr/>
              </a:pPr>
              <a:t>10</a:t>
            </a:fld>
            <a:endParaRPr lang="tr-TR" altLang="tr-TR" sz="1400">
              <a:solidFill>
                <a:srgbClr val="FFFFFF"/>
              </a:solidFill>
            </a:endParaRPr>
          </a:p>
        </p:txBody>
      </p:sp>
      <p:sp>
        <p:nvSpPr>
          <p:cNvPr id="121859" name="Rectangle 2"/>
          <p:cNvSpPr>
            <a:spLocks noGrp="1" noRot="1" noChangeArrowheads="1"/>
          </p:cNvSpPr>
          <p:nvPr>
            <p:ph type="title"/>
          </p:nvPr>
        </p:nvSpPr>
        <p:spPr>
          <a:xfrm>
            <a:off x="1825625" y="228600"/>
            <a:ext cx="8510588" cy="1112838"/>
          </a:xfrm>
        </p:spPr>
        <p:txBody>
          <a:bodyPr/>
          <a:lstStyle/>
          <a:p>
            <a:pPr eaLnBrk="1" hangingPunct="1"/>
            <a:r>
              <a:rPr lang="tr-TR" altLang="tr-TR" sz="3600">
                <a:solidFill>
                  <a:srgbClr val="FFFF00"/>
                </a:solidFill>
                <a:effectLst/>
              </a:rPr>
              <a:t>Toprak Havasının Bileşimine Etki Eden Etmenler</a:t>
            </a:r>
          </a:p>
        </p:txBody>
      </p:sp>
      <p:sp>
        <p:nvSpPr>
          <p:cNvPr id="204803" name="Rectangle 3"/>
          <p:cNvSpPr>
            <a:spLocks noGrp="1" noRot="1" noChangeArrowheads="1"/>
          </p:cNvSpPr>
          <p:nvPr>
            <p:ph type="body" idx="1"/>
          </p:nvPr>
        </p:nvSpPr>
        <p:spPr>
          <a:xfrm>
            <a:off x="1825625" y="1676401"/>
            <a:ext cx="8540750" cy="4416425"/>
          </a:xfrm>
        </p:spPr>
        <p:txBody>
          <a:bodyPr/>
          <a:lstStyle/>
          <a:p>
            <a:pPr marL="609600" indent="-609600" eaLnBrk="1" hangingPunct="1">
              <a:lnSpc>
                <a:spcPct val="80000"/>
              </a:lnSpc>
              <a:buNone/>
              <a:defRPr/>
            </a:pPr>
            <a:r>
              <a:rPr lang="tr-TR" sz="2400" b="1"/>
              <a:t>	</a:t>
            </a:r>
            <a:r>
              <a:rPr lang="tr-TR" sz="2400" b="1">
                <a:solidFill>
                  <a:srgbClr val="FFFF00"/>
                </a:solidFill>
              </a:rPr>
              <a:t>Mevsimler</a:t>
            </a:r>
          </a:p>
          <a:p>
            <a:pPr marL="609600" indent="-609600" algn="just" eaLnBrk="1" hangingPunct="1">
              <a:lnSpc>
                <a:spcPct val="80000"/>
              </a:lnSpc>
              <a:buNone/>
              <a:defRPr/>
            </a:pPr>
            <a:r>
              <a:rPr lang="tr-TR" sz="2400"/>
              <a:t>	Toprak havasının bileşimi mevsimlere bağlı olarak dikkate değer değişimler göstermektedir. Bu değişmelerin büyük kısmından toprak nemi ve toprak sıcaklığındaki farklılıklar sorumlu olmaktadırlar. Ilıman bölgelerde kış ve ilkbahar aylarında toprak neminin fazlalaşması genellikle toprak havasındaki oksijen miktarının azalmasına karbondioksit miktarının ise artmasına yol açmaktadır. Yaz aylarında bölge toprakları normal olarak kuru durumda bulunduklarından, havalanma en yüksek düzeyine ulaşmakta ve bunun sonucunda toprak havası kış aylarındakine kıyasla daha yüksek miktarda oksijen ve daha düşük miktarda karbondioksit içermektedir. </a:t>
            </a:r>
          </a:p>
        </p:txBody>
      </p:sp>
    </p:spTree>
    <p:extLst>
      <p:ext uri="{BB962C8B-B14F-4D97-AF65-F5344CB8AC3E}">
        <p14:creationId xmlns:p14="http://schemas.microsoft.com/office/powerpoint/2010/main" val="382188755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ayt Numarası Yer Tutucusu 5"/>
          <p:cNvSpPr>
            <a:spLocks noGrp="1"/>
          </p:cNvSpPr>
          <p:nvPr>
            <p:ph type="sldNum" sz="quarter" idx="12"/>
          </p:nvPr>
        </p:nvSpPr>
        <p:spPr/>
        <p:txBody>
          <a:bodyPr/>
          <a:lstStyle>
            <a:lvl1pPr eaLnBrk="0" hangingPunct="0">
              <a:defRPr sz="2000">
                <a:solidFill>
                  <a:schemeClr val="tx1"/>
                </a:solidFill>
                <a:latin typeface="Arial" panose="020B0604020202020204" pitchFamily="34" charset="0"/>
              </a:defRPr>
            </a:lvl1pPr>
            <a:lvl2pPr marL="742950" indent="-285750" eaLnBrk="0" hangingPunct="0">
              <a:defRPr sz="2000">
                <a:solidFill>
                  <a:schemeClr val="tx1"/>
                </a:solidFill>
                <a:latin typeface="Arial" panose="020B0604020202020204" pitchFamily="34" charset="0"/>
              </a:defRPr>
            </a:lvl2pPr>
            <a:lvl3pPr marL="1143000" indent="-228600" eaLnBrk="0" hangingPunct="0">
              <a:defRPr sz="2000">
                <a:solidFill>
                  <a:schemeClr val="tx1"/>
                </a:solidFill>
                <a:latin typeface="Arial" panose="020B0604020202020204" pitchFamily="34" charset="0"/>
              </a:defRPr>
            </a:lvl3pPr>
            <a:lvl4pPr marL="1600200" indent="-228600" eaLnBrk="0" hangingPunct="0">
              <a:defRPr sz="2000">
                <a:solidFill>
                  <a:schemeClr val="tx1"/>
                </a:solidFill>
                <a:latin typeface="Arial" panose="020B0604020202020204" pitchFamily="34" charset="0"/>
              </a:defRPr>
            </a:lvl4pPr>
            <a:lvl5pPr marL="2057400" indent="-228600" eaLnBrk="0" hangingPunct="0">
              <a:defRPr sz="2000">
                <a:solidFill>
                  <a:schemeClr val="tx1"/>
                </a:solidFill>
                <a:latin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defRPr>
            </a:lvl9pPr>
          </a:lstStyle>
          <a:p>
            <a:pPr eaLnBrk="1" hangingPunct="1">
              <a:defRPr/>
            </a:pPr>
            <a:fld id="{DE1DC9C7-5A9E-4012-ADCA-96375BA41F0E}" type="slidenum">
              <a:rPr lang="tr-TR" altLang="tr-TR" sz="1400">
                <a:solidFill>
                  <a:srgbClr val="FFFFFF"/>
                </a:solidFill>
              </a:rPr>
              <a:pPr eaLnBrk="1" hangingPunct="1">
                <a:defRPr/>
              </a:pPr>
              <a:t>11</a:t>
            </a:fld>
            <a:endParaRPr lang="tr-TR" altLang="tr-TR" sz="1400">
              <a:solidFill>
                <a:srgbClr val="FFFFFF"/>
              </a:solidFill>
            </a:endParaRPr>
          </a:p>
        </p:txBody>
      </p:sp>
      <p:sp>
        <p:nvSpPr>
          <p:cNvPr id="244738" name="Rectangle 2"/>
          <p:cNvSpPr>
            <a:spLocks noGrp="1" noRot="1" noChangeArrowheads="1"/>
          </p:cNvSpPr>
          <p:nvPr>
            <p:ph type="title"/>
          </p:nvPr>
        </p:nvSpPr>
        <p:spPr/>
        <p:txBody>
          <a:bodyPr/>
          <a:lstStyle/>
          <a:p>
            <a:pPr eaLnBrk="1" hangingPunct="1">
              <a:defRPr/>
            </a:pPr>
            <a:r>
              <a:rPr lang="tr-TR" sz="4000" b="1">
                <a:solidFill>
                  <a:srgbClr val="FFFF00"/>
                </a:solidFill>
              </a:rPr>
              <a:t>Toprakta Gaz Değişim Prensipleri</a:t>
            </a:r>
          </a:p>
        </p:txBody>
      </p:sp>
      <p:sp>
        <p:nvSpPr>
          <p:cNvPr id="244739" name="Rectangle 3"/>
          <p:cNvSpPr>
            <a:spLocks noGrp="1" noRot="1" noChangeArrowheads="1"/>
          </p:cNvSpPr>
          <p:nvPr>
            <p:ph type="body" idx="1"/>
          </p:nvPr>
        </p:nvSpPr>
        <p:spPr/>
        <p:txBody>
          <a:bodyPr/>
          <a:lstStyle/>
          <a:p>
            <a:pPr eaLnBrk="1" hangingPunct="1">
              <a:defRPr/>
            </a:pPr>
            <a:r>
              <a:rPr lang="tr-TR" smtClean="0"/>
              <a:t>Toprakla atmosfer arasındaki gaz değişimi birbirinden farklı özellikler gösteren iki mekanizma aracılığıyla oluşmaktadır. </a:t>
            </a:r>
          </a:p>
          <a:p>
            <a:pPr eaLnBrk="1" hangingPunct="1">
              <a:defRPr/>
            </a:pPr>
            <a:r>
              <a:rPr lang="tr-TR" smtClean="0"/>
              <a:t> a) Kütle akışı  </a:t>
            </a:r>
          </a:p>
          <a:p>
            <a:pPr eaLnBrk="1" hangingPunct="1">
              <a:defRPr/>
            </a:pPr>
            <a:r>
              <a:rPr lang="tr-TR" smtClean="0"/>
              <a:t>b) Yayınım (difüzyon) dır. </a:t>
            </a:r>
          </a:p>
        </p:txBody>
      </p:sp>
    </p:spTree>
    <p:extLst>
      <p:ext uri="{BB962C8B-B14F-4D97-AF65-F5344CB8AC3E}">
        <p14:creationId xmlns:p14="http://schemas.microsoft.com/office/powerpoint/2010/main" val="261890315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ayt Numarası Yer Tutucusu 5"/>
          <p:cNvSpPr>
            <a:spLocks noGrp="1"/>
          </p:cNvSpPr>
          <p:nvPr>
            <p:ph type="sldNum" sz="quarter" idx="12"/>
          </p:nvPr>
        </p:nvSpPr>
        <p:spPr/>
        <p:txBody>
          <a:bodyPr/>
          <a:lstStyle>
            <a:lvl1pPr eaLnBrk="0" hangingPunct="0">
              <a:defRPr sz="2000">
                <a:solidFill>
                  <a:schemeClr val="tx1"/>
                </a:solidFill>
                <a:latin typeface="Arial" panose="020B0604020202020204" pitchFamily="34" charset="0"/>
              </a:defRPr>
            </a:lvl1pPr>
            <a:lvl2pPr marL="742950" indent="-285750" eaLnBrk="0" hangingPunct="0">
              <a:defRPr sz="2000">
                <a:solidFill>
                  <a:schemeClr val="tx1"/>
                </a:solidFill>
                <a:latin typeface="Arial" panose="020B0604020202020204" pitchFamily="34" charset="0"/>
              </a:defRPr>
            </a:lvl2pPr>
            <a:lvl3pPr marL="1143000" indent="-228600" eaLnBrk="0" hangingPunct="0">
              <a:defRPr sz="2000">
                <a:solidFill>
                  <a:schemeClr val="tx1"/>
                </a:solidFill>
                <a:latin typeface="Arial" panose="020B0604020202020204" pitchFamily="34" charset="0"/>
              </a:defRPr>
            </a:lvl3pPr>
            <a:lvl4pPr marL="1600200" indent="-228600" eaLnBrk="0" hangingPunct="0">
              <a:defRPr sz="2000">
                <a:solidFill>
                  <a:schemeClr val="tx1"/>
                </a:solidFill>
                <a:latin typeface="Arial" panose="020B0604020202020204" pitchFamily="34" charset="0"/>
              </a:defRPr>
            </a:lvl4pPr>
            <a:lvl5pPr marL="2057400" indent="-228600" eaLnBrk="0" hangingPunct="0">
              <a:defRPr sz="2000">
                <a:solidFill>
                  <a:schemeClr val="tx1"/>
                </a:solidFill>
                <a:latin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defRPr>
            </a:lvl9pPr>
          </a:lstStyle>
          <a:p>
            <a:pPr eaLnBrk="1" hangingPunct="1">
              <a:defRPr/>
            </a:pPr>
            <a:fld id="{A5D18726-8FCA-488B-8369-9A2753D7F2A1}" type="slidenum">
              <a:rPr lang="tr-TR" altLang="tr-TR" sz="1400">
                <a:solidFill>
                  <a:srgbClr val="FFFFFF"/>
                </a:solidFill>
              </a:rPr>
              <a:pPr eaLnBrk="1" hangingPunct="1">
                <a:defRPr/>
              </a:pPr>
              <a:t>12</a:t>
            </a:fld>
            <a:endParaRPr lang="tr-TR" altLang="tr-TR" sz="1400">
              <a:solidFill>
                <a:srgbClr val="FFFFFF"/>
              </a:solidFill>
            </a:endParaRPr>
          </a:p>
        </p:txBody>
      </p:sp>
      <p:sp>
        <p:nvSpPr>
          <p:cNvPr id="245762" name="Rectangle 2"/>
          <p:cNvSpPr>
            <a:spLocks noGrp="1" noRot="1" noChangeArrowheads="1"/>
          </p:cNvSpPr>
          <p:nvPr>
            <p:ph type="title"/>
          </p:nvPr>
        </p:nvSpPr>
        <p:spPr/>
        <p:txBody>
          <a:bodyPr/>
          <a:lstStyle/>
          <a:p>
            <a:pPr eaLnBrk="1" hangingPunct="1">
              <a:defRPr/>
            </a:pPr>
            <a:r>
              <a:rPr lang="tr-TR" b="1" smtClean="0">
                <a:solidFill>
                  <a:srgbClr val="FFFF00"/>
                </a:solidFill>
              </a:rPr>
              <a:t>Kütle akışı</a:t>
            </a:r>
            <a:r>
              <a:rPr lang="tr-TR" smtClean="0"/>
              <a:t> </a:t>
            </a:r>
          </a:p>
        </p:txBody>
      </p:sp>
      <p:sp>
        <p:nvSpPr>
          <p:cNvPr id="245763" name="Rectangle 3"/>
          <p:cNvSpPr>
            <a:spLocks noGrp="1" noRot="1" noChangeArrowheads="1"/>
          </p:cNvSpPr>
          <p:nvPr>
            <p:ph type="body" idx="1"/>
          </p:nvPr>
        </p:nvSpPr>
        <p:spPr>
          <a:xfrm>
            <a:off x="1825625" y="1268413"/>
            <a:ext cx="8540750" cy="4830762"/>
          </a:xfrm>
        </p:spPr>
        <p:txBody>
          <a:bodyPr/>
          <a:lstStyle/>
          <a:p>
            <a:pPr marL="609600" indent="-609600" algn="just" eaLnBrk="1" hangingPunct="1">
              <a:lnSpc>
                <a:spcPct val="90000"/>
              </a:lnSpc>
              <a:defRPr/>
            </a:pPr>
            <a:r>
              <a:rPr lang="tr-TR" sz="2800" dirty="0"/>
              <a:t>Kütle akışında gazı hareket ettiren kuvvet toplam gaz basıncının eğimidir ve hava kütlesi yüksek gaz basıncına sahip bölgeden daha düşük gaz basıncına sahip bölgeye doğru hareket etmektedir. </a:t>
            </a:r>
          </a:p>
          <a:p>
            <a:pPr marL="609600" indent="-609600" algn="just" eaLnBrk="1" hangingPunct="1">
              <a:lnSpc>
                <a:spcPct val="90000"/>
              </a:lnSpc>
              <a:defRPr/>
            </a:pPr>
            <a:r>
              <a:rPr lang="tr-TR" sz="2800" dirty="0"/>
              <a:t>Toprak sıcaklığındaki değişmeler toprak havasının sıcaklığının da değişmesine neden olmakta ve gün esnasında toprak havası ısındıkça genişleyerek topraktan atmosfere doğru hareket etmektedir. Bu olayın tersine toprak havası soğuduğunda büzülmekte ve atmosfer havası toprak içine akmaktadır. </a:t>
            </a:r>
          </a:p>
        </p:txBody>
      </p:sp>
    </p:spTree>
    <p:extLst>
      <p:ext uri="{BB962C8B-B14F-4D97-AF65-F5344CB8AC3E}">
        <p14:creationId xmlns:p14="http://schemas.microsoft.com/office/powerpoint/2010/main" val="408501379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ayt Numarası Yer Tutucusu 5"/>
          <p:cNvSpPr>
            <a:spLocks noGrp="1"/>
          </p:cNvSpPr>
          <p:nvPr>
            <p:ph type="sldNum" sz="quarter" idx="12"/>
          </p:nvPr>
        </p:nvSpPr>
        <p:spPr/>
        <p:txBody>
          <a:bodyPr/>
          <a:lstStyle>
            <a:lvl1pPr eaLnBrk="0" hangingPunct="0">
              <a:defRPr sz="2000">
                <a:solidFill>
                  <a:schemeClr val="tx1"/>
                </a:solidFill>
                <a:latin typeface="Arial" panose="020B0604020202020204" pitchFamily="34" charset="0"/>
              </a:defRPr>
            </a:lvl1pPr>
            <a:lvl2pPr marL="742950" indent="-285750" eaLnBrk="0" hangingPunct="0">
              <a:defRPr sz="2000">
                <a:solidFill>
                  <a:schemeClr val="tx1"/>
                </a:solidFill>
                <a:latin typeface="Arial" panose="020B0604020202020204" pitchFamily="34" charset="0"/>
              </a:defRPr>
            </a:lvl2pPr>
            <a:lvl3pPr marL="1143000" indent="-228600" eaLnBrk="0" hangingPunct="0">
              <a:defRPr sz="2000">
                <a:solidFill>
                  <a:schemeClr val="tx1"/>
                </a:solidFill>
                <a:latin typeface="Arial" panose="020B0604020202020204" pitchFamily="34" charset="0"/>
              </a:defRPr>
            </a:lvl3pPr>
            <a:lvl4pPr marL="1600200" indent="-228600" eaLnBrk="0" hangingPunct="0">
              <a:defRPr sz="2000">
                <a:solidFill>
                  <a:schemeClr val="tx1"/>
                </a:solidFill>
                <a:latin typeface="Arial" panose="020B0604020202020204" pitchFamily="34" charset="0"/>
              </a:defRPr>
            </a:lvl4pPr>
            <a:lvl5pPr marL="2057400" indent="-228600" eaLnBrk="0" hangingPunct="0">
              <a:defRPr sz="2000">
                <a:solidFill>
                  <a:schemeClr val="tx1"/>
                </a:solidFill>
                <a:latin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defRPr>
            </a:lvl9pPr>
          </a:lstStyle>
          <a:p>
            <a:pPr eaLnBrk="1" hangingPunct="1">
              <a:defRPr/>
            </a:pPr>
            <a:fld id="{FFF7CEE1-6255-4065-AD02-33D37840D6EE}" type="slidenum">
              <a:rPr lang="tr-TR" altLang="tr-TR" sz="1400">
                <a:solidFill>
                  <a:srgbClr val="FFFFFF"/>
                </a:solidFill>
              </a:rPr>
              <a:pPr eaLnBrk="1" hangingPunct="1">
                <a:defRPr/>
              </a:pPr>
              <a:t>13</a:t>
            </a:fld>
            <a:endParaRPr lang="tr-TR" altLang="tr-TR" sz="1400">
              <a:solidFill>
                <a:srgbClr val="FFFFFF"/>
              </a:solidFill>
            </a:endParaRPr>
          </a:p>
        </p:txBody>
      </p:sp>
      <p:sp>
        <p:nvSpPr>
          <p:cNvPr id="246786" name="Rectangle 2"/>
          <p:cNvSpPr>
            <a:spLocks noGrp="1" noRot="1" noChangeArrowheads="1"/>
          </p:cNvSpPr>
          <p:nvPr>
            <p:ph type="title"/>
          </p:nvPr>
        </p:nvSpPr>
        <p:spPr/>
        <p:txBody>
          <a:bodyPr/>
          <a:lstStyle/>
          <a:p>
            <a:pPr eaLnBrk="1" hangingPunct="1">
              <a:defRPr/>
            </a:pPr>
            <a:r>
              <a:rPr lang="tr-TR" b="1" smtClean="0">
                <a:solidFill>
                  <a:srgbClr val="FFFF00"/>
                </a:solidFill>
              </a:rPr>
              <a:t>Kütle akışı</a:t>
            </a:r>
          </a:p>
        </p:txBody>
      </p:sp>
      <p:sp>
        <p:nvSpPr>
          <p:cNvPr id="246787" name="Rectangle 3"/>
          <p:cNvSpPr>
            <a:spLocks noGrp="1" noRot="1" noChangeArrowheads="1"/>
          </p:cNvSpPr>
          <p:nvPr>
            <p:ph type="body" idx="1"/>
          </p:nvPr>
        </p:nvSpPr>
        <p:spPr>
          <a:xfrm>
            <a:off x="1825625" y="1484313"/>
            <a:ext cx="8540750" cy="4614862"/>
          </a:xfrm>
        </p:spPr>
        <p:txBody>
          <a:bodyPr/>
          <a:lstStyle/>
          <a:p>
            <a:pPr algn="just" eaLnBrk="1" hangingPunct="1">
              <a:lnSpc>
                <a:spcPct val="90000"/>
              </a:lnSpc>
              <a:defRPr/>
            </a:pPr>
            <a:r>
              <a:rPr lang="tr-TR" sz="2800" dirty="0"/>
              <a:t>Yağış veya sulama yoluyla toprağa dahil olan suyun toprak havalanması üzerine olan etkisi meteorolojik etmenlerden daha önemlidir. </a:t>
            </a:r>
          </a:p>
          <a:p>
            <a:pPr algn="just" eaLnBrk="1" hangingPunct="1">
              <a:lnSpc>
                <a:spcPct val="90000"/>
              </a:lnSpc>
              <a:defRPr/>
            </a:pPr>
            <a:r>
              <a:rPr lang="tr-TR" sz="2800" dirty="0"/>
              <a:t>Yağmur ya da sulamayla toprağa gelen su bir kısım toprak havasının atmosfere doğru hareketine neden olmaktadır. </a:t>
            </a:r>
          </a:p>
          <a:p>
            <a:pPr algn="just" eaLnBrk="1" hangingPunct="1">
              <a:lnSpc>
                <a:spcPct val="90000"/>
              </a:lnSpc>
              <a:defRPr/>
            </a:pPr>
            <a:r>
              <a:rPr lang="tr-TR" sz="2800" dirty="0"/>
              <a:t>Toprak boşluklarına giren suyun miktarına bağlı olarak, daha önce boşlukları dolduran havanın bir kısmı ya da tamamı boşluklardan uzaklaştırılmaktadır. </a:t>
            </a:r>
          </a:p>
        </p:txBody>
      </p:sp>
    </p:spTree>
    <p:extLst>
      <p:ext uri="{BB962C8B-B14F-4D97-AF65-F5344CB8AC3E}">
        <p14:creationId xmlns:p14="http://schemas.microsoft.com/office/powerpoint/2010/main" val="66303038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ayt Numarası Yer Tutucusu 5"/>
          <p:cNvSpPr>
            <a:spLocks noGrp="1"/>
          </p:cNvSpPr>
          <p:nvPr>
            <p:ph type="sldNum" sz="quarter" idx="12"/>
          </p:nvPr>
        </p:nvSpPr>
        <p:spPr/>
        <p:txBody>
          <a:bodyPr/>
          <a:lstStyle>
            <a:lvl1pPr eaLnBrk="0" hangingPunct="0">
              <a:defRPr sz="2000">
                <a:solidFill>
                  <a:schemeClr val="tx1"/>
                </a:solidFill>
                <a:latin typeface="Arial" panose="020B0604020202020204" pitchFamily="34" charset="0"/>
              </a:defRPr>
            </a:lvl1pPr>
            <a:lvl2pPr marL="742950" indent="-285750" eaLnBrk="0" hangingPunct="0">
              <a:defRPr sz="2000">
                <a:solidFill>
                  <a:schemeClr val="tx1"/>
                </a:solidFill>
                <a:latin typeface="Arial" panose="020B0604020202020204" pitchFamily="34" charset="0"/>
              </a:defRPr>
            </a:lvl2pPr>
            <a:lvl3pPr marL="1143000" indent="-228600" eaLnBrk="0" hangingPunct="0">
              <a:defRPr sz="2000">
                <a:solidFill>
                  <a:schemeClr val="tx1"/>
                </a:solidFill>
                <a:latin typeface="Arial" panose="020B0604020202020204" pitchFamily="34" charset="0"/>
              </a:defRPr>
            </a:lvl3pPr>
            <a:lvl4pPr marL="1600200" indent="-228600" eaLnBrk="0" hangingPunct="0">
              <a:defRPr sz="2000">
                <a:solidFill>
                  <a:schemeClr val="tx1"/>
                </a:solidFill>
                <a:latin typeface="Arial" panose="020B0604020202020204" pitchFamily="34" charset="0"/>
              </a:defRPr>
            </a:lvl4pPr>
            <a:lvl5pPr marL="2057400" indent="-228600" eaLnBrk="0" hangingPunct="0">
              <a:defRPr sz="2000">
                <a:solidFill>
                  <a:schemeClr val="tx1"/>
                </a:solidFill>
                <a:latin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defRPr>
            </a:lvl9pPr>
          </a:lstStyle>
          <a:p>
            <a:pPr eaLnBrk="1" hangingPunct="1">
              <a:defRPr/>
            </a:pPr>
            <a:fld id="{FC8439F4-9909-4673-9869-2D83A7C11EC8}" type="slidenum">
              <a:rPr lang="tr-TR" altLang="tr-TR" sz="1400">
                <a:solidFill>
                  <a:srgbClr val="FFFFFF"/>
                </a:solidFill>
              </a:rPr>
              <a:pPr eaLnBrk="1" hangingPunct="1">
                <a:defRPr/>
              </a:pPr>
              <a:t>14</a:t>
            </a:fld>
            <a:endParaRPr lang="tr-TR" altLang="tr-TR" sz="1400">
              <a:solidFill>
                <a:srgbClr val="FFFFFF"/>
              </a:solidFill>
            </a:endParaRPr>
          </a:p>
        </p:txBody>
      </p:sp>
      <p:sp>
        <p:nvSpPr>
          <p:cNvPr id="257026" name="Rectangle 2"/>
          <p:cNvSpPr>
            <a:spLocks noGrp="1" noRot="1" noChangeArrowheads="1"/>
          </p:cNvSpPr>
          <p:nvPr>
            <p:ph type="title"/>
          </p:nvPr>
        </p:nvSpPr>
        <p:spPr/>
        <p:txBody>
          <a:bodyPr/>
          <a:lstStyle/>
          <a:p>
            <a:pPr eaLnBrk="1" hangingPunct="1">
              <a:defRPr/>
            </a:pPr>
            <a:r>
              <a:rPr lang="tr-TR" b="1" smtClean="0">
                <a:solidFill>
                  <a:srgbClr val="FFFF00"/>
                </a:solidFill>
              </a:rPr>
              <a:t>Kütle akışı</a:t>
            </a:r>
          </a:p>
        </p:txBody>
      </p:sp>
      <p:sp>
        <p:nvSpPr>
          <p:cNvPr id="257027" name="Rectangle 3"/>
          <p:cNvSpPr>
            <a:spLocks noGrp="1" noRot="1" noChangeArrowheads="1"/>
          </p:cNvSpPr>
          <p:nvPr>
            <p:ph type="body" idx="1"/>
          </p:nvPr>
        </p:nvSpPr>
        <p:spPr/>
        <p:txBody>
          <a:bodyPr/>
          <a:lstStyle/>
          <a:p>
            <a:pPr algn="just" eaLnBrk="1" hangingPunct="1">
              <a:lnSpc>
                <a:spcPct val="90000"/>
              </a:lnSpc>
              <a:defRPr/>
            </a:pPr>
            <a:r>
              <a:rPr lang="tr-TR" sz="2800" dirty="0"/>
              <a:t>Toprak suyunun, buharlaşma, bitki kullanımı ya da drenaj yoluyla toprağı terk etmesi sonucunda ise atmosfer havası toprağa girmekte ve suyun boşalttığı </a:t>
            </a:r>
            <a:r>
              <a:rPr lang="tr-TR" sz="2800" dirty="0" err="1"/>
              <a:t>porları</a:t>
            </a:r>
            <a:r>
              <a:rPr lang="tr-TR" sz="2800" dirty="0"/>
              <a:t> doldurmaktadır. </a:t>
            </a:r>
          </a:p>
          <a:p>
            <a:pPr algn="just" eaLnBrk="1" hangingPunct="1">
              <a:lnSpc>
                <a:spcPct val="90000"/>
              </a:lnSpc>
              <a:defRPr/>
            </a:pPr>
            <a:endParaRPr lang="tr-TR" sz="2800" dirty="0"/>
          </a:p>
          <a:p>
            <a:pPr algn="just" eaLnBrk="1" hangingPunct="1">
              <a:lnSpc>
                <a:spcPct val="90000"/>
              </a:lnSpc>
              <a:defRPr/>
            </a:pPr>
            <a:r>
              <a:rPr lang="tr-TR" sz="2800" dirty="0"/>
              <a:t>Öte yandan yağmur veya sulama suları bir miktar çözünmüş oksijeni toprak boşluklarına taşıyarak toprak havalanmasına diğer bir yolla katkıda bulunmaktadırlar. </a:t>
            </a:r>
          </a:p>
          <a:p>
            <a:pPr eaLnBrk="1" hangingPunct="1">
              <a:lnSpc>
                <a:spcPct val="90000"/>
              </a:lnSpc>
              <a:defRPr/>
            </a:pPr>
            <a:endParaRPr lang="tr-TR" dirty="0" smtClean="0"/>
          </a:p>
        </p:txBody>
      </p:sp>
    </p:spTree>
    <p:extLst>
      <p:ext uri="{BB962C8B-B14F-4D97-AF65-F5344CB8AC3E}">
        <p14:creationId xmlns:p14="http://schemas.microsoft.com/office/powerpoint/2010/main" val="172801746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ayt Numarası Yer Tutucusu 5"/>
          <p:cNvSpPr>
            <a:spLocks noGrp="1"/>
          </p:cNvSpPr>
          <p:nvPr>
            <p:ph type="sldNum" sz="quarter" idx="12"/>
          </p:nvPr>
        </p:nvSpPr>
        <p:spPr/>
        <p:txBody>
          <a:bodyPr/>
          <a:lstStyle>
            <a:lvl1pPr eaLnBrk="0" hangingPunct="0">
              <a:defRPr sz="2000">
                <a:solidFill>
                  <a:schemeClr val="tx1"/>
                </a:solidFill>
                <a:latin typeface="Arial" panose="020B0604020202020204" pitchFamily="34" charset="0"/>
              </a:defRPr>
            </a:lvl1pPr>
            <a:lvl2pPr marL="742950" indent="-285750" eaLnBrk="0" hangingPunct="0">
              <a:defRPr sz="2000">
                <a:solidFill>
                  <a:schemeClr val="tx1"/>
                </a:solidFill>
                <a:latin typeface="Arial" panose="020B0604020202020204" pitchFamily="34" charset="0"/>
              </a:defRPr>
            </a:lvl2pPr>
            <a:lvl3pPr marL="1143000" indent="-228600" eaLnBrk="0" hangingPunct="0">
              <a:defRPr sz="2000">
                <a:solidFill>
                  <a:schemeClr val="tx1"/>
                </a:solidFill>
                <a:latin typeface="Arial" panose="020B0604020202020204" pitchFamily="34" charset="0"/>
              </a:defRPr>
            </a:lvl3pPr>
            <a:lvl4pPr marL="1600200" indent="-228600" eaLnBrk="0" hangingPunct="0">
              <a:defRPr sz="2000">
                <a:solidFill>
                  <a:schemeClr val="tx1"/>
                </a:solidFill>
                <a:latin typeface="Arial" panose="020B0604020202020204" pitchFamily="34" charset="0"/>
              </a:defRPr>
            </a:lvl4pPr>
            <a:lvl5pPr marL="2057400" indent="-228600" eaLnBrk="0" hangingPunct="0">
              <a:defRPr sz="2000">
                <a:solidFill>
                  <a:schemeClr val="tx1"/>
                </a:solidFill>
                <a:latin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defRPr>
            </a:lvl9pPr>
          </a:lstStyle>
          <a:p>
            <a:pPr eaLnBrk="1" hangingPunct="1">
              <a:defRPr/>
            </a:pPr>
            <a:fld id="{7E037878-99A2-417A-A198-80EDD12C6457}" type="slidenum">
              <a:rPr lang="tr-TR" altLang="tr-TR" sz="1400">
                <a:solidFill>
                  <a:srgbClr val="FFFFFF"/>
                </a:solidFill>
              </a:rPr>
              <a:pPr eaLnBrk="1" hangingPunct="1">
                <a:defRPr/>
              </a:pPr>
              <a:t>15</a:t>
            </a:fld>
            <a:endParaRPr lang="tr-TR" altLang="tr-TR" sz="1400">
              <a:solidFill>
                <a:srgbClr val="FFFFFF"/>
              </a:solidFill>
            </a:endParaRPr>
          </a:p>
        </p:txBody>
      </p:sp>
      <p:sp>
        <p:nvSpPr>
          <p:cNvPr id="247810" name="Rectangle 2"/>
          <p:cNvSpPr>
            <a:spLocks noGrp="1" noRot="1" noChangeArrowheads="1"/>
          </p:cNvSpPr>
          <p:nvPr>
            <p:ph type="title"/>
          </p:nvPr>
        </p:nvSpPr>
        <p:spPr/>
        <p:txBody>
          <a:bodyPr/>
          <a:lstStyle/>
          <a:p>
            <a:pPr eaLnBrk="1" hangingPunct="1">
              <a:defRPr/>
            </a:pPr>
            <a:r>
              <a:rPr lang="tr-TR" b="1" smtClean="0">
                <a:solidFill>
                  <a:srgbClr val="FFFF00"/>
                </a:solidFill>
              </a:rPr>
              <a:t>Kütle akışı</a:t>
            </a:r>
          </a:p>
        </p:txBody>
      </p:sp>
      <p:sp>
        <p:nvSpPr>
          <p:cNvPr id="247811" name="Rectangle 3"/>
          <p:cNvSpPr>
            <a:spLocks noGrp="1" noRot="1" noChangeArrowheads="1"/>
          </p:cNvSpPr>
          <p:nvPr>
            <p:ph type="body" idx="1"/>
          </p:nvPr>
        </p:nvSpPr>
        <p:spPr/>
        <p:txBody>
          <a:bodyPr/>
          <a:lstStyle/>
          <a:p>
            <a:pPr algn="just" eaLnBrk="1" hangingPunct="1">
              <a:lnSpc>
                <a:spcPct val="90000"/>
              </a:lnSpc>
              <a:defRPr/>
            </a:pPr>
            <a:r>
              <a:rPr lang="tr-TR" sz="2400" dirty="0"/>
              <a:t>Toprak içindeki havanın kütle akışı bazı yönlerden suyun toprak içindeki akışına benzerken, bazı bakımlardan farklılıklar göstermektedir. Benzerlik her iki akışa da hareket ettirici kuvvetin bir basınç eğimi olmasıdır. Hem hava hem de su toprak içinde basıncın çok olduğu yerden az olduğu yere doğru hareket etmektedirler.</a:t>
            </a:r>
          </a:p>
          <a:p>
            <a:pPr algn="just" eaLnBrk="1" hangingPunct="1">
              <a:lnSpc>
                <a:spcPct val="90000"/>
              </a:lnSpc>
              <a:defRPr/>
            </a:pPr>
            <a:r>
              <a:rPr lang="tr-TR" sz="2400" dirty="0"/>
              <a:t>İki kütlenin akışları arasındaki farklılıklardan biri suyun nispi </a:t>
            </a:r>
            <a:r>
              <a:rPr lang="tr-TR" sz="2400" dirty="0" err="1"/>
              <a:t>sıkışmazlığına</a:t>
            </a:r>
            <a:r>
              <a:rPr lang="tr-TR" sz="2400" dirty="0"/>
              <a:t> karşılık havanın yüksek derecede sıkışabilme özelliği göstermesidir. Bu nedenle havanın yoğunluk ve akışkanlığı, sıcaklığa olduğu gibi basınca da kuvvetli bir şekilde bağlıdır. </a:t>
            </a:r>
          </a:p>
        </p:txBody>
      </p:sp>
    </p:spTree>
    <p:extLst>
      <p:ext uri="{BB962C8B-B14F-4D97-AF65-F5344CB8AC3E}">
        <p14:creationId xmlns:p14="http://schemas.microsoft.com/office/powerpoint/2010/main" val="301095017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ayt Numarası Yer Tutucusu 5"/>
          <p:cNvSpPr>
            <a:spLocks noGrp="1"/>
          </p:cNvSpPr>
          <p:nvPr>
            <p:ph type="sldNum" sz="quarter" idx="12"/>
          </p:nvPr>
        </p:nvSpPr>
        <p:spPr/>
        <p:txBody>
          <a:bodyPr/>
          <a:lstStyle>
            <a:lvl1pPr eaLnBrk="0" hangingPunct="0">
              <a:defRPr sz="2000">
                <a:solidFill>
                  <a:schemeClr val="tx1"/>
                </a:solidFill>
                <a:latin typeface="Arial" panose="020B0604020202020204" pitchFamily="34" charset="0"/>
              </a:defRPr>
            </a:lvl1pPr>
            <a:lvl2pPr marL="742950" indent="-285750" eaLnBrk="0" hangingPunct="0">
              <a:defRPr sz="2000">
                <a:solidFill>
                  <a:schemeClr val="tx1"/>
                </a:solidFill>
                <a:latin typeface="Arial" panose="020B0604020202020204" pitchFamily="34" charset="0"/>
              </a:defRPr>
            </a:lvl2pPr>
            <a:lvl3pPr marL="1143000" indent="-228600" eaLnBrk="0" hangingPunct="0">
              <a:defRPr sz="2000">
                <a:solidFill>
                  <a:schemeClr val="tx1"/>
                </a:solidFill>
                <a:latin typeface="Arial" panose="020B0604020202020204" pitchFamily="34" charset="0"/>
              </a:defRPr>
            </a:lvl3pPr>
            <a:lvl4pPr marL="1600200" indent="-228600" eaLnBrk="0" hangingPunct="0">
              <a:defRPr sz="2000">
                <a:solidFill>
                  <a:schemeClr val="tx1"/>
                </a:solidFill>
                <a:latin typeface="Arial" panose="020B0604020202020204" pitchFamily="34" charset="0"/>
              </a:defRPr>
            </a:lvl4pPr>
            <a:lvl5pPr marL="2057400" indent="-228600" eaLnBrk="0" hangingPunct="0">
              <a:defRPr sz="2000">
                <a:solidFill>
                  <a:schemeClr val="tx1"/>
                </a:solidFill>
                <a:latin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defRPr>
            </a:lvl9pPr>
          </a:lstStyle>
          <a:p>
            <a:pPr eaLnBrk="1" hangingPunct="1">
              <a:defRPr/>
            </a:pPr>
            <a:fld id="{FD7B8898-1578-4329-AAE1-3783DC68E5DA}" type="slidenum">
              <a:rPr lang="tr-TR" altLang="tr-TR" sz="1400">
                <a:solidFill>
                  <a:srgbClr val="FFFFFF"/>
                </a:solidFill>
              </a:rPr>
              <a:pPr eaLnBrk="1" hangingPunct="1">
                <a:defRPr/>
              </a:pPr>
              <a:t>16</a:t>
            </a:fld>
            <a:endParaRPr lang="tr-TR" altLang="tr-TR" sz="1400">
              <a:solidFill>
                <a:srgbClr val="FFFFFF"/>
              </a:solidFill>
            </a:endParaRPr>
          </a:p>
        </p:txBody>
      </p:sp>
      <p:sp>
        <p:nvSpPr>
          <p:cNvPr id="248834" name="Rectangle 2"/>
          <p:cNvSpPr>
            <a:spLocks noGrp="1" noRot="1" noChangeArrowheads="1"/>
          </p:cNvSpPr>
          <p:nvPr>
            <p:ph type="title"/>
          </p:nvPr>
        </p:nvSpPr>
        <p:spPr/>
        <p:txBody>
          <a:bodyPr/>
          <a:lstStyle/>
          <a:p>
            <a:pPr eaLnBrk="1" hangingPunct="1">
              <a:defRPr/>
            </a:pPr>
            <a:r>
              <a:rPr lang="tr-TR" b="1" smtClean="0">
                <a:solidFill>
                  <a:srgbClr val="FFFF00"/>
                </a:solidFill>
              </a:rPr>
              <a:t>Kütle akışı</a:t>
            </a:r>
          </a:p>
        </p:txBody>
      </p:sp>
      <p:sp>
        <p:nvSpPr>
          <p:cNvPr id="248835" name="Rectangle 3"/>
          <p:cNvSpPr>
            <a:spLocks noGrp="1" noRot="1" noChangeArrowheads="1"/>
          </p:cNvSpPr>
          <p:nvPr>
            <p:ph type="body" idx="1"/>
          </p:nvPr>
        </p:nvSpPr>
        <p:spPr/>
        <p:txBody>
          <a:bodyPr/>
          <a:lstStyle/>
          <a:p>
            <a:pPr algn="just" eaLnBrk="1" hangingPunct="1">
              <a:lnSpc>
                <a:spcPct val="90000"/>
              </a:lnSpc>
              <a:defRPr/>
            </a:pPr>
            <a:r>
              <a:rPr lang="tr-TR" sz="2400" dirty="0"/>
              <a:t>Bir diğer farklılık ise suyun mineral tanelerin yüzeyleri tarafından çekilme özelliği ve buna bağlı olarak küçük </a:t>
            </a:r>
            <a:r>
              <a:rPr lang="tr-TR" sz="2400" dirty="0" err="1"/>
              <a:t>porlar</a:t>
            </a:r>
            <a:r>
              <a:rPr lang="tr-TR" sz="2400" dirty="0"/>
              <a:t> içine girebilmesi, </a:t>
            </a:r>
            <a:r>
              <a:rPr lang="tr-TR" sz="2400" dirty="0" err="1"/>
              <a:t>kapillar</a:t>
            </a:r>
            <a:r>
              <a:rPr lang="tr-TR" sz="2400" dirty="0"/>
              <a:t> filmler oluşturabilmesidir. Bu nedenle üç fazlı bir sistem içinde hava büyük boşlukları doldurmak eğilimi göstermektedir. </a:t>
            </a:r>
          </a:p>
          <a:p>
            <a:pPr marL="0" indent="0" algn="just" eaLnBrk="1" hangingPunct="1">
              <a:lnSpc>
                <a:spcPct val="90000"/>
              </a:lnSpc>
              <a:buNone/>
              <a:defRPr/>
            </a:pPr>
            <a:endParaRPr lang="tr-TR" sz="2400" dirty="0"/>
          </a:p>
          <a:p>
            <a:pPr algn="just" eaLnBrk="1" hangingPunct="1">
              <a:lnSpc>
                <a:spcPct val="90000"/>
              </a:lnSpc>
              <a:defRPr/>
            </a:pPr>
            <a:r>
              <a:rPr lang="tr-TR" sz="2400" dirty="0"/>
              <a:t>Havanın kütle halindeki akışının genellikle toprak havalanmasının yalnızca küçük bir bölümünü oluşturduğu kabul edilmekle birlikte, toprağın sığ olması ya da büyük boşluklar içermesi gibi bazı özel durumlarda bu tür akışın çok önemli olabileceği çeşitli araştırıcılar tarafından belirtilmiştir. </a:t>
            </a:r>
          </a:p>
        </p:txBody>
      </p:sp>
    </p:spTree>
    <p:extLst>
      <p:ext uri="{BB962C8B-B14F-4D97-AF65-F5344CB8AC3E}">
        <p14:creationId xmlns:p14="http://schemas.microsoft.com/office/powerpoint/2010/main" val="311197929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ayt Numarası Yer Tutucusu 5"/>
          <p:cNvSpPr>
            <a:spLocks noGrp="1"/>
          </p:cNvSpPr>
          <p:nvPr>
            <p:ph type="sldNum" sz="quarter" idx="12"/>
          </p:nvPr>
        </p:nvSpPr>
        <p:spPr/>
        <p:txBody>
          <a:bodyPr/>
          <a:lstStyle>
            <a:lvl1pPr eaLnBrk="0" hangingPunct="0">
              <a:defRPr sz="2000">
                <a:solidFill>
                  <a:schemeClr val="tx1"/>
                </a:solidFill>
                <a:latin typeface="Arial" panose="020B0604020202020204" pitchFamily="34" charset="0"/>
              </a:defRPr>
            </a:lvl1pPr>
            <a:lvl2pPr marL="742950" indent="-285750" eaLnBrk="0" hangingPunct="0">
              <a:defRPr sz="2000">
                <a:solidFill>
                  <a:schemeClr val="tx1"/>
                </a:solidFill>
                <a:latin typeface="Arial" panose="020B0604020202020204" pitchFamily="34" charset="0"/>
              </a:defRPr>
            </a:lvl2pPr>
            <a:lvl3pPr marL="1143000" indent="-228600" eaLnBrk="0" hangingPunct="0">
              <a:defRPr sz="2000">
                <a:solidFill>
                  <a:schemeClr val="tx1"/>
                </a:solidFill>
                <a:latin typeface="Arial" panose="020B0604020202020204" pitchFamily="34" charset="0"/>
              </a:defRPr>
            </a:lvl3pPr>
            <a:lvl4pPr marL="1600200" indent="-228600" eaLnBrk="0" hangingPunct="0">
              <a:defRPr sz="2000">
                <a:solidFill>
                  <a:schemeClr val="tx1"/>
                </a:solidFill>
                <a:latin typeface="Arial" panose="020B0604020202020204" pitchFamily="34" charset="0"/>
              </a:defRPr>
            </a:lvl4pPr>
            <a:lvl5pPr marL="2057400" indent="-228600" eaLnBrk="0" hangingPunct="0">
              <a:defRPr sz="2000">
                <a:solidFill>
                  <a:schemeClr val="tx1"/>
                </a:solidFill>
                <a:latin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defRPr>
            </a:lvl9pPr>
          </a:lstStyle>
          <a:p>
            <a:pPr eaLnBrk="1" hangingPunct="1">
              <a:defRPr/>
            </a:pPr>
            <a:fld id="{95E96A76-1E76-4147-8C53-DB466D1D174C}" type="slidenum">
              <a:rPr lang="tr-TR" altLang="tr-TR" sz="1400">
                <a:solidFill>
                  <a:srgbClr val="FFFFFF"/>
                </a:solidFill>
              </a:rPr>
              <a:pPr eaLnBrk="1" hangingPunct="1">
                <a:defRPr/>
              </a:pPr>
              <a:t>17</a:t>
            </a:fld>
            <a:endParaRPr lang="tr-TR" altLang="tr-TR" sz="1400">
              <a:solidFill>
                <a:srgbClr val="FFFFFF"/>
              </a:solidFill>
            </a:endParaRPr>
          </a:p>
        </p:txBody>
      </p:sp>
      <p:sp>
        <p:nvSpPr>
          <p:cNvPr id="249858" name="Rectangle 2"/>
          <p:cNvSpPr>
            <a:spLocks noGrp="1" noRot="1" noChangeArrowheads="1"/>
          </p:cNvSpPr>
          <p:nvPr>
            <p:ph type="title"/>
          </p:nvPr>
        </p:nvSpPr>
        <p:spPr/>
        <p:txBody>
          <a:bodyPr/>
          <a:lstStyle/>
          <a:p>
            <a:pPr eaLnBrk="1" hangingPunct="1">
              <a:defRPr/>
            </a:pPr>
            <a:r>
              <a:rPr lang="tr-TR" b="1" smtClean="0">
                <a:solidFill>
                  <a:srgbClr val="FFFF00"/>
                </a:solidFill>
              </a:rPr>
              <a:t>Yayınım</a:t>
            </a:r>
            <a:r>
              <a:rPr lang="tr-TR" smtClean="0"/>
              <a:t> </a:t>
            </a:r>
          </a:p>
        </p:txBody>
      </p:sp>
      <p:sp>
        <p:nvSpPr>
          <p:cNvPr id="249859" name="Rectangle 3"/>
          <p:cNvSpPr>
            <a:spLocks noGrp="1" noRot="1" noChangeArrowheads="1"/>
          </p:cNvSpPr>
          <p:nvPr>
            <p:ph type="body" idx="1"/>
          </p:nvPr>
        </p:nvSpPr>
        <p:spPr/>
        <p:txBody>
          <a:bodyPr/>
          <a:lstStyle/>
          <a:p>
            <a:pPr algn="just" eaLnBrk="1" hangingPunct="1">
              <a:lnSpc>
                <a:spcPct val="90000"/>
              </a:lnSpc>
              <a:defRPr/>
            </a:pPr>
            <a:r>
              <a:rPr lang="tr-TR" sz="2400" dirty="0"/>
              <a:t>Normal şartlarda gaz değişiminin büyük kısmından yayınım olayı sorumludur. </a:t>
            </a:r>
            <a:r>
              <a:rPr lang="tr-TR" sz="2400" dirty="0">
                <a:solidFill>
                  <a:srgbClr val="FFFF00"/>
                </a:solidFill>
              </a:rPr>
              <a:t>Yayınım bir karışım içindeki gazların kısmi basınçları arasındaki farklılıkla ilişkilidir</a:t>
            </a:r>
            <a:r>
              <a:rPr lang="tr-TR" sz="2400" dirty="0"/>
              <a:t> ve gaz moleküllerinin gözenekli bir ortamdaki hareketlerini belirtmektedir. </a:t>
            </a:r>
          </a:p>
          <a:p>
            <a:pPr algn="just" eaLnBrk="1" hangingPunct="1">
              <a:lnSpc>
                <a:spcPct val="90000"/>
              </a:lnSpc>
              <a:defRPr/>
            </a:pPr>
            <a:endParaRPr lang="tr-TR" sz="2400" dirty="0"/>
          </a:p>
          <a:p>
            <a:pPr algn="just" eaLnBrk="1" hangingPunct="1">
              <a:lnSpc>
                <a:spcPct val="90000"/>
              </a:lnSpc>
              <a:defRPr/>
            </a:pPr>
            <a:r>
              <a:rPr lang="tr-TR" sz="2400" dirty="0"/>
              <a:t>Kısmi basınç; karışımın toplam basıncına, karışımı oluşturan gazların bireysel katkılarıdır. Örneğin toplam basıncı 1.0 atmosfer olan havada sırasıyla % 21 ve % 0.03 oranlarında bulunan oksijen ve karbondioksit gazlarının kısmi basınçları ise yaklaşık 0.21 ve 0.0003 atmosfer olmaktadır. </a:t>
            </a:r>
          </a:p>
        </p:txBody>
      </p:sp>
    </p:spTree>
    <p:extLst>
      <p:ext uri="{BB962C8B-B14F-4D97-AF65-F5344CB8AC3E}">
        <p14:creationId xmlns:p14="http://schemas.microsoft.com/office/powerpoint/2010/main" val="1221550422"/>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ayt Numarası Yer Tutucusu 5"/>
          <p:cNvSpPr>
            <a:spLocks noGrp="1"/>
          </p:cNvSpPr>
          <p:nvPr>
            <p:ph type="sldNum" sz="quarter" idx="12"/>
          </p:nvPr>
        </p:nvSpPr>
        <p:spPr/>
        <p:txBody>
          <a:bodyPr/>
          <a:lstStyle>
            <a:lvl1pPr eaLnBrk="0" hangingPunct="0">
              <a:defRPr sz="2000">
                <a:solidFill>
                  <a:schemeClr val="tx1"/>
                </a:solidFill>
                <a:latin typeface="Arial" panose="020B0604020202020204" pitchFamily="34" charset="0"/>
              </a:defRPr>
            </a:lvl1pPr>
            <a:lvl2pPr marL="742950" indent="-285750" eaLnBrk="0" hangingPunct="0">
              <a:defRPr sz="2000">
                <a:solidFill>
                  <a:schemeClr val="tx1"/>
                </a:solidFill>
                <a:latin typeface="Arial" panose="020B0604020202020204" pitchFamily="34" charset="0"/>
              </a:defRPr>
            </a:lvl2pPr>
            <a:lvl3pPr marL="1143000" indent="-228600" eaLnBrk="0" hangingPunct="0">
              <a:defRPr sz="2000">
                <a:solidFill>
                  <a:schemeClr val="tx1"/>
                </a:solidFill>
                <a:latin typeface="Arial" panose="020B0604020202020204" pitchFamily="34" charset="0"/>
              </a:defRPr>
            </a:lvl3pPr>
            <a:lvl4pPr marL="1600200" indent="-228600" eaLnBrk="0" hangingPunct="0">
              <a:defRPr sz="2000">
                <a:solidFill>
                  <a:schemeClr val="tx1"/>
                </a:solidFill>
                <a:latin typeface="Arial" panose="020B0604020202020204" pitchFamily="34" charset="0"/>
              </a:defRPr>
            </a:lvl4pPr>
            <a:lvl5pPr marL="2057400" indent="-228600" eaLnBrk="0" hangingPunct="0">
              <a:defRPr sz="2000">
                <a:solidFill>
                  <a:schemeClr val="tx1"/>
                </a:solidFill>
                <a:latin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defRPr>
            </a:lvl9pPr>
          </a:lstStyle>
          <a:p>
            <a:pPr eaLnBrk="1" hangingPunct="1">
              <a:defRPr/>
            </a:pPr>
            <a:fld id="{28AC0DF8-54A9-426E-8823-8C21F53758C5}" type="slidenum">
              <a:rPr lang="tr-TR" altLang="tr-TR" sz="1400">
                <a:solidFill>
                  <a:srgbClr val="FFFFFF"/>
                </a:solidFill>
              </a:rPr>
              <a:pPr eaLnBrk="1" hangingPunct="1">
                <a:defRPr/>
              </a:pPr>
              <a:t>18</a:t>
            </a:fld>
            <a:endParaRPr lang="tr-TR" altLang="tr-TR" sz="1400">
              <a:solidFill>
                <a:srgbClr val="FFFFFF"/>
              </a:solidFill>
            </a:endParaRPr>
          </a:p>
        </p:txBody>
      </p:sp>
      <p:sp>
        <p:nvSpPr>
          <p:cNvPr id="250882" name="Rectangle 2"/>
          <p:cNvSpPr>
            <a:spLocks noGrp="1" noRot="1" noChangeArrowheads="1"/>
          </p:cNvSpPr>
          <p:nvPr>
            <p:ph type="title"/>
          </p:nvPr>
        </p:nvSpPr>
        <p:spPr/>
        <p:txBody>
          <a:bodyPr/>
          <a:lstStyle/>
          <a:p>
            <a:pPr eaLnBrk="1" hangingPunct="1">
              <a:defRPr/>
            </a:pPr>
            <a:r>
              <a:rPr lang="tr-TR" b="1" smtClean="0">
                <a:solidFill>
                  <a:srgbClr val="FFFF00"/>
                </a:solidFill>
              </a:rPr>
              <a:t>Yayınım</a:t>
            </a:r>
          </a:p>
        </p:txBody>
      </p:sp>
      <p:sp>
        <p:nvSpPr>
          <p:cNvPr id="250883" name="Rectangle 3"/>
          <p:cNvSpPr>
            <a:spLocks noGrp="1" noRot="1" noChangeArrowheads="1"/>
          </p:cNvSpPr>
          <p:nvPr>
            <p:ph type="body" idx="1"/>
          </p:nvPr>
        </p:nvSpPr>
        <p:spPr>
          <a:xfrm>
            <a:off x="1825625" y="1341439"/>
            <a:ext cx="8540750" cy="4757737"/>
          </a:xfrm>
        </p:spPr>
        <p:txBody>
          <a:bodyPr/>
          <a:lstStyle/>
          <a:p>
            <a:pPr algn="just" eaLnBrk="1" hangingPunct="1">
              <a:lnSpc>
                <a:spcPct val="90000"/>
              </a:lnSpc>
              <a:defRPr/>
            </a:pPr>
            <a:r>
              <a:rPr lang="tr-TR" sz="2400" dirty="0"/>
              <a:t>Havayı oluşturan gazlardan herhangi birisinin toprak havasındaki kısmi basıncı, bu gazın atmosfer basıncından daha yüksek bir değere ulaştığında söz konusu gaz toprak boşluklarından atmosfere geçmekte, toprak havasındaki kısmi basıncı, atmosfer havasındakinden daha düşük olduğunda ise atmosferden toprak boşluklarına geçmektedir. </a:t>
            </a:r>
          </a:p>
          <a:p>
            <a:pPr algn="just" eaLnBrk="1" hangingPunct="1">
              <a:lnSpc>
                <a:spcPct val="90000"/>
              </a:lnSpc>
              <a:buFont typeface="Wingdings" panose="05000000000000000000" pitchFamily="2" charset="2"/>
              <a:buNone/>
              <a:defRPr/>
            </a:pPr>
            <a:endParaRPr lang="tr-TR" sz="2400" dirty="0"/>
          </a:p>
          <a:p>
            <a:pPr algn="just" eaLnBrk="1" hangingPunct="1">
              <a:lnSpc>
                <a:spcPct val="90000"/>
              </a:lnSpc>
              <a:defRPr/>
            </a:pPr>
            <a:r>
              <a:rPr lang="tr-TR" sz="2400" dirty="0"/>
              <a:t>Bunun bir sonucu olarak, toprak havasıyla atmosfer havasının basınçları aynı olsa bile herhangi bir gaz mevcut andaki kısmi basıncına bağlı olarak atmosferden toprak havasına ya da toprak havasından atmosfere doğru hareket edebilmektedir. </a:t>
            </a:r>
          </a:p>
        </p:txBody>
      </p:sp>
    </p:spTree>
    <p:extLst>
      <p:ext uri="{BB962C8B-B14F-4D97-AF65-F5344CB8AC3E}">
        <p14:creationId xmlns:p14="http://schemas.microsoft.com/office/powerpoint/2010/main" val="4090683164"/>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ayt Numarası Yer Tutucusu 5"/>
          <p:cNvSpPr>
            <a:spLocks noGrp="1"/>
          </p:cNvSpPr>
          <p:nvPr>
            <p:ph type="sldNum" sz="quarter" idx="12"/>
          </p:nvPr>
        </p:nvSpPr>
        <p:spPr/>
        <p:txBody>
          <a:bodyPr/>
          <a:lstStyle>
            <a:lvl1pPr eaLnBrk="0" hangingPunct="0">
              <a:defRPr sz="2000">
                <a:solidFill>
                  <a:schemeClr val="tx1"/>
                </a:solidFill>
                <a:latin typeface="Arial" panose="020B0604020202020204" pitchFamily="34" charset="0"/>
              </a:defRPr>
            </a:lvl1pPr>
            <a:lvl2pPr marL="742950" indent="-285750" eaLnBrk="0" hangingPunct="0">
              <a:defRPr sz="2000">
                <a:solidFill>
                  <a:schemeClr val="tx1"/>
                </a:solidFill>
                <a:latin typeface="Arial" panose="020B0604020202020204" pitchFamily="34" charset="0"/>
              </a:defRPr>
            </a:lvl2pPr>
            <a:lvl3pPr marL="1143000" indent="-228600" eaLnBrk="0" hangingPunct="0">
              <a:defRPr sz="2000">
                <a:solidFill>
                  <a:schemeClr val="tx1"/>
                </a:solidFill>
                <a:latin typeface="Arial" panose="020B0604020202020204" pitchFamily="34" charset="0"/>
              </a:defRPr>
            </a:lvl3pPr>
            <a:lvl4pPr marL="1600200" indent="-228600" eaLnBrk="0" hangingPunct="0">
              <a:defRPr sz="2000">
                <a:solidFill>
                  <a:schemeClr val="tx1"/>
                </a:solidFill>
                <a:latin typeface="Arial" panose="020B0604020202020204" pitchFamily="34" charset="0"/>
              </a:defRPr>
            </a:lvl4pPr>
            <a:lvl5pPr marL="2057400" indent="-228600" eaLnBrk="0" hangingPunct="0">
              <a:defRPr sz="2000">
                <a:solidFill>
                  <a:schemeClr val="tx1"/>
                </a:solidFill>
                <a:latin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defRPr>
            </a:lvl9pPr>
          </a:lstStyle>
          <a:p>
            <a:pPr eaLnBrk="1" hangingPunct="1">
              <a:defRPr/>
            </a:pPr>
            <a:fld id="{ED6A90E8-345B-41C2-BD26-C88B135A87A6}" type="slidenum">
              <a:rPr lang="tr-TR" altLang="tr-TR" sz="1400">
                <a:solidFill>
                  <a:srgbClr val="FFFFFF"/>
                </a:solidFill>
              </a:rPr>
              <a:pPr eaLnBrk="1" hangingPunct="1">
                <a:defRPr/>
              </a:pPr>
              <a:t>19</a:t>
            </a:fld>
            <a:endParaRPr lang="tr-TR" altLang="tr-TR" sz="1400">
              <a:solidFill>
                <a:srgbClr val="FFFFFF"/>
              </a:solidFill>
            </a:endParaRPr>
          </a:p>
        </p:txBody>
      </p:sp>
      <p:sp>
        <p:nvSpPr>
          <p:cNvPr id="251906" name="Rectangle 2"/>
          <p:cNvSpPr>
            <a:spLocks noGrp="1" noRot="1" noChangeArrowheads="1"/>
          </p:cNvSpPr>
          <p:nvPr>
            <p:ph type="title"/>
          </p:nvPr>
        </p:nvSpPr>
        <p:spPr/>
        <p:txBody>
          <a:bodyPr/>
          <a:lstStyle/>
          <a:p>
            <a:pPr eaLnBrk="1" hangingPunct="1">
              <a:defRPr/>
            </a:pPr>
            <a:r>
              <a:rPr lang="tr-TR" b="1" smtClean="0">
                <a:solidFill>
                  <a:srgbClr val="FFFF00"/>
                </a:solidFill>
              </a:rPr>
              <a:t>Yayınım</a:t>
            </a:r>
          </a:p>
        </p:txBody>
      </p:sp>
      <p:sp>
        <p:nvSpPr>
          <p:cNvPr id="251907" name="Rectangle 3"/>
          <p:cNvSpPr>
            <a:spLocks noGrp="1" noRot="1" noChangeArrowheads="1"/>
          </p:cNvSpPr>
          <p:nvPr>
            <p:ph type="body" idx="1"/>
          </p:nvPr>
        </p:nvSpPr>
        <p:spPr>
          <a:xfrm>
            <a:off x="1774825" y="1268413"/>
            <a:ext cx="8591550" cy="4830762"/>
          </a:xfrm>
        </p:spPr>
        <p:txBody>
          <a:bodyPr/>
          <a:lstStyle/>
          <a:p>
            <a:pPr marL="609600" indent="-609600" algn="just" eaLnBrk="1" hangingPunct="1">
              <a:lnSpc>
                <a:spcPct val="90000"/>
              </a:lnSpc>
              <a:defRPr/>
            </a:pPr>
            <a:r>
              <a:rPr lang="tr-TR" sz="2400" dirty="0"/>
              <a:t>Böylece yayınım olayı toprak havası ve atmosfer arasında sürekli bir gaz değişimine olanak sağlamaktadır. Örneğin biyolojik faaliyetlerin sonucu olarak toprak havasındaki oksijenin azalması, onun kısmi basıncının atmosferdekine oranla düşmesine neden olmakta ve atmosfer havasındaki oksijen, denge oluşuncaya kadar toprak havasına yayınım yapmaktadır. </a:t>
            </a:r>
          </a:p>
          <a:p>
            <a:pPr marL="0" indent="0" algn="just" eaLnBrk="1" hangingPunct="1">
              <a:lnSpc>
                <a:spcPct val="90000"/>
              </a:lnSpc>
              <a:buNone/>
              <a:defRPr/>
            </a:pPr>
            <a:endParaRPr lang="tr-TR" sz="2400" dirty="0"/>
          </a:p>
          <a:p>
            <a:pPr marL="609600" indent="-609600" algn="just" eaLnBrk="1" hangingPunct="1">
              <a:lnSpc>
                <a:spcPct val="90000"/>
              </a:lnSpc>
              <a:defRPr/>
            </a:pPr>
            <a:r>
              <a:rPr lang="tr-TR" sz="2400" dirty="0"/>
              <a:t>Buna karşın yine biyolojik faaliyetler sonunda toprak havasındaki miktarı ve atmosferdekine kıyasla kısmi basıncı artmış olan karbondioksit ise denge oluşuncaya kadar atmosfere doğru yayınım yapmaktadır. Gazların bir profil içinde çeşitli katmanlar arasındaki değişimi de aynı esaslar dahilinde oluşmaktadır. </a:t>
            </a:r>
          </a:p>
        </p:txBody>
      </p:sp>
    </p:spTree>
    <p:extLst>
      <p:ext uri="{BB962C8B-B14F-4D97-AF65-F5344CB8AC3E}">
        <p14:creationId xmlns:p14="http://schemas.microsoft.com/office/powerpoint/2010/main" val="290021593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a:defRPr/>
            </a:pPr>
            <a:r>
              <a:rPr lang="tr-TR" dirty="0" smtClean="0">
                <a:solidFill>
                  <a:srgbClr val="FFFF00"/>
                </a:solidFill>
              </a:rPr>
              <a:t>TOPRAK HAVASI</a:t>
            </a:r>
            <a:endParaRPr lang="tr-TR" dirty="0"/>
          </a:p>
        </p:txBody>
      </p:sp>
      <p:sp>
        <p:nvSpPr>
          <p:cNvPr id="3" name="Metin Yer Tutucusu 2"/>
          <p:cNvSpPr>
            <a:spLocks noGrp="1"/>
          </p:cNvSpPr>
          <p:nvPr>
            <p:ph type="body" sz="half" idx="1"/>
          </p:nvPr>
        </p:nvSpPr>
        <p:spPr/>
        <p:txBody>
          <a:bodyPr/>
          <a:lstStyle/>
          <a:p>
            <a:pPr>
              <a:defRPr/>
            </a:pPr>
            <a:r>
              <a:rPr lang="tr-TR" sz="2400" dirty="0"/>
              <a:t>Toprakta cereyan eden biyolojik reaksiyonların çoğu oksijen tüketici ve karbondioksit üreticidir . Bu durum bitki gelişimi dikkate alındığında toprak havalanmasının önemli bir sorun olarak ortaya çıkmasına neden olmaktadır. </a:t>
            </a:r>
          </a:p>
          <a:p>
            <a:pPr>
              <a:defRPr/>
            </a:pPr>
            <a:endParaRPr lang="tr-TR" dirty="0"/>
          </a:p>
        </p:txBody>
      </p:sp>
      <p:sp>
        <p:nvSpPr>
          <p:cNvPr id="5" name="Slayt Numarası Yer Tutucusu 4"/>
          <p:cNvSpPr>
            <a:spLocks noGrp="1"/>
          </p:cNvSpPr>
          <p:nvPr>
            <p:ph type="sldNum" sz="quarter" idx="12"/>
          </p:nvPr>
        </p:nvSpPr>
        <p:spPr/>
        <p:txBody>
          <a:bodyPr/>
          <a:lstStyle>
            <a:lvl1pPr eaLnBrk="0" hangingPunct="0">
              <a:defRPr sz="2000">
                <a:solidFill>
                  <a:schemeClr val="tx1"/>
                </a:solidFill>
                <a:latin typeface="Arial" panose="020B0604020202020204" pitchFamily="34" charset="0"/>
              </a:defRPr>
            </a:lvl1pPr>
            <a:lvl2pPr marL="742950" indent="-285750" eaLnBrk="0" hangingPunct="0">
              <a:defRPr sz="2000">
                <a:solidFill>
                  <a:schemeClr val="tx1"/>
                </a:solidFill>
                <a:latin typeface="Arial" panose="020B0604020202020204" pitchFamily="34" charset="0"/>
              </a:defRPr>
            </a:lvl2pPr>
            <a:lvl3pPr marL="1143000" indent="-228600" eaLnBrk="0" hangingPunct="0">
              <a:defRPr sz="2000">
                <a:solidFill>
                  <a:schemeClr val="tx1"/>
                </a:solidFill>
                <a:latin typeface="Arial" panose="020B0604020202020204" pitchFamily="34" charset="0"/>
              </a:defRPr>
            </a:lvl3pPr>
            <a:lvl4pPr marL="1600200" indent="-228600" eaLnBrk="0" hangingPunct="0">
              <a:defRPr sz="2000">
                <a:solidFill>
                  <a:schemeClr val="tx1"/>
                </a:solidFill>
                <a:latin typeface="Arial" panose="020B0604020202020204" pitchFamily="34" charset="0"/>
              </a:defRPr>
            </a:lvl4pPr>
            <a:lvl5pPr marL="2057400" indent="-228600" eaLnBrk="0" hangingPunct="0">
              <a:defRPr sz="2000">
                <a:solidFill>
                  <a:schemeClr val="tx1"/>
                </a:solidFill>
                <a:latin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defRPr>
            </a:lvl9pPr>
          </a:lstStyle>
          <a:p>
            <a:pPr eaLnBrk="1" hangingPunct="1">
              <a:defRPr/>
            </a:pPr>
            <a:fld id="{284ACBF1-C030-4B73-AE26-90A964DE997E}" type="slidenum">
              <a:rPr lang="tr-TR" altLang="tr-TR" sz="1400">
                <a:solidFill>
                  <a:srgbClr val="FFFFFF"/>
                </a:solidFill>
              </a:rPr>
              <a:pPr eaLnBrk="1" hangingPunct="1">
                <a:defRPr/>
              </a:pPr>
              <a:t>2</a:t>
            </a:fld>
            <a:endParaRPr lang="tr-TR" altLang="tr-TR" sz="1400">
              <a:solidFill>
                <a:srgbClr val="FFFFFF"/>
              </a:solidFill>
            </a:endParaRPr>
          </a:p>
        </p:txBody>
      </p:sp>
      <p:pic>
        <p:nvPicPr>
          <p:cNvPr id="113669" name="Picture 4" descr="http://t0.gstatic.com/images?q=tbn:ANd9GcT49vuPcz3L-LF6yHx-Z-GjS9vIzXrAMO9I5lxVBp9YKYUM5gXP9A"/>
          <p:cNvPicPr>
            <a:picLocks noGrp="1" noChangeAspect="1" noChangeArrowheads="1"/>
          </p:cNvPicPr>
          <p:nvPr>
            <p:ph type="clipArt" sz="half" idx="2"/>
          </p:nvPr>
        </p:nvPicPr>
        <p:blipFill>
          <a:blip r:embed="rId2">
            <a:extLst>
              <a:ext uri="{28A0092B-C50C-407E-A947-70E740481C1C}">
                <a14:useLocalDpi xmlns:a14="http://schemas.microsoft.com/office/drawing/2010/main" val="0"/>
              </a:ext>
            </a:extLst>
          </a:blip>
          <a:srcRect/>
          <a:stretch>
            <a:fillRect/>
          </a:stretch>
        </p:blipFill>
        <p:spPr>
          <a:xfrm>
            <a:off x="6605589" y="1773238"/>
            <a:ext cx="3838575" cy="3600450"/>
          </a:xfr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77523500"/>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ayt Numarası Yer Tutucusu 5"/>
          <p:cNvSpPr>
            <a:spLocks noGrp="1"/>
          </p:cNvSpPr>
          <p:nvPr>
            <p:ph type="sldNum" sz="quarter" idx="12"/>
          </p:nvPr>
        </p:nvSpPr>
        <p:spPr/>
        <p:txBody>
          <a:bodyPr/>
          <a:lstStyle>
            <a:lvl1pPr eaLnBrk="0" hangingPunct="0">
              <a:defRPr sz="2000">
                <a:solidFill>
                  <a:schemeClr val="tx1"/>
                </a:solidFill>
                <a:latin typeface="Arial" panose="020B0604020202020204" pitchFamily="34" charset="0"/>
              </a:defRPr>
            </a:lvl1pPr>
            <a:lvl2pPr marL="742950" indent="-285750" eaLnBrk="0" hangingPunct="0">
              <a:defRPr sz="2000">
                <a:solidFill>
                  <a:schemeClr val="tx1"/>
                </a:solidFill>
                <a:latin typeface="Arial" panose="020B0604020202020204" pitchFamily="34" charset="0"/>
              </a:defRPr>
            </a:lvl2pPr>
            <a:lvl3pPr marL="1143000" indent="-228600" eaLnBrk="0" hangingPunct="0">
              <a:defRPr sz="2000">
                <a:solidFill>
                  <a:schemeClr val="tx1"/>
                </a:solidFill>
                <a:latin typeface="Arial" panose="020B0604020202020204" pitchFamily="34" charset="0"/>
              </a:defRPr>
            </a:lvl3pPr>
            <a:lvl4pPr marL="1600200" indent="-228600" eaLnBrk="0" hangingPunct="0">
              <a:defRPr sz="2000">
                <a:solidFill>
                  <a:schemeClr val="tx1"/>
                </a:solidFill>
                <a:latin typeface="Arial" panose="020B0604020202020204" pitchFamily="34" charset="0"/>
              </a:defRPr>
            </a:lvl4pPr>
            <a:lvl5pPr marL="2057400" indent="-228600" eaLnBrk="0" hangingPunct="0">
              <a:defRPr sz="2000">
                <a:solidFill>
                  <a:schemeClr val="tx1"/>
                </a:solidFill>
                <a:latin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defRPr>
            </a:lvl9pPr>
          </a:lstStyle>
          <a:p>
            <a:pPr eaLnBrk="1" hangingPunct="1">
              <a:defRPr/>
            </a:pPr>
            <a:fld id="{99D7B7EE-3410-4C27-89C3-CFF7449E8757}" type="slidenum">
              <a:rPr lang="tr-TR" altLang="tr-TR" sz="1400">
                <a:solidFill>
                  <a:srgbClr val="FFFFFF"/>
                </a:solidFill>
              </a:rPr>
              <a:pPr eaLnBrk="1" hangingPunct="1">
                <a:defRPr/>
              </a:pPr>
              <a:t>20</a:t>
            </a:fld>
            <a:endParaRPr lang="tr-TR" altLang="tr-TR" sz="1400">
              <a:solidFill>
                <a:srgbClr val="FFFFFF"/>
              </a:solidFill>
            </a:endParaRPr>
          </a:p>
        </p:txBody>
      </p:sp>
      <p:sp>
        <p:nvSpPr>
          <p:cNvPr id="252930" name="Rectangle 2"/>
          <p:cNvSpPr>
            <a:spLocks noGrp="1" noRot="1" noChangeArrowheads="1"/>
          </p:cNvSpPr>
          <p:nvPr>
            <p:ph type="title"/>
          </p:nvPr>
        </p:nvSpPr>
        <p:spPr/>
        <p:txBody>
          <a:bodyPr/>
          <a:lstStyle/>
          <a:p>
            <a:pPr eaLnBrk="1" hangingPunct="1">
              <a:defRPr/>
            </a:pPr>
            <a:r>
              <a:rPr lang="tr-TR" smtClean="0">
                <a:solidFill>
                  <a:srgbClr val="FFFF00"/>
                </a:solidFill>
              </a:rPr>
              <a:t>Fick yasası</a:t>
            </a:r>
          </a:p>
        </p:txBody>
      </p:sp>
      <p:sp>
        <p:nvSpPr>
          <p:cNvPr id="252931" name="Rectangle 3"/>
          <p:cNvSpPr>
            <a:spLocks noGrp="1" noRot="1" noChangeArrowheads="1"/>
          </p:cNvSpPr>
          <p:nvPr>
            <p:ph type="body" idx="1"/>
          </p:nvPr>
        </p:nvSpPr>
        <p:spPr/>
        <p:txBody>
          <a:bodyPr/>
          <a:lstStyle/>
          <a:p>
            <a:pPr algn="just" eaLnBrk="1" hangingPunct="1">
              <a:lnSpc>
                <a:spcPct val="90000"/>
              </a:lnSpc>
              <a:defRPr/>
            </a:pPr>
            <a:r>
              <a:rPr lang="tr-TR" sz="2800" dirty="0" err="1"/>
              <a:t>Fick</a:t>
            </a:r>
            <a:r>
              <a:rPr lang="tr-TR" sz="2800" dirty="0"/>
              <a:t> yasasına göre yayınım; konsantrasyon eğimi, ortamın yayınım katsayısı ve yayınımın oluştuğu kesit alanının bir fonksiyonudur. Bu yasa aşağıdaki gibi formüle edilmektedir. </a:t>
            </a:r>
          </a:p>
          <a:p>
            <a:pPr algn="just" eaLnBrk="1" hangingPunct="1">
              <a:lnSpc>
                <a:spcPct val="90000"/>
              </a:lnSpc>
              <a:defRPr/>
            </a:pPr>
            <a:r>
              <a:rPr lang="tr-TR" sz="2800" dirty="0"/>
              <a:t>q= </a:t>
            </a:r>
            <a:r>
              <a:rPr lang="tr-TR" sz="2800" dirty="0" err="1"/>
              <a:t>D</a:t>
            </a:r>
            <a:r>
              <a:rPr lang="tr-TR" sz="2800" dirty="0" err="1">
                <a:sym typeface="Symbol" pitchFamily="18" charset="2"/>
              </a:rPr>
              <a:t></a:t>
            </a:r>
            <a:r>
              <a:rPr lang="tr-TR" sz="2800" dirty="0" err="1"/>
              <a:t>dC</a:t>
            </a:r>
            <a:r>
              <a:rPr lang="tr-TR" sz="2800" dirty="0"/>
              <a:t>/dx</a:t>
            </a:r>
          </a:p>
          <a:p>
            <a:pPr algn="just" eaLnBrk="1" hangingPunct="1">
              <a:lnSpc>
                <a:spcPct val="90000"/>
              </a:lnSpc>
              <a:defRPr/>
            </a:pPr>
            <a:r>
              <a:rPr lang="tr-TR" sz="2800" dirty="0"/>
              <a:t>Burada; q= birim zamanda, birim alandan olan kütle yayınımı (g/sn.cm²); D</a:t>
            </a:r>
            <a:r>
              <a:rPr lang="tr-TR" sz="2800" dirty="0">
                <a:sym typeface="Symbol" pitchFamily="18" charset="2"/>
              </a:rPr>
              <a:t></a:t>
            </a:r>
            <a:r>
              <a:rPr lang="tr-TR" sz="2800" dirty="0"/>
              <a:t>= yayınım katsayısı (cm²/</a:t>
            </a:r>
            <a:r>
              <a:rPr lang="tr-TR" sz="2800" dirty="0" err="1"/>
              <a:t>sn</a:t>
            </a:r>
            <a:r>
              <a:rPr lang="tr-TR" sz="2800" dirty="0"/>
              <a:t>); C= Birim hacimde yayınım yapan maddenin kütlesi (g/cm³); x= yayınım mesafesi (cm); ve </a:t>
            </a:r>
            <a:r>
              <a:rPr lang="tr-TR" sz="2800" dirty="0" err="1"/>
              <a:t>dC</a:t>
            </a:r>
            <a:r>
              <a:rPr lang="tr-TR" sz="2800" dirty="0"/>
              <a:t>/dx= konsantrasyon eğimidir. </a:t>
            </a:r>
          </a:p>
        </p:txBody>
      </p:sp>
    </p:spTree>
    <p:extLst>
      <p:ext uri="{BB962C8B-B14F-4D97-AF65-F5344CB8AC3E}">
        <p14:creationId xmlns:p14="http://schemas.microsoft.com/office/powerpoint/2010/main" val="904626547"/>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ayt Numarası Yer Tutucusu 5"/>
          <p:cNvSpPr>
            <a:spLocks noGrp="1"/>
          </p:cNvSpPr>
          <p:nvPr>
            <p:ph type="sldNum" sz="quarter" idx="12"/>
          </p:nvPr>
        </p:nvSpPr>
        <p:spPr/>
        <p:txBody>
          <a:bodyPr/>
          <a:lstStyle>
            <a:lvl1pPr eaLnBrk="0" hangingPunct="0">
              <a:defRPr sz="2000">
                <a:solidFill>
                  <a:schemeClr val="tx1"/>
                </a:solidFill>
                <a:latin typeface="Arial" panose="020B0604020202020204" pitchFamily="34" charset="0"/>
              </a:defRPr>
            </a:lvl1pPr>
            <a:lvl2pPr marL="742950" indent="-285750" eaLnBrk="0" hangingPunct="0">
              <a:defRPr sz="2000">
                <a:solidFill>
                  <a:schemeClr val="tx1"/>
                </a:solidFill>
                <a:latin typeface="Arial" panose="020B0604020202020204" pitchFamily="34" charset="0"/>
              </a:defRPr>
            </a:lvl2pPr>
            <a:lvl3pPr marL="1143000" indent="-228600" eaLnBrk="0" hangingPunct="0">
              <a:defRPr sz="2000">
                <a:solidFill>
                  <a:schemeClr val="tx1"/>
                </a:solidFill>
                <a:latin typeface="Arial" panose="020B0604020202020204" pitchFamily="34" charset="0"/>
              </a:defRPr>
            </a:lvl3pPr>
            <a:lvl4pPr marL="1600200" indent="-228600" eaLnBrk="0" hangingPunct="0">
              <a:defRPr sz="2000">
                <a:solidFill>
                  <a:schemeClr val="tx1"/>
                </a:solidFill>
                <a:latin typeface="Arial" panose="020B0604020202020204" pitchFamily="34" charset="0"/>
              </a:defRPr>
            </a:lvl4pPr>
            <a:lvl5pPr marL="2057400" indent="-228600" eaLnBrk="0" hangingPunct="0">
              <a:defRPr sz="2000">
                <a:solidFill>
                  <a:schemeClr val="tx1"/>
                </a:solidFill>
                <a:latin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defRPr>
            </a:lvl9pPr>
          </a:lstStyle>
          <a:p>
            <a:pPr eaLnBrk="1" hangingPunct="1">
              <a:defRPr/>
            </a:pPr>
            <a:fld id="{B56945C6-5F07-430A-B3EA-3E9E806D7C19}" type="slidenum">
              <a:rPr lang="tr-TR" altLang="tr-TR" sz="1400">
                <a:solidFill>
                  <a:srgbClr val="FFFFFF"/>
                </a:solidFill>
              </a:rPr>
              <a:pPr eaLnBrk="1" hangingPunct="1">
                <a:defRPr/>
              </a:pPr>
              <a:t>21</a:t>
            </a:fld>
            <a:endParaRPr lang="tr-TR" altLang="tr-TR" sz="1400">
              <a:solidFill>
                <a:srgbClr val="FFFFFF"/>
              </a:solidFill>
            </a:endParaRPr>
          </a:p>
        </p:txBody>
      </p:sp>
      <p:sp>
        <p:nvSpPr>
          <p:cNvPr id="253954" name="Rectangle 2"/>
          <p:cNvSpPr>
            <a:spLocks noGrp="1" noRot="1" noChangeArrowheads="1"/>
          </p:cNvSpPr>
          <p:nvPr>
            <p:ph type="title"/>
          </p:nvPr>
        </p:nvSpPr>
        <p:spPr/>
        <p:txBody>
          <a:bodyPr/>
          <a:lstStyle/>
          <a:p>
            <a:pPr eaLnBrk="1" hangingPunct="1">
              <a:defRPr/>
            </a:pPr>
            <a:r>
              <a:rPr lang="tr-TR" smtClean="0">
                <a:solidFill>
                  <a:srgbClr val="FFFF00"/>
                </a:solidFill>
              </a:rPr>
              <a:t>Diğer yasalar</a:t>
            </a:r>
          </a:p>
        </p:txBody>
      </p:sp>
      <p:sp>
        <p:nvSpPr>
          <p:cNvPr id="253955" name="Rectangle 3"/>
          <p:cNvSpPr>
            <a:spLocks noGrp="1" noRot="1" noChangeArrowheads="1"/>
          </p:cNvSpPr>
          <p:nvPr>
            <p:ph type="body" idx="1"/>
          </p:nvPr>
        </p:nvSpPr>
        <p:spPr>
          <a:xfrm>
            <a:off x="1847851" y="1412875"/>
            <a:ext cx="8518525" cy="4686300"/>
          </a:xfrm>
        </p:spPr>
        <p:txBody>
          <a:bodyPr/>
          <a:lstStyle/>
          <a:p>
            <a:pPr algn="just" eaLnBrk="1" hangingPunct="1">
              <a:lnSpc>
                <a:spcPct val="90000"/>
              </a:lnSpc>
              <a:defRPr/>
            </a:pPr>
            <a:r>
              <a:rPr lang="tr-TR" sz="2400" dirty="0"/>
              <a:t>Buckingham, CO</a:t>
            </a:r>
            <a:r>
              <a:rPr lang="tr-TR" sz="2400" baseline="-25000" dirty="0"/>
              <a:t>2 </a:t>
            </a:r>
            <a:r>
              <a:rPr lang="tr-TR" sz="2400" dirty="0"/>
              <a:t>gazının serbest hava içindeki yayınım katsayısı (D</a:t>
            </a:r>
            <a:r>
              <a:rPr lang="tr-TR" sz="2400" baseline="-25000" dirty="0"/>
              <a:t>0</a:t>
            </a:r>
            <a:r>
              <a:rPr lang="tr-TR" sz="2400" dirty="0"/>
              <a:t>) ile toprak içerisindeki yayınım katsayısı (D) ve toprağın hava ile dolu boşluk miktarı (</a:t>
            </a:r>
            <a:r>
              <a:rPr lang="tr-TR" sz="2400" dirty="0" err="1"/>
              <a:t>Pa</a:t>
            </a:r>
            <a:r>
              <a:rPr lang="tr-TR" sz="2400" dirty="0"/>
              <a:t>) arasında aşağıdaki gibi bir ilişki saptamıştır. </a:t>
            </a:r>
          </a:p>
          <a:p>
            <a:pPr algn="just" eaLnBrk="1" hangingPunct="1">
              <a:lnSpc>
                <a:spcPct val="90000"/>
              </a:lnSpc>
              <a:defRPr/>
            </a:pPr>
            <a:r>
              <a:rPr lang="tr-TR" sz="2400" dirty="0"/>
              <a:t>D/D</a:t>
            </a:r>
            <a:r>
              <a:rPr lang="tr-TR" sz="2400" baseline="-25000" dirty="0"/>
              <a:t>0</a:t>
            </a:r>
            <a:r>
              <a:rPr lang="tr-TR" sz="2400" dirty="0"/>
              <a:t>=Pa</a:t>
            </a:r>
            <a:r>
              <a:rPr lang="tr-TR" sz="2400" baseline="30000" dirty="0"/>
              <a:t>2</a:t>
            </a:r>
          </a:p>
          <a:p>
            <a:pPr algn="just" eaLnBrk="1" hangingPunct="1">
              <a:lnSpc>
                <a:spcPct val="90000"/>
              </a:lnSpc>
              <a:defRPr/>
            </a:pPr>
            <a:r>
              <a:rPr lang="tr-TR" sz="2400" dirty="0"/>
              <a:t>Daha sonraları çeşitli araştırıcılar farklı topraklar ve gazlar kullanarak aynı özellikler arasındaki ilişkileri araştırmışlar ve farklı sonuçlar elde etmişlerdir. Örneğin </a:t>
            </a:r>
            <a:r>
              <a:rPr lang="tr-TR" sz="2400" dirty="0" err="1"/>
              <a:t>Penman</a:t>
            </a:r>
            <a:r>
              <a:rPr lang="tr-TR" sz="2400" dirty="0"/>
              <a:t> CO</a:t>
            </a:r>
            <a:r>
              <a:rPr lang="tr-TR" sz="2400" baseline="-25000" dirty="0"/>
              <a:t>2</a:t>
            </a:r>
            <a:r>
              <a:rPr lang="tr-TR" sz="2400" dirty="0"/>
              <a:t> kullanarak söz konusu özellikler arasında; </a:t>
            </a:r>
          </a:p>
          <a:p>
            <a:pPr algn="just" eaLnBrk="1" hangingPunct="1">
              <a:lnSpc>
                <a:spcPct val="90000"/>
              </a:lnSpc>
              <a:defRPr/>
            </a:pPr>
            <a:r>
              <a:rPr lang="tr-TR" sz="2400" dirty="0"/>
              <a:t>D/D</a:t>
            </a:r>
            <a:r>
              <a:rPr lang="tr-TR" sz="2400" baseline="-25000" dirty="0"/>
              <a:t>0</a:t>
            </a:r>
            <a:r>
              <a:rPr lang="tr-TR" sz="2400" dirty="0"/>
              <a:t>= 0.66 </a:t>
            </a:r>
            <a:r>
              <a:rPr lang="tr-TR" sz="2400" dirty="0" err="1"/>
              <a:t>Pa</a:t>
            </a:r>
            <a:endParaRPr lang="tr-TR" sz="2400" dirty="0"/>
          </a:p>
          <a:p>
            <a:pPr algn="just" eaLnBrk="1" hangingPunct="1">
              <a:lnSpc>
                <a:spcPct val="90000"/>
              </a:lnSpc>
              <a:defRPr/>
            </a:pPr>
            <a:r>
              <a:rPr lang="tr-TR" sz="2400" dirty="0"/>
              <a:t>Taylor oksijen kullanarak, </a:t>
            </a:r>
          </a:p>
          <a:p>
            <a:pPr algn="just" eaLnBrk="1" hangingPunct="1">
              <a:lnSpc>
                <a:spcPct val="90000"/>
              </a:lnSpc>
              <a:defRPr/>
            </a:pPr>
            <a:r>
              <a:rPr lang="tr-TR" sz="2400" dirty="0"/>
              <a:t>D/D</a:t>
            </a:r>
            <a:r>
              <a:rPr lang="tr-TR" sz="2400" baseline="-25000" dirty="0"/>
              <a:t>0</a:t>
            </a:r>
            <a:r>
              <a:rPr lang="tr-TR" sz="2400" dirty="0"/>
              <a:t>=0.668 </a:t>
            </a:r>
            <a:r>
              <a:rPr lang="tr-TR" sz="2400" dirty="0" err="1"/>
              <a:t>Pa</a:t>
            </a:r>
            <a:endParaRPr lang="tr-TR" sz="2400" dirty="0"/>
          </a:p>
        </p:txBody>
      </p:sp>
    </p:spTree>
    <p:extLst>
      <p:ext uri="{BB962C8B-B14F-4D97-AF65-F5344CB8AC3E}">
        <p14:creationId xmlns:p14="http://schemas.microsoft.com/office/powerpoint/2010/main" val="644422713"/>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ayt Numarası Yer Tutucusu 5"/>
          <p:cNvSpPr>
            <a:spLocks noGrp="1"/>
          </p:cNvSpPr>
          <p:nvPr>
            <p:ph type="sldNum" sz="quarter" idx="12"/>
          </p:nvPr>
        </p:nvSpPr>
        <p:spPr/>
        <p:txBody>
          <a:bodyPr/>
          <a:lstStyle>
            <a:lvl1pPr eaLnBrk="0" hangingPunct="0">
              <a:defRPr sz="2000">
                <a:solidFill>
                  <a:schemeClr val="tx1"/>
                </a:solidFill>
                <a:latin typeface="Arial" panose="020B0604020202020204" pitchFamily="34" charset="0"/>
              </a:defRPr>
            </a:lvl1pPr>
            <a:lvl2pPr marL="742950" indent="-285750" eaLnBrk="0" hangingPunct="0">
              <a:defRPr sz="2000">
                <a:solidFill>
                  <a:schemeClr val="tx1"/>
                </a:solidFill>
                <a:latin typeface="Arial" panose="020B0604020202020204" pitchFamily="34" charset="0"/>
              </a:defRPr>
            </a:lvl2pPr>
            <a:lvl3pPr marL="1143000" indent="-228600" eaLnBrk="0" hangingPunct="0">
              <a:defRPr sz="2000">
                <a:solidFill>
                  <a:schemeClr val="tx1"/>
                </a:solidFill>
                <a:latin typeface="Arial" panose="020B0604020202020204" pitchFamily="34" charset="0"/>
              </a:defRPr>
            </a:lvl3pPr>
            <a:lvl4pPr marL="1600200" indent="-228600" eaLnBrk="0" hangingPunct="0">
              <a:defRPr sz="2000">
                <a:solidFill>
                  <a:schemeClr val="tx1"/>
                </a:solidFill>
                <a:latin typeface="Arial" panose="020B0604020202020204" pitchFamily="34" charset="0"/>
              </a:defRPr>
            </a:lvl4pPr>
            <a:lvl5pPr marL="2057400" indent="-228600" eaLnBrk="0" hangingPunct="0">
              <a:defRPr sz="2000">
                <a:solidFill>
                  <a:schemeClr val="tx1"/>
                </a:solidFill>
                <a:latin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defRPr>
            </a:lvl9pPr>
          </a:lstStyle>
          <a:p>
            <a:pPr eaLnBrk="1" hangingPunct="1">
              <a:defRPr/>
            </a:pPr>
            <a:fld id="{AC4751C7-7AE1-4731-B27E-CA8E6441D806}" type="slidenum">
              <a:rPr lang="tr-TR" altLang="tr-TR" sz="1400">
                <a:solidFill>
                  <a:srgbClr val="FFFFFF"/>
                </a:solidFill>
              </a:rPr>
              <a:pPr eaLnBrk="1" hangingPunct="1">
                <a:defRPr/>
              </a:pPr>
              <a:t>22</a:t>
            </a:fld>
            <a:endParaRPr lang="tr-TR" altLang="tr-TR" sz="1400">
              <a:solidFill>
                <a:srgbClr val="FFFFFF"/>
              </a:solidFill>
            </a:endParaRPr>
          </a:p>
        </p:txBody>
      </p:sp>
      <p:sp>
        <p:nvSpPr>
          <p:cNvPr id="254978" name="Rectangle 2"/>
          <p:cNvSpPr>
            <a:spLocks noGrp="1" noRot="1" noChangeArrowheads="1"/>
          </p:cNvSpPr>
          <p:nvPr>
            <p:ph type="title"/>
          </p:nvPr>
        </p:nvSpPr>
        <p:spPr/>
        <p:txBody>
          <a:bodyPr/>
          <a:lstStyle/>
          <a:p>
            <a:pPr eaLnBrk="1" hangingPunct="1">
              <a:defRPr/>
            </a:pPr>
            <a:r>
              <a:rPr lang="tr-TR" sz="4000">
                <a:solidFill>
                  <a:srgbClr val="FFFF00"/>
                </a:solidFill>
              </a:rPr>
              <a:t>Yayınım katsayısını etkileyen etmenler</a:t>
            </a:r>
          </a:p>
        </p:txBody>
      </p:sp>
      <p:sp>
        <p:nvSpPr>
          <p:cNvPr id="254979" name="Rectangle 3"/>
          <p:cNvSpPr>
            <a:spLocks noGrp="1" noRot="1" noChangeArrowheads="1"/>
          </p:cNvSpPr>
          <p:nvPr>
            <p:ph type="body" idx="1"/>
          </p:nvPr>
        </p:nvSpPr>
        <p:spPr>
          <a:xfrm>
            <a:off x="1847851" y="1484313"/>
            <a:ext cx="8518525" cy="4614862"/>
          </a:xfrm>
        </p:spPr>
        <p:txBody>
          <a:bodyPr/>
          <a:lstStyle/>
          <a:p>
            <a:pPr algn="just" eaLnBrk="1" hangingPunct="1">
              <a:defRPr/>
            </a:pPr>
            <a:r>
              <a:rPr lang="tr-TR" sz="2800" dirty="0"/>
              <a:t>Yayınım katsayısı (D) genellikle sabit olmayıp toprak sıcaklığı, hava basıncı, toprağın </a:t>
            </a:r>
            <a:r>
              <a:rPr lang="tr-TR" sz="2800" dirty="0" err="1"/>
              <a:t>porozitesi</a:t>
            </a:r>
            <a:r>
              <a:rPr lang="tr-TR" sz="2800" dirty="0"/>
              <a:t> ve toprak nemine bağlı olarak değişiklik göstermektedir. Yayınım üzerinde toprağın </a:t>
            </a:r>
            <a:r>
              <a:rPr lang="tr-TR" sz="2800" dirty="0" err="1"/>
              <a:t>tekstür</a:t>
            </a:r>
            <a:r>
              <a:rPr lang="tr-TR" sz="2800" dirty="0"/>
              <a:t> ve strüktürünün de etkileri bulunmaktadır. </a:t>
            </a:r>
          </a:p>
          <a:p>
            <a:pPr algn="just" eaLnBrk="1" hangingPunct="1">
              <a:defRPr/>
            </a:pPr>
            <a:r>
              <a:rPr lang="tr-TR" sz="2800" dirty="0" err="1"/>
              <a:t>Tekstür</a:t>
            </a:r>
            <a:r>
              <a:rPr lang="tr-TR" sz="2800" dirty="0"/>
              <a:t>, yağmur veya sulamadan sonra topraktaki fazla suyun ortamdan uzaklaşma hızını etkilediğinden gaz yayınımıyla önemli derecede ilişkili bulunmaktadır. </a:t>
            </a:r>
          </a:p>
        </p:txBody>
      </p:sp>
    </p:spTree>
    <p:extLst>
      <p:ext uri="{BB962C8B-B14F-4D97-AF65-F5344CB8AC3E}">
        <p14:creationId xmlns:p14="http://schemas.microsoft.com/office/powerpoint/2010/main" val="1934777988"/>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ayt Numarası Yer Tutucusu 5"/>
          <p:cNvSpPr>
            <a:spLocks noGrp="1"/>
          </p:cNvSpPr>
          <p:nvPr>
            <p:ph type="sldNum" sz="quarter" idx="12"/>
          </p:nvPr>
        </p:nvSpPr>
        <p:spPr/>
        <p:txBody>
          <a:bodyPr/>
          <a:lstStyle>
            <a:lvl1pPr eaLnBrk="0" hangingPunct="0">
              <a:defRPr sz="2000">
                <a:solidFill>
                  <a:schemeClr val="tx1"/>
                </a:solidFill>
                <a:latin typeface="Arial" panose="020B0604020202020204" pitchFamily="34" charset="0"/>
              </a:defRPr>
            </a:lvl1pPr>
            <a:lvl2pPr marL="742950" indent="-285750" eaLnBrk="0" hangingPunct="0">
              <a:defRPr sz="2000">
                <a:solidFill>
                  <a:schemeClr val="tx1"/>
                </a:solidFill>
                <a:latin typeface="Arial" panose="020B0604020202020204" pitchFamily="34" charset="0"/>
              </a:defRPr>
            </a:lvl2pPr>
            <a:lvl3pPr marL="1143000" indent="-228600" eaLnBrk="0" hangingPunct="0">
              <a:defRPr sz="2000">
                <a:solidFill>
                  <a:schemeClr val="tx1"/>
                </a:solidFill>
                <a:latin typeface="Arial" panose="020B0604020202020204" pitchFamily="34" charset="0"/>
              </a:defRPr>
            </a:lvl3pPr>
            <a:lvl4pPr marL="1600200" indent="-228600" eaLnBrk="0" hangingPunct="0">
              <a:defRPr sz="2000">
                <a:solidFill>
                  <a:schemeClr val="tx1"/>
                </a:solidFill>
                <a:latin typeface="Arial" panose="020B0604020202020204" pitchFamily="34" charset="0"/>
              </a:defRPr>
            </a:lvl4pPr>
            <a:lvl5pPr marL="2057400" indent="-228600" eaLnBrk="0" hangingPunct="0">
              <a:defRPr sz="2000">
                <a:solidFill>
                  <a:schemeClr val="tx1"/>
                </a:solidFill>
                <a:latin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defRPr>
            </a:lvl9pPr>
          </a:lstStyle>
          <a:p>
            <a:pPr eaLnBrk="1" hangingPunct="1">
              <a:defRPr/>
            </a:pPr>
            <a:fld id="{7EBF3A16-E853-498D-BEF7-96648AFDBEF9}" type="slidenum">
              <a:rPr lang="tr-TR" altLang="tr-TR" sz="1400">
                <a:solidFill>
                  <a:srgbClr val="FFFFFF"/>
                </a:solidFill>
              </a:rPr>
              <a:pPr eaLnBrk="1" hangingPunct="1">
                <a:defRPr/>
              </a:pPr>
              <a:t>23</a:t>
            </a:fld>
            <a:endParaRPr lang="tr-TR" altLang="tr-TR" sz="1400">
              <a:solidFill>
                <a:srgbClr val="FFFFFF"/>
              </a:solidFill>
            </a:endParaRPr>
          </a:p>
        </p:txBody>
      </p:sp>
      <p:sp>
        <p:nvSpPr>
          <p:cNvPr id="256002" name="Rectangle 2"/>
          <p:cNvSpPr>
            <a:spLocks noGrp="1" noRot="1" noChangeArrowheads="1"/>
          </p:cNvSpPr>
          <p:nvPr>
            <p:ph type="title"/>
          </p:nvPr>
        </p:nvSpPr>
        <p:spPr/>
        <p:txBody>
          <a:bodyPr/>
          <a:lstStyle/>
          <a:p>
            <a:pPr eaLnBrk="1" hangingPunct="1">
              <a:defRPr/>
            </a:pPr>
            <a:r>
              <a:rPr lang="tr-TR" smtClean="0">
                <a:solidFill>
                  <a:srgbClr val="FFFF00"/>
                </a:solidFill>
              </a:rPr>
              <a:t>Yayınım-tekstür ve strüktür</a:t>
            </a:r>
          </a:p>
        </p:txBody>
      </p:sp>
      <p:sp>
        <p:nvSpPr>
          <p:cNvPr id="256003" name="Rectangle 3"/>
          <p:cNvSpPr>
            <a:spLocks noGrp="1" noRot="1" noChangeArrowheads="1"/>
          </p:cNvSpPr>
          <p:nvPr>
            <p:ph type="body" idx="1"/>
          </p:nvPr>
        </p:nvSpPr>
        <p:spPr>
          <a:xfrm>
            <a:off x="1847851" y="1412875"/>
            <a:ext cx="8518525" cy="4686300"/>
          </a:xfrm>
        </p:spPr>
        <p:txBody>
          <a:bodyPr/>
          <a:lstStyle/>
          <a:p>
            <a:pPr algn="just" eaLnBrk="1" hangingPunct="1">
              <a:lnSpc>
                <a:spcPct val="80000"/>
              </a:lnSpc>
              <a:defRPr/>
            </a:pPr>
            <a:r>
              <a:rPr lang="tr-TR" sz="2400" dirty="0"/>
              <a:t>İnce </a:t>
            </a:r>
            <a:r>
              <a:rPr lang="tr-TR" sz="2400" dirty="0" err="1"/>
              <a:t>tekstürlü</a:t>
            </a:r>
            <a:r>
              <a:rPr lang="tr-TR" sz="2400" dirty="0"/>
              <a:t> topraklarda toplam </a:t>
            </a:r>
            <a:r>
              <a:rPr lang="tr-TR" sz="2400" dirty="0" err="1"/>
              <a:t>porozite</a:t>
            </a:r>
            <a:r>
              <a:rPr lang="tr-TR" sz="2400" dirty="0"/>
              <a:t> fazla olmakla birlikte tarla kapasitesinde boşlukların büyük kısmı su ile dolu bulunduğundan, havalanma ve dolayısıyla yayınım önemli ölçüde yavaş olmaktadır. Buna karşın aynı eksi basınç altında kaba bünyeli toprağın içerdiği boşlukların yaklaşık yarısı hava ile dolu bulunduğundan havalanma sorun olmamaktadır. </a:t>
            </a:r>
          </a:p>
          <a:p>
            <a:pPr marL="0" indent="0" algn="just" eaLnBrk="1" hangingPunct="1">
              <a:lnSpc>
                <a:spcPct val="80000"/>
              </a:lnSpc>
              <a:buNone/>
              <a:defRPr/>
            </a:pPr>
            <a:endParaRPr lang="tr-TR" sz="2400" dirty="0"/>
          </a:p>
          <a:p>
            <a:pPr algn="just" eaLnBrk="1" hangingPunct="1">
              <a:lnSpc>
                <a:spcPct val="80000"/>
              </a:lnSpc>
              <a:defRPr/>
            </a:pPr>
            <a:r>
              <a:rPr lang="tr-TR" sz="2400" dirty="0"/>
              <a:t>Strüktür de boşluk büyüklüğü ile ilişkili olarak gaz yayınımını etkilemektedir. Büyük boşluklar, eğer drenajı önleyici başka bir etmen yoksa, yağışlar veya sulamalardan sonra hızlı bir şekilde drene olduklarından gaz değişimi ve bununla ilişkili olarak yayınım için uygun geçitler oluşturmaktadırlar. </a:t>
            </a:r>
          </a:p>
        </p:txBody>
      </p:sp>
    </p:spTree>
    <p:extLst>
      <p:ext uri="{BB962C8B-B14F-4D97-AF65-F5344CB8AC3E}">
        <p14:creationId xmlns:p14="http://schemas.microsoft.com/office/powerpoint/2010/main" val="4144969860"/>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ayt Numarası Yer Tutucusu 5"/>
          <p:cNvSpPr>
            <a:spLocks noGrp="1"/>
          </p:cNvSpPr>
          <p:nvPr>
            <p:ph type="sldNum" sz="quarter" idx="12"/>
          </p:nvPr>
        </p:nvSpPr>
        <p:spPr/>
        <p:txBody>
          <a:bodyPr/>
          <a:lstStyle>
            <a:lvl1pPr eaLnBrk="0" hangingPunct="0">
              <a:defRPr sz="2000">
                <a:solidFill>
                  <a:schemeClr val="tx1"/>
                </a:solidFill>
                <a:latin typeface="Arial" panose="020B0604020202020204" pitchFamily="34" charset="0"/>
              </a:defRPr>
            </a:lvl1pPr>
            <a:lvl2pPr marL="742950" indent="-285750" eaLnBrk="0" hangingPunct="0">
              <a:defRPr sz="2000">
                <a:solidFill>
                  <a:schemeClr val="tx1"/>
                </a:solidFill>
                <a:latin typeface="Arial" panose="020B0604020202020204" pitchFamily="34" charset="0"/>
              </a:defRPr>
            </a:lvl2pPr>
            <a:lvl3pPr marL="1143000" indent="-228600" eaLnBrk="0" hangingPunct="0">
              <a:defRPr sz="2000">
                <a:solidFill>
                  <a:schemeClr val="tx1"/>
                </a:solidFill>
                <a:latin typeface="Arial" panose="020B0604020202020204" pitchFamily="34" charset="0"/>
              </a:defRPr>
            </a:lvl3pPr>
            <a:lvl4pPr marL="1600200" indent="-228600" eaLnBrk="0" hangingPunct="0">
              <a:defRPr sz="2000">
                <a:solidFill>
                  <a:schemeClr val="tx1"/>
                </a:solidFill>
                <a:latin typeface="Arial" panose="020B0604020202020204" pitchFamily="34" charset="0"/>
              </a:defRPr>
            </a:lvl4pPr>
            <a:lvl5pPr marL="2057400" indent="-228600" eaLnBrk="0" hangingPunct="0">
              <a:defRPr sz="2000">
                <a:solidFill>
                  <a:schemeClr val="tx1"/>
                </a:solidFill>
                <a:latin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defRPr>
            </a:lvl9pPr>
          </a:lstStyle>
          <a:p>
            <a:pPr eaLnBrk="1" hangingPunct="1">
              <a:defRPr/>
            </a:pPr>
            <a:fld id="{F134864E-6C04-4E90-AABD-96630267232B}" type="slidenum">
              <a:rPr lang="tr-TR" altLang="tr-TR" sz="1400">
                <a:solidFill>
                  <a:srgbClr val="FFFFFF"/>
                </a:solidFill>
              </a:rPr>
              <a:pPr eaLnBrk="1" hangingPunct="1">
                <a:defRPr/>
              </a:pPr>
              <a:t>24</a:t>
            </a:fld>
            <a:endParaRPr lang="tr-TR" altLang="tr-TR" sz="1400">
              <a:solidFill>
                <a:srgbClr val="FFFFFF"/>
              </a:solidFill>
            </a:endParaRPr>
          </a:p>
        </p:txBody>
      </p:sp>
      <p:sp>
        <p:nvSpPr>
          <p:cNvPr id="308226" name="Rectangle 2"/>
          <p:cNvSpPr>
            <a:spLocks noGrp="1" noRot="1" noChangeArrowheads="1"/>
          </p:cNvSpPr>
          <p:nvPr>
            <p:ph type="title"/>
          </p:nvPr>
        </p:nvSpPr>
        <p:spPr>
          <a:solidFill>
            <a:srgbClr val="FFFF00"/>
          </a:solidFill>
        </p:spPr>
        <p:txBody>
          <a:bodyPr/>
          <a:lstStyle/>
          <a:p>
            <a:pPr eaLnBrk="1" hangingPunct="1">
              <a:defRPr/>
            </a:pPr>
            <a:r>
              <a:rPr lang="tr-TR" smtClean="0"/>
              <a:t>Örnek Problemler</a:t>
            </a:r>
          </a:p>
        </p:txBody>
      </p:sp>
      <p:sp>
        <p:nvSpPr>
          <p:cNvPr id="308227" name="Rectangle 3"/>
          <p:cNvSpPr>
            <a:spLocks noGrp="1" noRot="1" noChangeArrowheads="1"/>
          </p:cNvSpPr>
          <p:nvPr>
            <p:ph type="body" idx="1"/>
          </p:nvPr>
        </p:nvSpPr>
        <p:spPr>
          <a:xfrm>
            <a:off x="1847851" y="1773238"/>
            <a:ext cx="8640763" cy="4392612"/>
          </a:xfrm>
          <a:solidFill>
            <a:schemeClr val="accent1"/>
          </a:solidFill>
        </p:spPr>
        <p:txBody>
          <a:bodyPr/>
          <a:lstStyle/>
          <a:p>
            <a:pPr eaLnBrk="1" hangingPunct="1">
              <a:lnSpc>
                <a:spcPct val="90000"/>
              </a:lnSpc>
              <a:defRPr/>
            </a:pPr>
            <a:r>
              <a:rPr lang="tr-TR" sz="2000" dirty="0">
                <a:solidFill>
                  <a:srgbClr val="FFFF00"/>
                </a:solidFill>
              </a:rPr>
              <a:t>Soru</a:t>
            </a:r>
            <a:r>
              <a:rPr lang="tr-TR" sz="2000" dirty="0"/>
              <a:t>: Günlük </a:t>
            </a:r>
            <a:r>
              <a:rPr lang="tr-TR" sz="2000" dirty="0" err="1"/>
              <a:t>transpirasyon</a:t>
            </a:r>
            <a:r>
              <a:rPr lang="tr-TR" sz="2000" dirty="0"/>
              <a:t> oranı 6mm ve günlük toplam solunumun 10gO</a:t>
            </a:r>
            <a:r>
              <a:rPr lang="tr-TR" sz="2000" baseline="-25000" dirty="0"/>
              <a:t>2</a:t>
            </a:r>
            <a:r>
              <a:rPr lang="tr-TR" sz="2000" dirty="0"/>
              <a:t>/m</a:t>
            </a:r>
            <a:r>
              <a:rPr lang="tr-TR" sz="2000" baseline="30000" dirty="0"/>
              <a:t>2 </a:t>
            </a:r>
            <a:r>
              <a:rPr lang="tr-TR" sz="2000" dirty="0"/>
              <a:t>olduğu ekili bir alanda, toprak neminin azalışına bağlı olarak ortaya çıkan basınç eksikliğini karşılamak amacıyla atmosferden hava emildiğini var saydığımızda, kütle akışı ile tedarik edilecek </a:t>
            </a:r>
            <a:r>
              <a:rPr lang="tr-TR" sz="2000" baseline="30000" dirty="0"/>
              <a:t> </a:t>
            </a:r>
            <a:r>
              <a:rPr lang="tr-TR" sz="2000" dirty="0"/>
              <a:t>O</a:t>
            </a:r>
            <a:r>
              <a:rPr lang="tr-TR" sz="2000" baseline="-25000" dirty="0"/>
              <a:t>2 </a:t>
            </a:r>
            <a:r>
              <a:rPr lang="tr-TR" sz="2000" dirty="0"/>
              <a:t>miktarının oranı nedir.</a:t>
            </a:r>
          </a:p>
          <a:p>
            <a:pPr eaLnBrk="1" hangingPunct="1">
              <a:lnSpc>
                <a:spcPct val="90000"/>
              </a:lnSpc>
              <a:buFont typeface="Wingdings" panose="05000000000000000000" pitchFamily="2" charset="2"/>
              <a:buNone/>
              <a:defRPr/>
            </a:pPr>
            <a:endParaRPr lang="tr-TR" sz="2000" dirty="0"/>
          </a:p>
          <a:p>
            <a:pPr eaLnBrk="1" hangingPunct="1">
              <a:lnSpc>
                <a:spcPct val="90000"/>
              </a:lnSpc>
              <a:defRPr/>
            </a:pPr>
            <a:r>
              <a:rPr lang="tr-TR" sz="2000" dirty="0">
                <a:solidFill>
                  <a:srgbClr val="FFFF00"/>
                </a:solidFill>
              </a:rPr>
              <a:t>Cevap</a:t>
            </a:r>
            <a:r>
              <a:rPr lang="tr-TR" sz="2000" dirty="0"/>
              <a:t>: 1m</a:t>
            </a:r>
            <a:r>
              <a:rPr lang="tr-TR" sz="2000" baseline="30000" dirty="0"/>
              <a:t>2 </a:t>
            </a:r>
            <a:r>
              <a:rPr lang="tr-TR" sz="2000" dirty="0"/>
              <a:t>alandan çekilen su miktarı= 0.006m.1m</a:t>
            </a:r>
            <a:r>
              <a:rPr lang="tr-TR" sz="2000" baseline="30000" dirty="0"/>
              <a:t>2</a:t>
            </a:r>
            <a:r>
              <a:rPr lang="tr-TR" sz="2000" dirty="0"/>
              <a:t>= 0.006m</a:t>
            </a:r>
            <a:r>
              <a:rPr lang="tr-TR" sz="2000" baseline="30000" dirty="0"/>
              <a:t>3</a:t>
            </a:r>
            <a:r>
              <a:rPr lang="tr-TR" sz="2000" dirty="0"/>
              <a:t>=6L/gün</a:t>
            </a:r>
          </a:p>
          <a:p>
            <a:pPr eaLnBrk="1" hangingPunct="1">
              <a:lnSpc>
                <a:spcPct val="90000"/>
              </a:lnSpc>
              <a:defRPr/>
            </a:pPr>
            <a:endParaRPr lang="tr-TR" sz="2000" dirty="0"/>
          </a:p>
          <a:p>
            <a:pPr eaLnBrk="1" hangingPunct="1">
              <a:lnSpc>
                <a:spcPct val="90000"/>
              </a:lnSpc>
              <a:defRPr/>
            </a:pPr>
            <a:r>
              <a:rPr lang="tr-TR" sz="2000" dirty="0"/>
              <a:t>Atmosferden çekilen </a:t>
            </a:r>
            <a:r>
              <a:rPr lang="tr-TR" sz="2000" baseline="30000" dirty="0"/>
              <a:t> </a:t>
            </a:r>
            <a:r>
              <a:rPr lang="tr-TR" sz="2000" dirty="0"/>
              <a:t>O</a:t>
            </a:r>
            <a:r>
              <a:rPr lang="tr-TR" sz="2000" baseline="-25000" dirty="0"/>
              <a:t>2</a:t>
            </a:r>
            <a:r>
              <a:rPr lang="tr-TR" sz="2000" dirty="0"/>
              <a:t> miktarı= 6.0.21 =1.26L</a:t>
            </a:r>
          </a:p>
          <a:p>
            <a:pPr eaLnBrk="1" hangingPunct="1">
              <a:lnSpc>
                <a:spcPct val="90000"/>
              </a:lnSpc>
              <a:defRPr/>
            </a:pPr>
            <a:endParaRPr lang="tr-TR" sz="2000" dirty="0"/>
          </a:p>
          <a:p>
            <a:pPr eaLnBrk="1" hangingPunct="1">
              <a:lnSpc>
                <a:spcPct val="90000"/>
              </a:lnSpc>
              <a:defRPr/>
            </a:pPr>
            <a:r>
              <a:rPr lang="tr-TR" sz="2000" dirty="0"/>
              <a:t>Atmosferden çekilen </a:t>
            </a:r>
            <a:r>
              <a:rPr lang="tr-TR" sz="2000" baseline="30000" dirty="0"/>
              <a:t> </a:t>
            </a:r>
            <a:r>
              <a:rPr lang="tr-TR" sz="2000" dirty="0"/>
              <a:t>O</a:t>
            </a:r>
            <a:r>
              <a:rPr lang="tr-TR" sz="2000" baseline="-25000" dirty="0"/>
              <a:t>2</a:t>
            </a:r>
            <a:r>
              <a:rPr lang="tr-TR" sz="2000" dirty="0"/>
              <a:t>’in kütlesi= (1.26 . 32 / 22.4) =1.8g</a:t>
            </a:r>
          </a:p>
          <a:p>
            <a:pPr eaLnBrk="1" hangingPunct="1">
              <a:lnSpc>
                <a:spcPct val="90000"/>
              </a:lnSpc>
              <a:defRPr/>
            </a:pPr>
            <a:endParaRPr lang="tr-TR" sz="2000" dirty="0"/>
          </a:p>
          <a:p>
            <a:pPr eaLnBrk="1" hangingPunct="1">
              <a:lnSpc>
                <a:spcPct val="90000"/>
              </a:lnSpc>
              <a:defRPr/>
            </a:pPr>
            <a:r>
              <a:rPr lang="tr-TR" sz="2000" dirty="0"/>
              <a:t>Atmosferden çekilen </a:t>
            </a:r>
            <a:r>
              <a:rPr lang="tr-TR" sz="2000" baseline="30000" dirty="0"/>
              <a:t> </a:t>
            </a:r>
            <a:r>
              <a:rPr lang="tr-TR" sz="2000" dirty="0"/>
              <a:t>günlük O</a:t>
            </a:r>
            <a:r>
              <a:rPr lang="tr-TR" sz="2000" baseline="-25000" dirty="0"/>
              <a:t>2</a:t>
            </a:r>
            <a:r>
              <a:rPr lang="tr-TR" sz="2000" dirty="0"/>
              <a:t> gereksiniminin %si= (1.8/10).100 =%18</a:t>
            </a:r>
            <a:endParaRPr lang="tr-TR" sz="2000" baseline="-25000" dirty="0"/>
          </a:p>
        </p:txBody>
      </p:sp>
    </p:spTree>
    <p:extLst>
      <p:ext uri="{BB962C8B-B14F-4D97-AF65-F5344CB8AC3E}">
        <p14:creationId xmlns:p14="http://schemas.microsoft.com/office/powerpoint/2010/main" val="3088583446"/>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ayt Numarası Yer Tutucusu 5"/>
          <p:cNvSpPr>
            <a:spLocks noGrp="1"/>
          </p:cNvSpPr>
          <p:nvPr>
            <p:ph type="sldNum" sz="quarter" idx="12"/>
          </p:nvPr>
        </p:nvSpPr>
        <p:spPr/>
        <p:txBody>
          <a:bodyPr/>
          <a:lstStyle>
            <a:lvl1pPr eaLnBrk="0" hangingPunct="0">
              <a:defRPr sz="2000">
                <a:solidFill>
                  <a:schemeClr val="tx1"/>
                </a:solidFill>
                <a:latin typeface="Arial" panose="020B0604020202020204" pitchFamily="34" charset="0"/>
              </a:defRPr>
            </a:lvl1pPr>
            <a:lvl2pPr marL="742950" indent="-285750" eaLnBrk="0" hangingPunct="0">
              <a:defRPr sz="2000">
                <a:solidFill>
                  <a:schemeClr val="tx1"/>
                </a:solidFill>
                <a:latin typeface="Arial" panose="020B0604020202020204" pitchFamily="34" charset="0"/>
              </a:defRPr>
            </a:lvl2pPr>
            <a:lvl3pPr marL="1143000" indent="-228600" eaLnBrk="0" hangingPunct="0">
              <a:defRPr sz="2000">
                <a:solidFill>
                  <a:schemeClr val="tx1"/>
                </a:solidFill>
                <a:latin typeface="Arial" panose="020B0604020202020204" pitchFamily="34" charset="0"/>
              </a:defRPr>
            </a:lvl3pPr>
            <a:lvl4pPr marL="1600200" indent="-228600" eaLnBrk="0" hangingPunct="0">
              <a:defRPr sz="2000">
                <a:solidFill>
                  <a:schemeClr val="tx1"/>
                </a:solidFill>
                <a:latin typeface="Arial" panose="020B0604020202020204" pitchFamily="34" charset="0"/>
              </a:defRPr>
            </a:lvl4pPr>
            <a:lvl5pPr marL="2057400" indent="-228600" eaLnBrk="0" hangingPunct="0">
              <a:defRPr sz="2000">
                <a:solidFill>
                  <a:schemeClr val="tx1"/>
                </a:solidFill>
                <a:latin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defRPr>
            </a:lvl9pPr>
          </a:lstStyle>
          <a:p>
            <a:pPr eaLnBrk="1" hangingPunct="1">
              <a:defRPr/>
            </a:pPr>
            <a:fld id="{8822F4B0-D543-4BF1-9831-84954EF29DCA}" type="slidenum">
              <a:rPr lang="tr-TR" altLang="tr-TR" sz="1400">
                <a:solidFill>
                  <a:srgbClr val="FFFFFF"/>
                </a:solidFill>
              </a:rPr>
              <a:pPr eaLnBrk="1" hangingPunct="1">
                <a:defRPr/>
              </a:pPr>
              <a:t>25</a:t>
            </a:fld>
            <a:endParaRPr lang="tr-TR" altLang="tr-TR" sz="1400">
              <a:solidFill>
                <a:srgbClr val="FFFFFF"/>
              </a:solidFill>
            </a:endParaRPr>
          </a:p>
        </p:txBody>
      </p:sp>
      <p:sp>
        <p:nvSpPr>
          <p:cNvPr id="309250" name="Rectangle 2"/>
          <p:cNvSpPr>
            <a:spLocks noGrp="1" noRot="1" noChangeArrowheads="1"/>
          </p:cNvSpPr>
          <p:nvPr>
            <p:ph type="title"/>
          </p:nvPr>
        </p:nvSpPr>
        <p:spPr/>
        <p:txBody>
          <a:bodyPr/>
          <a:lstStyle/>
          <a:p>
            <a:pPr eaLnBrk="1" hangingPunct="1">
              <a:defRPr/>
            </a:pPr>
            <a:r>
              <a:rPr lang="tr-TR" dirty="0" smtClean="0">
                <a:solidFill>
                  <a:srgbClr val="FFFF00"/>
                </a:solidFill>
              </a:rPr>
              <a:t>Örnek Problem</a:t>
            </a:r>
          </a:p>
        </p:txBody>
      </p:sp>
      <p:sp>
        <p:nvSpPr>
          <p:cNvPr id="309251" name="Rectangle 3"/>
          <p:cNvSpPr>
            <a:spLocks noGrp="1" noRot="1" noChangeArrowheads="1"/>
          </p:cNvSpPr>
          <p:nvPr>
            <p:ph type="body" idx="1"/>
          </p:nvPr>
        </p:nvSpPr>
        <p:spPr>
          <a:solidFill>
            <a:schemeClr val="accent1"/>
          </a:solidFill>
        </p:spPr>
        <p:txBody>
          <a:bodyPr/>
          <a:lstStyle/>
          <a:p>
            <a:pPr eaLnBrk="1" hangingPunct="1">
              <a:defRPr/>
            </a:pPr>
            <a:r>
              <a:rPr lang="tr-TR" sz="2000" dirty="0">
                <a:solidFill>
                  <a:srgbClr val="FFFF00"/>
                </a:solidFill>
              </a:rPr>
              <a:t>Soru </a:t>
            </a:r>
            <a:r>
              <a:rPr lang="tr-TR" sz="2000" dirty="0"/>
              <a:t>: Oksijen gazının sudaki çözünürlüğü 4.3g/m</a:t>
            </a:r>
            <a:r>
              <a:rPr lang="tr-TR" sz="2000" baseline="30000" dirty="0"/>
              <a:t>3 </a:t>
            </a:r>
            <a:r>
              <a:rPr lang="tr-TR" sz="2000" dirty="0"/>
              <a:t>olduğuna göre, oksijenle doygun 25mm yağmur suyu 1m</a:t>
            </a:r>
            <a:r>
              <a:rPr lang="tr-TR" sz="2000" baseline="30000" dirty="0"/>
              <a:t>2</a:t>
            </a:r>
            <a:r>
              <a:rPr lang="tr-TR" sz="2000" dirty="0"/>
              <a:t> alanda kaç ml oksijen tedarik eder.</a:t>
            </a:r>
          </a:p>
          <a:p>
            <a:pPr eaLnBrk="1" hangingPunct="1">
              <a:defRPr/>
            </a:pPr>
            <a:endParaRPr lang="tr-TR" sz="2000" dirty="0"/>
          </a:p>
          <a:p>
            <a:pPr eaLnBrk="1" hangingPunct="1">
              <a:defRPr/>
            </a:pPr>
            <a:r>
              <a:rPr lang="tr-TR" sz="2000" dirty="0">
                <a:solidFill>
                  <a:srgbClr val="FFFF00"/>
                </a:solidFill>
              </a:rPr>
              <a:t>Cevap</a:t>
            </a:r>
            <a:r>
              <a:rPr lang="tr-TR" sz="2000" dirty="0"/>
              <a:t>: 25mm yağış 1m</a:t>
            </a:r>
            <a:r>
              <a:rPr lang="tr-TR" sz="2000" baseline="30000" dirty="0"/>
              <a:t>2</a:t>
            </a:r>
            <a:r>
              <a:rPr lang="tr-TR" sz="2000" dirty="0"/>
              <a:t> alanda 25 L suya karşılık gelir.</a:t>
            </a:r>
          </a:p>
          <a:p>
            <a:pPr eaLnBrk="1" hangingPunct="1">
              <a:defRPr/>
            </a:pPr>
            <a:endParaRPr lang="tr-TR" sz="2000" dirty="0"/>
          </a:p>
          <a:p>
            <a:pPr eaLnBrk="1" hangingPunct="1">
              <a:defRPr/>
            </a:pPr>
            <a:r>
              <a:rPr lang="tr-TR" sz="2000" dirty="0"/>
              <a:t>25L de çözünmüş O</a:t>
            </a:r>
            <a:r>
              <a:rPr lang="tr-TR" sz="2000" baseline="-25000" dirty="0"/>
              <a:t>2</a:t>
            </a:r>
            <a:r>
              <a:rPr lang="tr-TR" sz="2000" dirty="0"/>
              <a:t> miktarı= (25.4.3)/1000= 0.107g/m</a:t>
            </a:r>
            <a:r>
              <a:rPr lang="tr-TR" sz="2000" baseline="30000" dirty="0"/>
              <a:t>2</a:t>
            </a:r>
          </a:p>
          <a:p>
            <a:pPr eaLnBrk="1" hangingPunct="1">
              <a:buFont typeface="Wingdings" panose="05000000000000000000" pitchFamily="2" charset="2"/>
              <a:buNone/>
              <a:defRPr/>
            </a:pPr>
            <a:endParaRPr lang="tr-TR" sz="2000" baseline="30000" dirty="0"/>
          </a:p>
          <a:p>
            <a:pPr eaLnBrk="1" hangingPunct="1">
              <a:defRPr/>
            </a:pPr>
            <a:r>
              <a:rPr lang="tr-TR" sz="2000" dirty="0"/>
              <a:t>Oksijen hacmi = (0.107.22.4)/32 = 0.074L = 74cm</a:t>
            </a:r>
            <a:r>
              <a:rPr lang="tr-TR" sz="2000" baseline="30000" dirty="0"/>
              <a:t>3</a:t>
            </a:r>
            <a:r>
              <a:rPr lang="tr-TR" sz="2000" dirty="0"/>
              <a:t> = 74 ml</a:t>
            </a:r>
          </a:p>
          <a:p>
            <a:pPr eaLnBrk="1" hangingPunct="1">
              <a:defRPr/>
            </a:pPr>
            <a:endParaRPr lang="tr-TR" sz="2000" dirty="0"/>
          </a:p>
        </p:txBody>
      </p:sp>
    </p:spTree>
    <p:extLst>
      <p:ext uri="{BB962C8B-B14F-4D97-AF65-F5344CB8AC3E}">
        <p14:creationId xmlns:p14="http://schemas.microsoft.com/office/powerpoint/2010/main" val="832850029"/>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ayt Numarası Yer Tutucusu 5"/>
          <p:cNvSpPr>
            <a:spLocks noGrp="1"/>
          </p:cNvSpPr>
          <p:nvPr>
            <p:ph type="sldNum" sz="quarter" idx="12"/>
          </p:nvPr>
        </p:nvSpPr>
        <p:spPr/>
        <p:txBody>
          <a:bodyPr/>
          <a:lstStyle>
            <a:lvl1pPr eaLnBrk="0" hangingPunct="0">
              <a:defRPr sz="2000">
                <a:solidFill>
                  <a:schemeClr val="tx1"/>
                </a:solidFill>
                <a:latin typeface="Arial" panose="020B0604020202020204" pitchFamily="34" charset="0"/>
              </a:defRPr>
            </a:lvl1pPr>
            <a:lvl2pPr marL="742950" indent="-285750" eaLnBrk="0" hangingPunct="0">
              <a:defRPr sz="2000">
                <a:solidFill>
                  <a:schemeClr val="tx1"/>
                </a:solidFill>
                <a:latin typeface="Arial" panose="020B0604020202020204" pitchFamily="34" charset="0"/>
              </a:defRPr>
            </a:lvl2pPr>
            <a:lvl3pPr marL="1143000" indent="-228600" eaLnBrk="0" hangingPunct="0">
              <a:defRPr sz="2000">
                <a:solidFill>
                  <a:schemeClr val="tx1"/>
                </a:solidFill>
                <a:latin typeface="Arial" panose="020B0604020202020204" pitchFamily="34" charset="0"/>
              </a:defRPr>
            </a:lvl3pPr>
            <a:lvl4pPr marL="1600200" indent="-228600" eaLnBrk="0" hangingPunct="0">
              <a:defRPr sz="2000">
                <a:solidFill>
                  <a:schemeClr val="tx1"/>
                </a:solidFill>
                <a:latin typeface="Arial" panose="020B0604020202020204" pitchFamily="34" charset="0"/>
              </a:defRPr>
            </a:lvl4pPr>
            <a:lvl5pPr marL="2057400" indent="-228600" eaLnBrk="0" hangingPunct="0">
              <a:defRPr sz="2000">
                <a:solidFill>
                  <a:schemeClr val="tx1"/>
                </a:solidFill>
                <a:latin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defRPr>
            </a:lvl9pPr>
          </a:lstStyle>
          <a:p>
            <a:pPr eaLnBrk="1" hangingPunct="1">
              <a:defRPr/>
            </a:pPr>
            <a:fld id="{AB008C65-690F-4098-85CD-8D6DFBD37B03}" type="slidenum">
              <a:rPr lang="tr-TR" altLang="tr-TR" sz="1400">
                <a:solidFill>
                  <a:srgbClr val="FFFFFF"/>
                </a:solidFill>
              </a:rPr>
              <a:pPr eaLnBrk="1" hangingPunct="1">
                <a:defRPr/>
              </a:pPr>
              <a:t>26</a:t>
            </a:fld>
            <a:endParaRPr lang="tr-TR" altLang="tr-TR" sz="1400">
              <a:solidFill>
                <a:srgbClr val="FFFFFF"/>
              </a:solidFill>
            </a:endParaRPr>
          </a:p>
        </p:txBody>
      </p:sp>
      <p:sp>
        <p:nvSpPr>
          <p:cNvPr id="310274" name="Rectangle 2"/>
          <p:cNvSpPr>
            <a:spLocks noGrp="1" noRot="1" noChangeArrowheads="1"/>
          </p:cNvSpPr>
          <p:nvPr>
            <p:ph type="title"/>
          </p:nvPr>
        </p:nvSpPr>
        <p:spPr/>
        <p:txBody>
          <a:bodyPr/>
          <a:lstStyle/>
          <a:p>
            <a:pPr eaLnBrk="1" hangingPunct="1">
              <a:defRPr/>
            </a:pPr>
            <a:r>
              <a:rPr lang="tr-TR" dirty="0" smtClean="0">
                <a:solidFill>
                  <a:srgbClr val="FFFF00"/>
                </a:solidFill>
              </a:rPr>
              <a:t>Örnek Problem</a:t>
            </a:r>
          </a:p>
        </p:txBody>
      </p:sp>
      <p:sp>
        <p:nvSpPr>
          <p:cNvPr id="310275" name="Rectangle 3"/>
          <p:cNvSpPr>
            <a:spLocks noGrp="1" noRot="1" noChangeArrowheads="1"/>
          </p:cNvSpPr>
          <p:nvPr>
            <p:ph type="body" idx="1"/>
          </p:nvPr>
        </p:nvSpPr>
        <p:spPr>
          <a:xfrm>
            <a:off x="1825625" y="1341439"/>
            <a:ext cx="8540750" cy="4757737"/>
          </a:xfrm>
          <a:solidFill>
            <a:schemeClr val="accent1"/>
          </a:solidFill>
        </p:spPr>
        <p:txBody>
          <a:bodyPr/>
          <a:lstStyle/>
          <a:p>
            <a:pPr eaLnBrk="1" hangingPunct="1">
              <a:lnSpc>
                <a:spcPct val="90000"/>
              </a:lnSpc>
              <a:defRPr/>
            </a:pPr>
            <a:r>
              <a:rPr lang="tr-TR" sz="2000" dirty="0">
                <a:solidFill>
                  <a:srgbClr val="FFFF00"/>
                </a:solidFill>
              </a:rPr>
              <a:t>Soru</a:t>
            </a:r>
            <a:r>
              <a:rPr lang="tr-TR" sz="2000" dirty="0"/>
              <a:t> : Toprakta hacim ağırlığı 1.27 g/cm</a:t>
            </a:r>
            <a:r>
              <a:rPr lang="tr-TR" sz="2000" baseline="30000" dirty="0"/>
              <a:t>3 </a:t>
            </a:r>
            <a:r>
              <a:rPr lang="tr-TR" sz="2000" dirty="0"/>
              <a:t>ve hacimsel su kapsamı %24 ise </a:t>
            </a:r>
            <a:r>
              <a:rPr lang="tr-TR" sz="2000" dirty="0" err="1"/>
              <a:t>Penman</a:t>
            </a:r>
            <a:r>
              <a:rPr lang="tr-TR" sz="2000" dirty="0"/>
              <a:t> katsayısını kullanarak toprakta oksijen gazı için difüzyon miktarını hesaplayınız. Serbest havada O</a:t>
            </a:r>
            <a:r>
              <a:rPr lang="tr-TR" sz="2000" baseline="-25000" dirty="0"/>
              <a:t>2</a:t>
            </a:r>
            <a:r>
              <a:rPr lang="tr-TR" sz="2000" dirty="0"/>
              <a:t> için difüzyon katsayısını 1.89.10</a:t>
            </a:r>
            <a:r>
              <a:rPr lang="tr-TR" sz="2000" baseline="30000" dirty="0"/>
              <a:t>-1</a:t>
            </a:r>
            <a:r>
              <a:rPr lang="tr-TR" sz="2000" dirty="0"/>
              <a:t>cm</a:t>
            </a:r>
            <a:r>
              <a:rPr lang="tr-TR" sz="2000" baseline="30000" dirty="0"/>
              <a:t>2</a:t>
            </a:r>
            <a:r>
              <a:rPr lang="tr-TR" sz="2000" dirty="0"/>
              <a:t>/</a:t>
            </a:r>
            <a:r>
              <a:rPr lang="tr-TR" sz="2000" dirty="0" err="1"/>
              <a:t>sn</a:t>
            </a:r>
            <a:r>
              <a:rPr lang="tr-TR" sz="2000" dirty="0"/>
              <a:t> kabul edelim.</a:t>
            </a:r>
          </a:p>
          <a:p>
            <a:pPr eaLnBrk="1" hangingPunct="1">
              <a:lnSpc>
                <a:spcPct val="90000"/>
              </a:lnSpc>
              <a:defRPr/>
            </a:pPr>
            <a:endParaRPr lang="tr-TR" sz="2000" dirty="0"/>
          </a:p>
          <a:p>
            <a:pPr eaLnBrk="1" hangingPunct="1">
              <a:lnSpc>
                <a:spcPct val="90000"/>
              </a:lnSpc>
              <a:defRPr/>
            </a:pPr>
            <a:r>
              <a:rPr lang="tr-TR" sz="2000" dirty="0">
                <a:solidFill>
                  <a:srgbClr val="FFFF00"/>
                </a:solidFill>
              </a:rPr>
              <a:t>Cevap</a:t>
            </a:r>
            <a:r>
              <a:rPr lang="tr-TR" sz="2000" dirty="0"/>
              <a:t>: </a:t>
            </a:r>
          </a:p>
          <a:p>
            <a:pPr eaLnBrk="1" hangingPunct="1">
              <a:lnSpc>
                <a:spcPct val="90000"/>
              </a:lnSpc>
              <a:defRPr/>
            </a:pPr>
            <a:r>
              <a:rPr lang="tr-TR" sz="2000" dirty="0"/>
              <a:t>Önce boşluklar hacmini hesaplayalım, </a:t>
            </a:r>
          </a:p>
          <a:p>
            <a:pPr eaLnBrk="1" hangingPunct="1">
              <a:lnSpc>
                <a:spcPct val="90000"/>
              </a:lnSpc>
              <a:defRPr/>
            </a:pPr>
            <a:r>
              <a:rPr lang="tr-TR" sz="2000" dirty="0" err="1"/>
              <a:t>Porozite</a:t>
            </a:r>
            <a:r>
              <a:rPr lang="tr-TR" sz="2000" dirty="0"/>
              <a:t> = 100 – (100 . hacim ağırlığı / özgül ağırlık)</a:t>
            </a:r>
          </a:p>
          <a:p>
            <a:pPr eaLnBrk="1" hangingPunct="1">
              <a:lnSpc>
                <a:spcPct val="90000"/>
              </a:lnSpc>
              <a:defRPr/>
            </a:pPr>
            <a:r>
              <a:rPr lang="tr-TR" sz="2000" dirty="0" err="1"/>
              <a:t>Porozite</a:t>
            </a:r>
            <a:r>
              <a:rPr lang="tr-TR" sz="2000" dirty="0"/>
              <a:t> = % 52</a:t>
            </a:r>
          </a:p>
          <a:p>
            <a:pPr eaLnBrk="1" hangingPunct="1">
              <a:lnSpc>
                <a:spcPct val="90000"/>
              </a:lnSpc>
              <a:defRPr/>
            </a:pPr>
            <a:r>
              <a:rPr lang="tr-TR" sz="2000" dirty="0"/>
              <a:t>D = 0.66.Pa.Do</a:t>
            </a:r>
          </a:p>
          <a:p>
            <a:pPr eaLnBrk="1" hangingPunct="1">
              <a:lnSpc>
                <a:spcPct val="90000"/>
              </a:lnSpc>
              <a:defRPr/>
            </a:pPr>
            <a:r>
              <a:rPr lang="tr-TR" sz="2000" dirty="0"/>
              <a:t>D=0.66.(0.52 - 0.24).0.189</a:t>
            </a:r>
          </a:p>
          <a:p>
            <a:pPr eaLnBrk="1" hangingPunct="1">
              <a:lnSpc>
                <a:spcPct val="90000"/>
              </a:lnSpc>
              <a:defRPr/>
            </a:pPr>
            <a:r>
              <a:rPr lang="tr-TR" sz="2000" dirty="0"/>
              <a:t>D= 0.0349 cm</a:t>
            </a:r>
            <a:r>
              <a:rPr lang="tr-TR" sz="2000" baseline="30000" dirty="0"/>
              <a:t>2</a:t>
            </a:r>
            <a:r>
              <a:rPr lang="tr-TR" sz="2000" dirty="0"/>
              <a:t>/</a:t>
            </a:r>
            <a:r>
              <a:rPr lang="tr-TR" sz="2000" dirty="0" err="1"/>
              <a:t>sn</a:t>
            </a:r>
            <a:endParaRPr lang="tr-TR" sz="2000" dirty="0"/>
          </a:p>
        </p:txBody>
      </p:sp>
    </p:spTree>
    <p:extLst>
      <p:ext uri="{BB962C8B-B14F-4D97-AF65-F5344CB8AC3E}">
        <p14:creationId xmlns:p14="http://schemas.microsoft.com/office/powerpoint/2010/main" val="2268858108"/>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ayt Numarası Yer Tutucusu 5"/>
          <p:cNvSpPr>
            <a:spLocks noGrp="1"/>
          </p:cNvSpPr>
          <p:nvPr>
            <p:ph type="sldNum" sz="quarter" idx="12"/>
          </p:nvPr>
        </p:nvSpPr>
        <p:spPr/>
        <p:txBody>
          <a:bodyPr/>
          <a:lstStyle>
            <a:lvl1pPr eaLnBrk="0" hangingPunct="0">
              <a:defRPr sz="2000">
                <a:solidFill>
                  <a:schemeClr val="tx1"/>
                </a:solidFill>
                <a:latin typeface="Arial" panose="020B0604020202020204" pitchFamily="34" charset="0"/>
              </a:defRPr>
            </a:lvl1pPr>
            <a:lvl2pPr marL="742950" indent="-285750" eaLnBrk="0" hangingPunct="0">
              <a:defRPr sz="2000">
                <a:solidFill>
                  <a:schemeClr val="tx1"/>
                </a:solidFill>
                <a:latin typeface="Arial" panose="020B0604020202020204" pitchFamily="34" charset="0"/>
              </a:defRPr>
            </a:lvl2pPr>
            <a:lvl3pPr marL="1143000" indent="-228600" eaLnBrk="0" hangingPunct="0">
              <a:defRPr sz="2000">
                <a:solidFill>
                  <a:schemeClr val="tx1"/>
                </a:solidFill>
                <a:latin typeface="Arial" panose="020B0604020202020204" pitchFamily="34" charset="0"/>
              </a:defRPr>
            </a:lvl3pPr>
            <a:lvl4pPr marL="1600200" indent="-228600" eaLnBrk="0" hangingPunct="0">
              <a:defRPr sz="2000">
                <a:solidFill>
                  <a:schemeClr val="tx1"/>
                </a:solidFill>
                <a:latin typeface="Arial" panose="020B0604020202020204" pitchFamily="34" charset="0"/>
              </a:defRPr>
            </a:lvl4pPr>
            <a:lvl5pPr marL="2057400" indent="-228600" eaLnBrk="0" hangingPunct="0">
              <a:defRPr sz="2000">
                <a:solidFill>
                  <a:schemeClr val="tx1"/>
                </a:solidFill>
                <a:latin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defRPr>
            </a:lvl9pPr>
          </a:lstStyle>
          <a:p>
            <a:pPr eaLnBrk="1" hangingPunct="1">
              <a:defRPr/>
            </a:pPr>
            <a:fld id="{1E3096C0-5FC9-46A2-9979-790E29DC780F}" type="slidenum">
              <a:rPr lang="tr-TR" altLang="tr-TR" sz="1400">
                <a:solidFill>
                  <a:srgbClr val="FFFFFF"/>
                </a:solidFill>
              </a:rPr>
              <a:pPr eaLnBrk="1" hangingPunct="1">
                <a:defRPr/>
              </a:pPr>
              <a:t>27</a:t>
            </a:fld>
            <a:endParaRPr lang="tr-TR" altLang="tr-TR" sz="1400">
              <a:solidFill>
                <a:srgbClr val="FFFFFF"/>
              </a:solidFill>
            </a:endParaRPr>
          </a:p>
        </p:txBody>
      </p:sp>
      <p:sp>
        <p:nvSpPr>
          <p:cNvPr id="311298" name="Rectangle 2"/>
          <p:cNvSpPr>
            <a:spLocks noGrp="1" noRot="1" noChangeArrowheads="1"/>
          </p:cNvSpPr>
          <p:nvPr>
            <p:ph type="title"/>
          </p:nvPr>
        </p:nvSpPr>
        <p:spPr/>
        <p:txBody>
          <a:bodyPr/>
          <a:lstStyle/>
          <a:p>
            <a:pPr eaLnBrk="1" hangingPunct="1">
              <a:defRPr/>
            </a:pPr>
            <a:r>
              <a:rPr lang="tr-TR" dirty="0" smtClean="0">
                <a:solidFill>
                  <a:srgbClr val="FFFF00"/>
                </a:solidFill>
              </a:rPr>
              <a:t>Örnek Problem</a:t>
            </a:r>
          </a:p>
        </p:txBody>
      </p:sp>
      <p:sp>
        <p:nvSpPr>
          <p:cNvPr id="311299" name="Rectangle 3"/>
          <p:cNvSpPr>
            <a:spLocks noGrp="1" noRot="1" noChangeArrowheads="1"/>
          </p:cNvSpPr>
          <p:nvPr>
            <p:ph type="body" idx="1"/>
          </p:nvPr>
        </p:nvSpPr>
        <p:spPr>
          <a:xfrm>
            <a:off x="1825625" y="1341438"/>
            <a:ext cx="8591550" cy="5040312"/>
          </a:xfrm>
          <a:solidFill>
            <a:schemeClr val="accent1"/>
          </a:solidFill>
        </p:spPr>
        <p:txBody>
          <a:bodyPr/>
          <a:lstStyle/>
          <a:p>
            <a:pPr eaLnBrk="1" hangingPunct="1">
              <a:defRPr/>
            </a:pPr>
            <a:r>
              <a:rPr lang="tr-TR" sz="2000" dirty="0">
                <a:solidFill>
                  <a:srgbClr val="FFFF00"/>
                </a:solidFill>
              </a:rPr>
              <a:t>Soru</a:t>
            </a:r>
            <a:r>
              <a:rPr lang="tr-TR" sz="2000" dirty="0"/>
              <a:t> : Etkin kök derinliği 60cm ve hava dolu boşlukların %15 olduğu bir toprakta, O</a:t>
            </a:r>
            <a:r>
              <a:rPr lang="tr-TR" sz="2000" baseline="-25000" dirty="0"/>
              <a:t>2</a:t>
            </a:r>
            <a:r>
              <a:rPr lang="tr-TR" sz="2000" dirty="0"/>
              <a:t> gazının %20 düzeyinde olduğunu var saydığımızda  söz konusu hacimde depolanan oksijen kaç gram </a:t>
            </a:r>
            <a:r>
              <a:rPr lang="tr-TR" sz="2000" dirty="0" err="1"/>
              <a:t>dır</a:t>
            </a:r>
            <a:r>
              <a:rPr lang="tr-TR" sz="2000" dirty="0"/>
              <a:t>.</a:t>
            </a:r>
          </a:p>
          <a:p>
            <a:pPr eaLnBrk="1" hangingPunct="1">
              <a:defRPr/>
            </a:pPr>
            <a:endParaRPr lang="tr-TR" sz="2000" dirty="0"/>
          </a:p>
          <a:p>
            <a:pPr eaLnBrk="1" hangingPunct="1">
              <a:defRPr/>
            </a:pPr>
            <a:r>
              <a:rPr lang="tr-TR" sz="2000" dirty="0">
                <a:solidFill>
                  <a:srgbClr val="FFFF00"/>
                </a:solidFill>
              </a:rPr>
              <a:t>Cevap</a:t>
            </a:r>
            <a:r>
              <a:rPr lang="tr-TR" sz="2000" dirty="0"/>
              <a:t> : Toprak hacmi = 0.6m.1m</a:t>
            </a:r>
            <a:r>
              <a:rPr lang="tr-TR" sz="2000" baseline="30000" dirty="0"/>
              <a:t>2</a:t>
            </a:r>
            <a:r>
              <a:rPr lang="tr-TR" sz="2000" dirty="0"/>
              <a:t> = 0.6 m</a:t>
            </a:r>
            <a:r>
              <a:rPr lang="tr-TR" sz="2000" baseline="30000" dirty="0"/>
              <a:t>3</a:t>
            </a:r>
          </a:p>
          <a:p>
            <a:pPr eaLnBrk="1" hangingPunct="1">
              <a:defRPr/>
            </a:pPr>
            <a:endParaRPr lang="tr-TR" sz="2000" baseline="30000" dirty="0"/>
          </a:p>
          <a:p>
            <a:pPr eaLnBrk="1" hangingPunct="1">
              <a:defRPr/>
            </a:pPr>
            <a:r>
              <a:rPr lang="tr-TR" sz="2000" dirty="0"/>
              <a:t>Hava hacmi = (0.6.15)/100 = 0.09 m</a:t>
            </a:r>
            <a:r>
              <a:rPr lang="tr-TR" sz="2000" baseline="30000" dirty="0"/>
              <a:t>3</a:t>
            </a:r>
            <a:r>
              <a:rPr lang="tr-TR" sz="2000" dirty="0"/>
              <a:t> = 90 L</a:t>
            </a:r>
          </a:p>
          <a:p>
            <a:pPr eaLnBrk="1" hangingPunct="1">
              <a:defRPr/>
            </a:pPr>
            <a:endParaRPr lang="tr-TR" sz="2000" dirty="0"/>
          </a:p>
          <a:p>
            <a:pPr eaLnBrk="1" hangingPunct="1">
              <a:defRPr/>
            </a:pPr>
            <a:r>
              <a:rPr lang="tr-TR" sz="2000" dirty="0"/>
              <a:t>Oksijen hacmi = (90.20)/100 = 18 L </a:t>
            </a:r>
          </a:p>
          <a:p>
            <a:pPr eaLnBrk="1" hangingPunct="1">
              <a:defRPr/>
            </a:pPr>
            <a:endParaRPr lang="tr-TR" sz="2000" dirty="0"/>
          </a:p>
          <a:p>
            <a:pPr eaLnBrk="1" hangingPunct="1">
              <a:defRPr/>
            </a:pPr>
            <a:r>
              <a:rPr lang="tr-TR" sz="2000" dirty="0"/>
              <a:t>Oksijen kütlesi = (32.18)/22.4 = 25.7 g </a:t>
            </a:r>
          </a:p>
        </p:txBody>
      </p:sp>
    </p:spTree>
    <p:extLst>
      <p:ext uri="{BB962C8B-B14F-4D97-AF65-F5344CB8AC3E}">
        <p14:creationId xmlns:p14="http://schemas.microsoft.com/office/powerpoint/2010/main" val="63062159"/>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ayt Numarası Yer Tutucusu 5"/>
          <p:cNvSpPr>
            <a:spLocks noGrp="1"/>
          </p:cNvSpPr>
          <p:nvPr>
            <p:ph type="sldNum" sz="quarter" idx="12"/>
          </p:nvPr>
        </p:nvSpPr>
        <p:spPr/>
        <p:txBody>
          <a:bodyPr/>
          <a:lstStyle>
            <a:lvl1pPr eaLnBrk="0" hangingPunct="0">
              <a:defRPr sz="2000">
                <a:solidFill>
                  <a:schemeClr val="tx1"/>
                </a:solidFill>
                <a:latin typeface="Arial" panose="020B0604020202020204" pitchFamily="34" charset="0"/>
              </a:defRPr>
            </a:lvl1pPr>
            <a:lvl2pPr marL="742950" indent="-285750" eaLnBrk="0" hangingPunct="0">
              <a:defRPr sz="2000">
                <a:solidFill>
                  <a:schemeClr val="tx1"/>
                </a:solidFill>
                <a:latin typeface="Arial" panose="020B0604020202020204" pitchFamily="34" charset="0"/>
              </a:defRPr>
            </a:lvl2pPr>
            <a:lvl3pPr marL="1143000" indent="-228600" eaLnBrk="0" hangingPunct="0">
              <a:defRPr sz="2000">
                <a:solidFill>
                  <a:schemeClr val="tx1"/>
                </a:solidFill>
                <a:latin typeface="Arial" panose="020B0604020202020204" pitchFamily="34" charset="0"/>
              </a:defRPr>
            </a:lvl3pPr>
            <a:lvl4pPr marL="1600200" indent="-228600" eaLnBrk="0" hangingPunct="0">
              <a:defRPr sz="2000">
                <a:solidFill>
                  <a:schemeClr val="tx1"/>
                </a:solidFill>
                <a:latin typeface="Arial" panose="020B0604020202020204" pitchFamily="34" charset="0"/>
              </a:defRPr>
            </a:lvl4pPr>
            <a:lvl5pPr marL="2057400" indent="-228600" eaLnBrk="0" hangingPunct="0">
              <a:defRPr sz="2000">
                <a:solidFill>
                  <a:schemeClr val="tx1"/>
                </a:solidFill>
                <a:latin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defRPr>
            </a:lvl9pPr>
          </a:lstStyle>
          <a:p>
            <a:pPr eaLnBrk="1" hangingPunct="1">
              <a:defRPr/>
            </a:pPr>
            <a:fld id="{79CF042B-5150-464F-8ECD-FAD23068A220}" type="slidenum">
              <a:rPr lang="tr-TR" altLang="tr-TR" sz="1400">
                <a:solidFill>
                  <a:srgbClr val="FFFFFF"/>
                </a:solidFill>
              </a:rPr>
              <a:pPr eaLnBrk="1" hangingPunct="1">
                <a:defRPr/>
              </a:pPr>
              <a:t>28</a:t>
            </a:fld>
            <a:endParaRPr lang="tr-TR" altLang="tr-TR" sz="1400">
              <a:solidFill>
                <a:srgbClr val="FFFFFF"/>
              </a:solidFill>
            </a:endParaRPr>
          </a:p>
        </p:txBody>
      </p:sp>
      <p:sp>
        <p:nvSpPr>
          <p:cNvPr id="312322" name="Rectangle 2"/>
          <p:cNvSpPr>
            <a:spLocks noGrp="1" noRot="1" noChangeArrowheads="1"/>
          </p:cNvSpPr>
          <p:nvPr>
            <p:ph type="title"/>
          </p:nvPr>
        </p:nvSpPr>
        <p:spPr/>
        <p:txBody>
          <a:bodyPr/>
          <a:lstStyle/>
          <a:p>
            <a:pPr eaLnBrk="1" hangingPunct="1">
              <a:defRPr/>
            </a:pPr>
            <a:r>
              <a:rPr lang="tr-TR" dirty="0" smtClean="0">
                <a:solidFill>
                  <a:srgbClr val="FFFF00"/>
                </a:solidFill>
              </a:rPr>
              <a:t>Örnek Problem</a:t>
            </a:r>
          </a:p>
        </p:txBody>
      </p:sp>
      <p:sp>
        <p:nvSpPr>
          <p:cNvPr id="312323" name="Rectangle 3"/>
          <p:cNvSpPr>
            <a:spLocks noGrp="1" noRot="1" noChangeArrowheads="1"/>
          </p:cNvSpPr>
          <p:nvPr>
            <p:ph type="body" idx="1"/>
          </p:nvPr>
        </p:nvSpPr>
        <p:spPr>
          <a:xfrm>
            <a:off x="1825625" y="1341439"/>
            <a:ext cx="8540750" cy="4757737"/>
          </a:xfrm>
          <a:solidFill>
            <a:schemeClr val="accent1"/>
          </a:solidFill>
        </p:spPr>
        <p:txBody>
          <a:bodyPr/>
          <a:lstStyle/>
          <a:p>
            <a:pPr eaLnBrk="1" hangingPunct="1">
              <a:lnSpc>
                <a:spcPct val="90000"/>
              </a:lnSpc>
              <a:defRPr/>
            </a:pPr>
            <a:r>
              <a:rPr lang="tr-TR" sz="2000" dirty="0">
                <a:solidFill>
                  <a:srgbClr val="FFFF00"/>
                </a:solidFill>
              </a:rPr>
              <a:t>Soru</a:t>
            </a:r>
            <a:r>
              <a:rPr lang="tr-TR" sz="2000" dirty="0"/>
              <a:t> : Toprak havasındaki oksijen içeriğinin toprak yüzeyinden 100cm derinliğe inilirken %21 den doğrusal olarak yarı yarıya azaldığı bir toprakta, toplam </a:t>
            </a:r>
            <a:r>
              <a:rPr lang="tr-TR" sz="2000" dirty="0" err="1"/>
              <a:t>porozite</a:t>
            </a:r>
            <a:r>
              <a:rPr lang="tr-TR" sz="2000" dirty="0"/>
              <a:t> %45 ve hacimsel su kapsamı %35 ise </a:t>
            </a:r>
            <a:r>
              <a:rPr lang="tr-TR" sz="2000" dirty="0" err="1"/>
              <a:t>Penman</a:t>
            </a:r>
            <a:r>
              <a:rPr lang="tr-TR" sz="2000" dirty="0"/>
              <a:t> katsayısını kullanarak toprakta oksijen için etkin difüzyon miktarını ve atmosferden alt toprağa oksijen akış miktarını g/m</a:t>
            </a:r>
            <a:r>
              <a:rPr lang="tr-TR" sz="2000" baseline="30000" dirty="0"/>
              <a:t>2</a:t>
            </a:r>
            <a:r>
              <a:rPr lang="tr-TR" sz="2000" dirty="0"/>
              <a:t>.gün olarak hesaplayınız. Serbest havada O</a:t>
            </a:r>
            <a:r>
              <a:rPr lang="tr-TR" sz="2000" baseline="-25000" dirty="0"/>
              <a:t>2</a:t>
            </a:r>
            <a:r>
              <a:rPr lang="tr-TR" sz="2000" dirty="0"/>
              <a:t> için difüzyon (yayınım) katsayısını 1.89.10</a:t>
            </a:r>
            <a:r>
              <a:rPr lang="tr-TR" sz="2000" baseline="30000" dirty="0"/>
              <a:t>-1</a:t>
            </a:r>
            <a:r>
              <a:rPr lang="tr-TR" sz="2000" dirty="0"/>
              <a:t>cm</a:t>
            </a:r>
            <a:r>
              <a:rPr lang="tr-TR" sz="2000" baseline="30000" dirty="0"/>
              <a:t>2</a:t>
            </a:r>
            <a:r>
              <a:rPr lang="tr-TR" sz="2000" dirty="0"/>
              <a:t>/</a:t>
            </a:r>
            <a:r>
              <a:rPr lang="tr-TR" sz="2000" dirty="0" err="1"/>
              <a:t>sn</a:t>
            </a:r>
            <a:r>
              <a:rPr lang="tr-TR" sz="2000" dirty="0"/>
              <a:t> kabul edelim.</a:t>
            </a:r>
          </a:p>
          <a:p>
            <a:pPr eaLnBrk="1" hangingPunct="1">
              <a:lnSpc>
                <a:spcPct val="90000"/>
              </a:lnSpc>
              <a:defRPr/>
            </a:pPr>
            <a:r>
              <a:rPr lang="tr-TR" sz="2400" dirty="0">
                <a:solidFill>
                  <a:srgbClr val="FFFF00"/>
                </a:solidFill>
              </a:rPr>
              <a:t>Cevap</a:t>
            </a:r>
            <a:r>
              <a:rPr lang="tr-TR" sz="2400" dirty="0"/>
              <a:t>: </a:t>
            </a:r>
          </a:p>
          <a:p>
            <a:pPr eaLnBrk="1" hangingPunct="1">
              <a:lnSpc>
                <a:spcPct val="90000"/>
              </a:lnSpc>
              <a:defRPr/>
            </a:pPr>
            <a:r>
              <a:rPr lang="tr-TR" sz="2000" dirty="0"/>
              <a:t>D = 0.66.Pa.Do</a:t>
            </a:r>
          </a:p>
          <a:p>
            <a:pPr eaLnBrk="1" hangingPunct="1">
              <a:lnSpc>
                <a:spcPct val="90000"/>
              </a:lnSpc>
              <a:defRPr/>
            </a:pPr>
            <a:r>
              <a:rPr lang="tr-TR" sz="2000" dirty="0"/>
              <a:t>D=0.66.(0.45-0.35).0.189</a:t>
            </a:r>
          </a:p>
          <a:p>
            <a:pPr eaLnBrk="1" hangingPunct="1">
              <a:lnSpc>
                <a:spcPct val="90000"/>
              </a:lnSpc>
              <a:defRPr/>
            </a:pPr>
            <a:r>
              <a:rPr lang="tr-TR" sz="2000" dirty="0"/>
              <a:t>D= 0.0126 cm</a:t>
            </a:r>
            <a:r>
              <a:rPr lang="tr-TR" sz="2000" baseline="30000" dirty="0"/>
              <a:t>2</a:t>
            </a:r>
            <a:r>
              <a:rPr lang="tr-TR" sz="2000" dirty="0"/>
              <a:t>/</a:t>
            </a:r>
            <a:r>
              <a:rPr lang="tr-TR" sz="2000" dirty="0" err="1"/>
              <a:t>sn</a:t>
            </a:r>
            <a:endParaRPr lang="tr-TR" sz="2000" dirty="0"/>
          </a:p>
          <a:p>
            <a:pPr eaLnBrk="1" hangingPunct="1">
              <a:lnSpc>
                <a:spcPct val="90000"/>
              </a:lnSpc>
              <a:defRPr/>
            </a:pPr>
            <a:r>
              <a:rPr lang="tr-TR" sz="2000" dirty="0" err="1"/>
              <a:t>Fick</a:t>
            </a:r>
            <a:r>
              <a:rPr lang="tr-TR" sz="2000" dirty="0"/>
              <a:t> yasası tek boyutta sabit akış koşullarında dış atmosfer havasından oksijen içeriğinin %50 azaldığı 100cm derinlikte oksijenin akış miktarının hesaplanmasına yardımcı olur.</a:t>
            </a:r>
          </a:p>
          <a:p>
            <a:pPr eaLnBrk="1" hangingPunct="1">
              <a:lnSpc>
                <a:spcPct val="90000"/>
              </a:lnSpc>
              <a:defRPr/>
            </a:pPr>
            <a:endParaRPr lang="tr-TR" sz="2400" dirty="0">
              <a:effectLst/>
            </a:endParaRPr>
          </a:p>
        </p:txBody>
      </p:sp>
    </p:spTree>
    <p:extLst>
      <p:ext uri="{BB962C8B-B14F-4D97-AF65-F5344CB8AC3E}">
        <p14:creationId xmlns:p14="http://schemas.microsoft.com/office/powerpoint/2010/main" val="3144851958"/>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ayt Numarası Yer Tutucusu 5"/>
          <p:cNvSpPr>
            <a:spLocks noGrp="1"/>
          </p:cNvSpPr>
          <p:nvPr>
            <p:ph type="sldNum" sz="quarter" idx="12"/>
          </p:nvPr>
        </p:nvSpPr>
        <p:spPr/>
        <p:txBody>
          <a:bodyPr/>
          <a:lstStyle>
            <a:lvl1pPr eaLnBrk="0" hangingPunct="0">
              <a:defRPr sz="2000">
                <a:solidFill>
                  <a:schemeClr val="tx1"/>
                </a:solidFill>
                <a:latin typeface="Arial" panose="020B0604020202020204" pitchFamily="34" charset="0"/>
              </a:defRPr>
            </a:lvl1pPr>
            <a:lvl2pPr marL="742950" indent="-285750" eaLnBrk="0" hangingPunct="0">
              <a:defRPr sz="2000">
                <a:solidFill>
                  <a:schemeClr val="tx1"/>
                </a:solidFill>
                <a:latin typeface="Arial" panose="020B0604020202020204" pitchFamily="34" charset="0"/>
              </a:defRPr>
            </a:lvl2pPr>
            <a:lvl3pPr marL="1143000" indent="-228600" eaLnBrk="0" hangingPunct="0">
              <a:defRPr sz="2000">
                <a:solidFill>
                  <a:schemeClr val="tx1"/>
                </a:solidFill>
                <a:latin typeface="Arial" panose="020B0604020202020204" pitchFamily="34" charset="0"/>
              </a:defRPr>
            </a:lvl3pPr>
            <a:lvl4pPr marL="1600200" indent="-228600" eaLnBrk="0" hangingPunct="0">
              <a:defRPr sz="2000">
                <a:solidFill>
                  <a:schemeClr val="tx1"/>
                </a:solidFill>
                <a:latin typeface="Arial" panose="020B0604020202020204" pitchFamily="34" charset="0"/>
              </a:defRPr>
            </a:lvl4pPr>
            <a:lvl5pPr marL="2057400" indent="-228600" eaLnBrk="0" hangingPunct="0">
              <a:defRPr sz="2000">
                <a:solidFill>
                  <a:schemeClr val="tx1"/>
                </a:solidFill>
                <a:latin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defRPr>
            </a:lvl9pPr>
          </a:lstStyle>
          <a:p>
            <a:pPr eaLnBrk="1" hangingPunct="1">
              <a:defRPr/>
            </a:pPr>
            <a:fld id="{A412072C-7CDD-4500-BC05-EC6733C68EFB}" type="slidenum">
              <a:rPr lang="tr-TR" altLang="tr-TR" sz="1400">
                <a:solidFill>
                  <a:srgbClr val="FFFFFF"/>
                </a:solidFill>
              </a:rPr>
              <a:pPr eaLnBrk="1" hangingPunct="1">
                <a:defRPr/>
              </a:pPr>
              <a:t>29</a:t>
            </a:fld>
            <a:endParaRPr lang="tr-TR" altLang="tr-TR" sz="1400">
              <a:solidFill>
                <a:srgbClr val="FFFFFF"/>
              </a:solidFill>
            </a:endParaRPr>
          </a:p>
        </p:txBody>
      </p:sp>
      <p:sp>
        <p:nvSpPr>
          <p:cNvPr id="313346" name="Rectangle 2"/>
          <p:cNvSpPr>
            <a:spLocks noGrp="1" noRot="1" noChangeArrowheads="1"/>
          </p:cNvSpPr>
          <p:nvPr>
            <p:ph type="title"/>
          </p:nvPr>
        </p:nvSpPr>
        <p:spPr/>
        <p:txBody>
          <a:bodyPr/>
          <a:lstStyle/>
          <a:p>
            <a:pPr eaLnBrk="1" hangingPunct="1">
              <a:defRPr/>
            </a:pPr>
            <a:endParaRPr lang="tr-TR" smtClean="0"/>
          </a:p>
        </p:txBody>
      </p:sp>
      <p:sp>
        <p:nvSpPr>
          <p:cNvPr id="313347" name="Rectangle 3"/>
          <p:cNvSpPr>
            <a:spLocks noGrp="1" noRot="1" noChangeArrowheads="1"/>
          </p:cNvSpPr>
          <p:nvPr>
            <p:ph type="body" idx="1"/>
          </p:nvPr>
        </p:nvSpPr>
        <p:spPr>
          <a:solidFill>
            <a:schemeClr val="accent1"/>
          </a:solidFill>
        </p:spPr>
        <p:txBody>
          <a:bodyPr/>
          <a:lstStyle/>
          <a:p>
            <a:pPr eaLnBrk="1" hangingPunct="1">
              <a:defRPr/>
            </a:pPr>
            <a:r>
              <a:rPr lang="tr-TR" sz="2000" dirty="0"/>
              <a:t>Atmosfer havasındaki oksijen içeriği = (32.0.21) / 22.4 = 0.3 g/L</a:t>
            </a:r>
          </a:p>
          <a:p>
            <a:pPr eaLnBrk="1" hangingPunct="1">
              <a:defRPr/>
            </a:pPr>
            <a:r>
              <a:rPr lang="tr-TR" sz="2000" dirty="0"/>
              <a:t>(1L serbest havada 0.21L O</a:t>
            </a:r>
            <a:r>
              <a:rPr lang="tr-TR" sz="2000" baseline="-25000" dirty="0"/>
              <a:t>2  </a:t>
            </a:r>
            <a:r>
              <a:rPr lang="tr-TR" sz="2000" dirty="0"/>
              <a:t>gazı mevcut)</a:t>
            </a:r>
          </a:p>
          <a:p>
            <a:pPr eaLnBrk="1" hangingPunct="1">
              <a:defRPr/>
            </a:pPr>
            <a:r>
              <a:rPr lang="tr-TR" sz="2000" dirty="0"/>
              <a:t> = 3.10</a:t>
            </a:r>
            <a:r>
              <a:rPr lang="tr-TR" sz="2000" baseline="30000" dirty="0"/>
              <a:t>-4</a:t>
            </a:r>
            <a:r>
              <a:rPr lang="tr-TR" sz="2000" dirty="0"/>
              <a:t> g/cm</a:t>
            </a:r>
            <a:r>
              <a:rPr lang="tr-TR" sz="2000" baseline="30000" dirty="0"/>
              <a:t>3</a:t>
            </a:r>
          </a:p>
          <a:p>
            <a:pPr eaLnBrk="1" hangingPunct="1">
              <a:defRPr/>
            </a:pPr>
            <a:endParaRPr lang="tr-TR" sz="2000" baseline="30000" dirty="0"/>
          </a:p>
          <a:p>
            <a:pPr eaLnBrk="1" hangingPunct="1">
              <a:defRPr/>
            </a:pPr>
            <a:r>
              <a:rPr lang="tr-TR" sz="2400" dirty="0">
                <a:effectLst/>
              </a:rPr>
              <a:t>q= D </a:t>
            </a:r>
            <a:r>
              <a:rPr lang="tr-TR" sz="2400" dirty="0" err="1">
                <a:effectLst/>
              </a:rPr>
              <a:t>dC</a:t>
            </a:r>
            <a:r>
              <a:rPr lang="tr-TR" sz="2400" dirty="0">
                <a:effectLst/>
              </a:rPr>
              <a:t>/dx</a:t>
            </a:r>
            <a:endParaRPr lang="tr-TR" sz="2000" baseline="30000" dirty="0"/>
          </a:p>
          <a:p>
            <a:pPr eaLnBrk="1" hangingPunct="1">
              <a:defRPr/>
            </a:pPr>
            <a:endParaRPr lang="tr-TR" sz="2000" baseline="30000" dirty="0"/>
          </a:p>
          <a:p>
            <a:pPr eaLnBrk="1" hangingPunct="1">
              <a:defRPr/>
            </a:pPr>
            <a:r>
              <a:rPr lang="tr-TR" sz="2000" dirty="0"/>
              <a:t>q = 0.0126. (3.10</a:t>
            </a:r>
            <a:r>
              <a:rPr lang="tr-TR" sz="2000" baseline="30000" dirty="0"/>
              <a:t>-4 </a:t>
            </a:r>
            <a:r>
              <a:rPr lang="tr-TR" sz="2000" dirty="0"/>
              <a:t>– 1.5. 10</a:t>
            </a:r>
            <a:r>
              <a:rPr lang="tr-TR" sz="2000" baseline="30000" dirty="0"/>
              <a:t>-4</a:t>
            </a:r>
            <a:r>
              <a:rPr lang="tr-TR" sz="2000" dirty="0"/>
              <a:t>) / 100</a:t>
            </a:r>
          </a:p>
          <a:p>
            <a:pPr eaLnBrk="1" hangingPunct="1">
              <a:defRPr/>
            </a:pPr>
            <a:endParaRPr lang="tr-TR" sz="2000" dirty="0"/>
          </a:p>
          <a:p>
            <a:pPr eaLnBrk="1" hangingPunct="1">
              <a:defRPr/>
            </a:pPr>
            <a:r>
              <a:rPr lang="tr-TR" sz="2000" dirty="0"/>
              <a:t>q = 1.89.10</a:t>
            </a:r>
            <a:r>
              <a:rPr lang="tr-TR" sz="2000" baseline="30000" dirty="0"/>
              <a:t>-8</a:t>
            </a:r>
            <a:r>
              <a:rPr lang="tr-TR" sz="2000" dirty="0"/>
              <a:t> g/cm</a:t>
            </a:r>
            <a:r>
              <a:rPr lang="tr-TR" sz="2000" baseline="30000" dirty="0"/>
              <a:t>2</a:t>
            </a:r>
            <a:r>
              <a:rPr lang="tr-TR" sz="2000" dirty="0"/>
              <a:t>.sn</a:t>
            </a:r>
          </a:p>
          <a:p>
            <a:pPr eaLnBrk="1" hangingPunct="1">
              <a:defRPr/>
            </a:pPr>
            <a:endParaRPr lang="tr-TR" sz="2000" dirty="0"/>
          </a:p>
          <a:p>
            <a:pPr eaLnBrk="1" hangingPunct="1">
              <a:defRPr/>
            </a:pPr>
            <a:r>
              <a:rPr lang="tr-TR" sz="2000" dirty="0"/>
              <a:t>q (gün) = 1.89.10</a:t>
            </a:r>
            <a:r>
              <a:rPr lang="tr-TR" sz="2000" baseline="30000" dirty="0"/>
              <a:t>-8</a:t>
            </a:r>
            <a:r>
              <a:rPr lang="tr-TR" sz="2000" dirty="0"/>
              <a:t> . 10</a:t>
            </a:r>
            <a:r>
              <a:rPr lang="tr-TR" sz="2000" baseline="30000" dirty="0"/>
              <a:t>4 </a:t>
            </a:r>
            <a:r>
              <a:rPr lang="tr-TR" sz="2000" dirty="0"/>
              <a:t>. 8.64. 10</a:t>
            </a:r>
            <a:r>
              <a:rPr lang="tr-TR" sz="2000" baseline="30000" dirty="0"/>
              <a:t>4</a:t>
            </a:r>
            <a:r>
              <a:rPr lang="tr-TR" sz="2000" dirty="0"/>
              <a:t> = 16.32 g/m</a:t>
            </a:r>
            <a:r>
              <a:rPr lang="tr-TR" sz="2000" baseline="30000" dirty="0"/>
              <a:t>2</a:t>
            </a:r>
            <a:r>
              <a:rPr lang="tr-TR" sz="2000" dirty="0"/>
              <a:t>.gün</a:t>
            </a:r>
          </a:p>
        </p:txBody>
      </p:sp>
    </p:spTree>
    <p:extLst>
      <p:ext uri="{BB962C8B-B14F-4D97-AF65-F5344CB8AC3E}">
        <p14:creationId xmlns:p14="http://schemas.microsoft.com/office/powerpoint/2010/main" val="315644096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Slayt Numarası Yer Tutucusu 6"/>
          <p:cNvSpPr>
            <a:spLocks noGrp="1"/>
          </p:cNvSpPr>
          <p:nvPr>
            <p:ph type="sldNum" sz="quarter" idx="12"/>
          </p:nvPr>
        </p:nvSpPr>
        <p:spPr/>
        <p:txBody>
          <a:bodyPr/>
          <a:lstStyle>
            <a:lvl1pPr eaLnBrk="0" hangingPunct="0">
              <a:defRPr sz="2000">
                <a:solidFill>
                  <a:schemeClr val="tx1"/>
                </a:solidFill>
                <a:latin typeface="Arial" panose="020B0604020202020204" pitchFamily="34" charset="0"/>
              </a:defRPr>
            </a:lvl1pPr>
            <a:lvl2pPr marL="742950" indent="-285750" eaLnBrk="0" hangingPunct="0">
              <a:defRPr sz="2000">
                <a:solidFill>
                  <a:schemeClr val="tx1"/>
                </a:solidFill>
                <a:latin typeface="Arial" panose="020B0604020202020204" pitchFamily="34" charset="0"/>
              </a:defRPr>
            </a:lvl2pPr>
            <a:lvl3pPr marL="1143000" indent="-228600" eaLnBrk="0" hangingPunct="0">
              <a:defRPr sz="2000">
                <a:solidFill>
                  <a:schemeClr val="tx1"/>
                </a:solidFill>
                <a:latin typeface="Arial" panose="020B0604020202020204" pitchFamily="34" charset="0"/>
              </a:defRPr>
            </a:lvl3pPr>
            <a:lvl4pPr marL="1600200" indent="-228600" eaLnBrk="0" hangingPunct="0">
              <a:defRPr sz="2000">
                <a:solidFill>
                  <a:schemeClr val="tx1"/>
                </a:solidFill>
                <a:latin typeface="Arial" panose="020B0604020202020204" pitchFamily="34" charset="0"/>
              </a:defRPr>
            </a:lvl4pPr>
            <a:lvl5pPr marL="2057400" indent="-228600" eaLnBrk="0" hangingPunct="0">
              <a:defRPr sz="2000">
                <a:solidFill>
                  <a:schemeClr val="tx1"/>
                </a:solidFill>
                <a:latin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defRPr>
            </a:lvl9pPr>
          </a:lstStyle>
          <a:p>
            <a:pPr eaLnBrk="1" hangingPunct="1">
              <a:defRPr/>
            </a:pPr>
            <a:fld id="{73C9EBFA-7475-4F61-8E1F-F1553D331F79}" type="slidenum">
              <a:rPr lang="tr-TR" altLang="tr-TR" sz="1400">
                <a:solidFill>
                  <a:srgbClr val="FFFFFF"/>
                </a:solidFill>
              </a:rPr>
              <a:pPr eaLnBrk="1" hangingPunct="1">
                <a:defRPr/>
              </a:pPr>
              <a:t>3</a:t>
            </a:fld>
            <a:endParaRPr lang="tr-TR" altLang="tr-TR" sz="1400">
              <a:solidFill>
                <a:srgbClr val="FFFFFF"/>
              </a:solidFill>
            </a:endParaRPr>
          </a:p>
        </p:txBody>
      </p:sp>
      <p:sp>
        <p:nvSpPr>
          <p:cNvPr id="207876" name="Rectangle 4"/>
          <p:cNvSpPr>
            <a:spLocks noGrp="1" noRot="1" noChangeArrowheads="1"/>
          </p:cNvSpPr>
          <p:nvPr>
            <p:ph type="title"/>
          </p:nvPr>
        </p:nvSpPr>
        <p:spPr/>
        <p:txBody>
          <a:bodyPr/>
          <a:lstStyle/>
          <a:p>
            <a:pPr eaLnBrk="1" hangingPunct="1">
              <a:defRPr/>
            </a:pPr>
            <a:r>
              <a:rPr lang="tr-TR" dirty="0" smtClean="0">
                <a:solidFill>
                  <a:srgbClr val="FFFF00"/>
                </a:solidFill>
              </a:rPr>
              <a:t>TOPRAK HAVASI</a:t>
            </a:r>
          </a:p>
        </p:txBody>
      </p:sp>
      <p:sp>
        <p:nvSpPr>
          <p:cNvPr id="207877" name="Rectangle 5"/>
          <p:cNvSpPr>
            <a:spLocks noGrp="1" noRot="1" noChangeArrowheads="1"/>
          </p:cNvSpPr>
          <p:nvPr>
            <p:ph type="body" sz="half" idx="1"/>
          </p:nvPr>
        </p:nvSpPr>
        <p:spPr/>
        <p:txBody>
          <a:bodyPr/>
          <a:lstStyle/>
          <a:p>
            <a:pPr algn="just" eaLnBrk="1" hangingPunct="1">
              <a:lnSpc>
                <a:spcPct val="80000"/>
              </a:lnSpc>
              <a:buFont typeface="Wingdings" panose="05000000000000000000" pitchFamily="2" charset="2"/>
              <a:buNone/>
              <a:defRPr/>
            </a:pPr>
            <a:r>
              <a:rPr lang="tr-TR" sz="1600" dirty="0"/>
              <a:t>     Toprakta yeterli oksijenin bulunmaması durumunda organik madde; alkol, aldehit veya metana indirgenir ve hidrojen gazı açığa çıkabilir. Aynı zamanda sülfatlar sülfitlere ve nitratlar </a:t>
            </a:r>
            <a:r>
              <a:rPr lang="tr-TR" sz="1600" dirty="0" err="1"/>
              <a:t>toksik</a:t>
            </a:r>
            <a:r>
              <a:rPr lang="tr-TR" sz="1600" dirty="0"/>
              <a:t> etkileri olan </a:t>
            </a:r>
            <a:r>
              <a:rPr lang="tr-TR" sz="1600" dirty="0" err="1"/>
              <a:t>nitritlere</a:t>
            </a:r>
            <a:r>
              <a:rPr lang="tr-TR" sz="1600" dirty="0"/>
              <a:t> ya da serbest azot gazına indirgenirler. Bütün bunlar bitki gelişimi için istenmeyen olaylardır. </a:t>
            </a:r>
          </a:p>
          <a:p>
            <a:pPr algn="just" eaLnBrk="1" hangingPunct="1">
              <a:lnSpc>
                <a:spcPct val="80000"/>
              </a:lnSpc>
              <a:buFont typeface="Wingdings" panose="05000000000000000000" pitchFamily="2" charset="2"/>
              <a:buNone/>
              <a:defRPr/>
            </a:pPr>
            <a:r>
              <a:rPr lang="tr-TR" sz="1600" dirty="0"/>
              <a:t>     </a:t>
            </a:r>
          </a:p>
          <a:p>
            <a:pPr algn="just" eaLnBrk="1" hangingPunct="1">
              <a:lnSpc>
                <a:spcPct val="80000"/>
              </a:lnSpc>
              <a:buFont typeface="Wingdings" panose="05000000000000000000" pitchFamily="2" charset="2"/>
              <a:buNone/>
              <a:defRPr/>
            </a:pPr>
            <a:r>
              <a:rPr lang="tr-TR" sz="1600" dirty="0"/>
              <a:t>     Yüksek bitkilerin çoğu, kök sistemlerinin iyi bir şekilde gelişebilmesi için toprakta havalanmanın yüksek düzeyde olmasına gereksinim göstermektedirler. </a:t>
            </a:r>
          </a:p>
          <a:p>
            <a:pPr algn="just" eaLnBrk="1" hangingPunct="1">
              <a:lnSpc>
                <a:spcPct val="80000"/>
              </a:lnSpc>
              <a:buFont typeface="Wingdings" panose="05000000000000000000" pitchFamily="2" charset="2"/>
              <a:buNone/>
              <a:defRPr/>
            </a:pPr>
            <a:r>
              <a:rPr lang="tr-TR" sz="1600" dirty="0"/>
              <a:t>      Havalanması iyi olmayan toprakta kök gelişimi ve buna bağlı olarak da bitki besin maddeleri ve suyun </a:t>
            </a:r>
            <a:r>
              <a:rPr lang="tr-TR" sz="1600" dirty="0" err="1"/>
              <a:t>adsorbe</a:t>
            </a:r>
            <a:r>
              <a:rPr lang="tr-TR" sz="1600" dirty="0"/>
              <a:t> edildiği kök yüzey alanı ve kök uzunluğu </a:t>
            </a:r>
          </a:p>
          <a:p>
            <a:pPr algn="just" eaLnBrk="1" hangingPunct="1">
              <a:lnSpc>
                <a:spcPct val="80000"/>
              </a:lnSpc>
              <a:buFont typeface="Wingdings" panose="05000000000000000000" pitchFamily="2" charset="2"/>
              <a:buNone/>
              <a:defRPr/>
            </a:pPr>
            <a:r>
              <a:rPr lang="tr-TR" sz="1600" dirty="0"/>
              <a:t>      azalmakta, bunun sonucunda da bitki gelişiminde gerileme görülmektedir.</a:t>
            </a:r>
          </a:p>
        </p:txBody>
      </p:sp>
      <p:sp>
        <p:nvSpPr>
          <p:cNvPr id="207878" name="Rectangle 6"/>
          <p:cNvSpPr>
            <a:spLocks noGrp="1" noRot="1" noChangeArrowheads="1"/>
          </p:cNvSpPr>
          <p:nvPr>
            <p:ph sz="half" idx="2"/>
          </p:nvPr>
        </p:nvSpPr>
        <p:spPr/>
        <p:txBody>
          <a:bodyPr/>
          <a:lstStyle/>
          <a:p>
            <a:pPr eaLnBrk="1" hangingPunct="1">
              <a:lnSpc>
                <a:spcPct val="80000"/>
              </a:lnSpc>
              <a:defRPr/>
            </a:pPr>
            <a:endParaRPr lang="tr-TR" sz="1600"/>
          </a:p>
        </p:txBody>
      </p:sp>
      <p:pic>
        <p:nvPicPr>
          <p:cNvPr id="114694" name="Picture 8" descr="lawnaeration"/>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167438" y="1700214"/>
            <a:ext cx="4176712" cy="4321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7370290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ayt Numarası Yer Tutucusu 5"/>
          <p:cNvSpPr>
            <a:spLocks noGrp="1"/>
          </p:cNvSpPr>
          <p:nvPr>
            <p:ph type="sldNum" sz="quarter" idx="12"/>
          </p:nvPr>
        </p:nvSpPr>
        <p:spPr/>
        <p:txBody>
          <a:bodyPr/>
          <a:lstStyle>
            <a:lvl1pPr eaLnBrk="0" hangingPunct="0">
              <a:defRPr sz="2000">
                <a:solidFill>
                  <a:schemeClr val="tx1"/>
                </a:solidFill>
                <a:latin typeface="Arial" panose="020B0604020202020204" pitchFamily="34" charset="0"/>
              </a:defRPr>
            </a:lvl1pPr>
            <a:lvl2pPr marL="742950" indent="-285750" eaLnBrk="0" hangingPunct="0">
              <a:defRPr sz="2000">
                <a:solidFill>
                  <a:schemeClr val="tx1"/>
                </a:solidFill>
                <a:latin typeface="Arial" panose="020B0604020202020204" pitchFamily="34" charset="0"/>
              </a:defRPr>
            </a:lvl2pPr>
            <a:lvl3pPr marL="1143000" indent="-228600" eaLnBrk="0" hangingPunct="0">
              <a:defRPr sz="2000">
                <a:solidFill>
                  <a:schemeClr val="tx1"/>
                </a:solidFill>
                <a:latin typeface="Arial" panose="020B0604020202020204" pitchFamily="34" charset="0"/>
              </a:defRPr>
            </a:lvl3pPr>
            <a:lvl4pPr marL="1600200" indent="-228600" eaLnBrk="0" hangingPunct="0">
              <a:defRPr sz="2000">
                <a:solidFill>
                  <a:schemeClr val="tx1"/>
                </a:solidFill>
                <a:latin typeface="Arial" panose="020B0604020202020204" pitchFamily="34" charset="0"/>
              </a:defRPr>
            </a:lvl4pPr>
            <a:lvl5pPr marL="2057400" indent="-228600" eaLnBrk="0" hangingPunct="0">
              <a:defRPr sz="2000">
                <a:solidFill>
                  <a:schemeClr val="tx1"/>
                </a:solidFill>
                <a:latin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defRPr>
            </a:lvl9pPr>
          </a:lstStyle>
          <a:p>
            <a:pPr eaLnBrk="1" hangingPunct="1">
              <a:defRPr/>
            </a:pPr>
            <a:fld id="{2B46840C-7E19-4E27-BB68-789736B23AD8}" type="slidenum">
              <a:rPr lang="tr-TR" altLang="tr-TR" sz="1400">
                <a:solidFill>
                  <a:srgbClr val="FFFFFF"/>
                </a:solidFill>
              </a:rPr>
              <a:pPr eaLnBrk="1" hangingPunct="1">
                <a:defRPr/>
              </a:pPr>
              <a:t>4</a:t>
            </a:fld>
            <a:endParaRPr lang="tr-TR" altLang="tr-TR" sz="1400">
              <a:solidFill>
                <a:srgbClr val="FFFFFF"/>
              </a:solidFill>
            </a:endParaRPr>
          </a:p>
        </p:txBody>
      </p:sp>
      <p:sp>
        <p:nvSpPr>
          <p:cNvPr id="195586" name="Rectangle 2"/>
          <p:cNvSpPr>
            <a:spLocks noGrp="1" noRot="1" noChangeArrowheads="1"/>
          </p:cNvSpPr>
          <p:nvPr>
            <p:ph type="title"/>
          </p:nvPr>
        </p:nvSpPr>
        <p:spPr/>
        <p:txBody>
          <a:bodyPr/>
          <a:lstStyle/>
          <a:p>
            <a:pPr eaLnBrk="1" hangingPunct="1">
              <a:defRPr/>
            </a:pPr>
            <a:r>
              <a:rPr lang="tr-TR" smtClean="0">
                <a:solidFill>
                  <a:srgbClr val="FFFF00"/>
                </a:solidFill>
              </a:rPr>
              <a:t>TOPRAK HAVASININ BİLEŞİMİ</a:t>
            </a:r>
          </a:p>
        </p:txBody>
      </p:sp>
      <p:sp>
        <p:nvSpPr>
          <p:cNvPr id="195587" name="Rectangle 3"/>
          <p:cNvSpPr>
            <a:spLocks noGrp="1" noRot="1" noChangeArrowheads="1"/>
          </p:cNvSpPr>
          <p:nvPr>
            <p:ph type="body" idx="1"/>
          </p:nvPr>
        </p:nvSpPr>
        <p:spPr/>
        <p:txBody>
          <a:bodyPr/>
          <a:lstStyle/>
          <a:p>
            <a:pPr eaLnBrk="1" hangingPunct="1">
              <a:lnSpc>
                <a:spcPct val="90000"/>
              </a:lnSpc>
              <a:buFont typeface="Wingdings" panose="05000000000000000000" pitchFamily="2" charset="2"/>
              <a:buNone/>
              <a:defRPr/>
            </a:pPr>
            <a:r>
              <a:rPr lang="tr-TR" sz="2400"/>
              <a:t>   Toprak havası bileşim bakımından atmosfer havasına benzemekte azot, oksijen, karbondioksit ve su buharı toprak havasının önemli öğelerini oluşturmaktadır. </a:t>
            </a:r>
          </a:p>
          <a:p>
            <a:pPr eaLnBrk="1" hangingPunct="1">
              <a:lnSpc>
                <a:spcPct val="90000"/>
              </a:lnSpc>
              <a:buFont typeface="Wingdings" panose="05000000000000000000" pitchFamily="2" charset="2"/>
              <a:buNone/>
              <a:defRPr/>
            </a:pPr>
            <a:r>
              <a:rPr lang="tr-TR" sz="2400"/>
              <a:t>   </a:t>
            </a:r>
          </a:p>
          <a:p>
            <a:pPr eaLnBrk="1" hangingPunct="1">
              <a:lnSpc>
                <a:spcPct val="90000"/>
              </a:lnSpc>
              <a:buFont typeface="Wingdings" panose="05000000000000000000" pitchFamily="2" charset="2"/>
              <a:buNone/>
              <a:defRPr/>
            </a:pPr>
            <a:r>
              <a:rPr lang="tr-TR" sz="2400"/>
              <a:t>    Bununla birlikte toprak havasıyla atmosfer havası arasında bazı farklılıklar bulunmaktadır. Toprak havası atmosfer havasına oranla daha fazla karbondioksit daha az oksijen içermektedir. Ayrıca su buharı miktarı da, toprak havasında daha fazladır. Bitki kökleri ve mikroorganizmaların solunumları, organik maddenin parçalanması toprak havasındaki oksijen miktarının azalmasına, buna karşılık karbondioksit miktarının artmasına yol açmaktadır. </a:t>
            </a:r>
          </a:p>
        </p:txBody>
      </p:sp>
    </p:spTree>
    <p:extLst>
      <p:ext uri="{BB962C8B-B14F-4D97-AF65-F5344CB8AC3E}">
        <p14:creationId xmlns:p14="http://schemas.microsoft.com/office/powerpoint/2010/main" val="22113331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Slayt Numarası Yer Tutucusu 5"/>
          <p:cNvSpPr>
            <a:spLocks noGrp="1"/>
          </p:cNvSpPr>
          <p:nvPr>
            <p:ph type="sldNum" sz="quarter" idx="12"/>
          </p:nvPr>
        </p:nvSpPr>
        <p:spPr/>
        <p:txBody>
          <a:bodyPr/>
          <a:lstStyle>
            <a:lvl1pPr eaLnBrk="0" hangingPunct="0">
              <a:defRPr sz="2000">
                <a:solidFill>
                  <a:schemeClr val="tx1"/>
                </a:solidFill>
                <a:latin typeface="Arial" panose="020B0604020202020204" pitchFamily="34" charset="0"/>
              </a:defRPr>
            </a:lvl1pPr>
            <a:lvl2pPr marL="742950" indent="-285750" eaLnBrk="0" hangingPunct="0">
              <a:defRPr sz="2000">
                <a:solidFill>
                  <a:schemeClr val="tx1"/>
                </a:solidFill>
                <a:latin typeface="Arial" panose="020B0604020202020204" pitchFamily="34" charset="0"/>
              </a:defRPr>
            </a:lvl2pPr>
            <a:lvl3pPr marL="1143000" indent="-228600" eaLnBrk="0" hangingPunct="0">
              <a:defRPr sz="2000">
                <a:solidFill>
                  <a:schemeClr val="tx1"/>
                </a:solidFill>
                <a:latin typeface="Arial" panose="020B0604020202020204" pitchFamily="34" charset="0"/>
              </a:defRPr>
            </a:lvl3pPr>
            <a:lvl4pPr marL="1600200" indent="-228600" eaLnBrk="0" hangingPunct="0">
              <a:defRPr sz="2000">
                <a:solidFill>
                  <a:schemeClr val="tx1"/>
                </a:solidFill>
                <a:latin typeface="Arial" panose="020B0604020202020204" pitchFamily="34" charset="0"/>
              </a:defRPr>
            </a:lvl4pPr>
            <a:lvl5pPr marL="2057400" indent="-228600" eaLnBrk="0" hangingPunct="0">
              <a:defRPr sz="2000">
                <a:solidFill>
                  <a:schemeClr val="tx1"/>
                </a:solidFill>
                <a:latin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defRPr>
            </a:lvl9pPr>
          </a:lstStyle>
          <a:p>
            <a:pPr eaLnBrk="1" hangingPunct="1">
              <a:defRPr/>
            </a:pPr>
            <a:fld id="{FE6A065A-6E88-46B4-9F4D-5EB0B9100F6B}" type="slidenum">
              <a:rPr lang="tr-TR" altLang="tr-TR" sz="1400">
                <a:solidFill>
                  <a:srgbClr val="FFFFFF"/>
                </a:solidFill>
              </a:rPr>
              <a:pPr eaLnBrk="1" hangingPunct="1">
                <a:defRPr/>
              </a:pPr>
              <a:t>5</a:t>
            </a:fld>
            <a:endParaRPr lang="tr-TR" altLang="tr-TR" sz="1400">
              <a:solidFill>
                <a:srgbClr val="FFFFFF"/>
              </a:solidFill>
            </a:endParaRPr>
          </a:p>
        </p:txBody>
      </p:sp>
      <p:sp>
        <p:nvSpPr>
          <p:cNvPr id="197636" name="Rectangle 4"/>
          <p:cNvSpPr>
            <a:spLocks noGrp="1" noRot="1" noChangeArrowheads="1"/>
          </p:cNvSpPr>
          <p:nvPr>
            <p:ph type="title"/>
          </p:nvPr>
        </p:nvSpPr>
        <p:spPr/>
        <p:txBody>
          <a:bodyPr/>
          <a:lstStyle/>
          <a:p>
            <a:pPr eaLnBrk="1" hangingPunct="1">
              <a:defRPr/>
            </a:pPr>
            <a:r>
              <a:rPr lang="tr-TR" smtClean="0">
                <a:solidFill>
                  <a:srgbClr val="FFFF00"/>
                </a:solidFill>
              </a:rPr>
              <a:t>TOPRAK HAVASININ BİLEŞİMİ</a:t>
            </a:r>
          </a:p>
        </p:txBody>
      </p:sp>
      <p:graphicFrame>
        <p:nvGraphicFramePr>
          <p:cNvPr id="197701" name="Group 69"/>
          <p:cNvGraphicFramePr>
            <a:graphicFrameLocks noGrp="1"/>
          </p:cNvGraphicFramePr>
          <p:nvPr>
            <p:ph type="tbl" idx="1"/>
          </p:nvPr>
        </p:nvGraphicFramePr>
        <p:xfrm>
          <a:off x="1825625" y="1989139"/>
          <a:ext cx="8540750" cy="3311525"/>
        </p:xfrm>
        <a:graphic>
          <a:graphicData uri="http://schemas.openxmlformats.org/drawingml/2006/table">
            <a:tbl>
              <a:tblPr/>
              <a:tblGrid>
                <a:gridCol w="2278063"/>
                <a:gridCol w="1990725"/>
                <a:gridCol w="1677987"/>
                <a:gridCol w="2593975"/>
              </a:tblGrid>
              <a:tr h="1135063">
                <a:tc rowSpan="2">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800" b="0" i="0" u="none" strike="noStrike" cap="none" normalizeH="0" baseline="0" dirty="0" smtClean="0">
                          <a:ln>
                            <a:noFill/>
                          </a:ln>
                          <a:solidFill>
                            <a:schemeClr val="tx1"/>
                          </a:solidFill>
                          <a:effectLst/>
                          <a:latin typeface="Times New Roman" pitchFamily="18" charset="0"/>
                          <a:cs typeface="Times New Roman" pitchFamily="18" charset="0"/>
                        </a:rPr>
                        <a:t>Gaz cinsi</a:t>
                      </a:r>
                      <a:endParaRPr kumimoji="0" lang="tr-TR" sz="1800" b="0" i="0" u="none" strike="noStrike" cap="none" normalizeH="0" baseline="0" dirty="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2">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800" b="0" i="0" u="none" strike="noStrike" cap="none" normalizeH="0" baseline="0" smtClean="0">
                          <a:ln>
                            <a:noFill/>
                          </a:ln>
                          <a:solidFill>
                            <a:schemeClr val="tx1"/>
                          </a:solidFill>
                          <a:effectLst/>
                          <a:latin typeface="Times New Roman" pitchFamily="18" charset="0"/>
                          <a:cs typeface="Times New Roman" pitchFamily="18" charset="0"/>
                        </a:rPr>
                        <a:t>Toprak havası</a:t>
                      </a:r>
                      <a:endParaRPr kumimoji="0" lang="tr-TR" sz="1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tr-TR"/>
                    </a:p>
                  </a:txBody>
                  <a:tcPr/>
                </a:tc>
                <a:tc rowSpan="2">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800" b="0" i="0" u="none" strike="noStrike" cap="none" normalizeH="0" baseline="0" dirty="0" smtClean="0">
                          <a:ln>
                            <a:noFill/>
                          </a:ln>
                          <a:solidFill>
                            <a:schemeClr val="tx1"/>
                          </a:solidFill>
                          <a:effectLst/>
                          <a:latin typeface="Times New Roman" pitchFamily="18" charset="0"/>
                          <a:cs typeface="Times New Roman" pitchFamily="18" charset="0"/>
                        </a:rPr>
                        <a:t>Atmosfer havası </a:t>
                      </a:r>
                    </a:p>
                    <a:p>
                      <a:pPr marL="0" marR="0" lvl="0" indent="0" algn="ctr" defTabSz="914400" rtl="0" eaLnBrk="0" fontAlgn="base" latinLnBrk="0" hangingPunct="0">
                        <a:lnSpc>
                          <a:spcPct val="100000"/>
                        </a:lnSpc>
                        <a:spcBef>
                          <a:spcPct val="0"/>
                        </a:spcBef>
                        <a:spcAft>
                          <a:spcPct val="0"/>
                        </a:spcAft>
                        <a:buClrTx/>
                        <a:buSzTx/>
                        <a:buFontTx/>
                        <a:buNone/>
                        <a:tabLst/>
                      </a:pPr>
                      <a:r>
                        <a:rPr kumimoji="0" lang="tr-TR" sz="1800" b="0" i="0" u="none" strike="noStrike" cap="none" normalizeH="0" baseline="0" dirty="0" smtClean="0">
                          <a:ln>
                            <a:noFill/>
                          </a:ln>
                          <a:solidFill>
                            <a:schemeClr val="tx1"/>
                          </a:solidFill>
                          <a:effectLst/>
                          <a:latin typeface="Times New Roman" pitchFamily="18" charset="0"/>
                          <a:cs typeface="Times New Roman" pitchFamily="18" charset="0"/>
                        </a:rPr>
                        <a:t>(ortalama bileşim)</a:t>
                      </a:r>
                    </a:p>
                    <a:p>
                      <a:pPr marL="0" marR="0" lvl="0" indent="0" algn="ctr" defTabSz="914400" rtl="0" eaLnBrk="0" fontAlgn="base" latinLnBrk="0" hangingPunct="0">
                        <a:lnSpc>
                          <a:spcPct val="100000"/>
                        </a:lnSpc>
                        <a:spcBef>
                          <a:spcPct val="0"/>
                        </a:spcBef>
                        <a:spcAft>
                          <a:spcPct val="0"/>
                        </a:spcAft>
                        <a:buClrTx/>
                        <a:buSzTx/>
                        <a:buFontTx/>
                        <a:buNone/>
                        <a:tabLst/>
                      </a:pPr>
                      <a:r>
                        <a:rPr kumimoji="0" lang="tr-TR" sz="1800" b="0" i="0" u="none" strike="noStrike" cap="none" normalizeH="0" baseline="0" dirty="0" smtClean="0">
                          <a:ln>
                            <a:noFill/>
                          </a:ln>
                          <a:solidFill>
                            <a:schemeClr val="tx1"/>
                          </a:solidFill>
                          <a:effectLst/>
                          <a:latin typeface="Times New Roman" pitchFamily="18" charset="0"/>
                          <a:cs typeface="Times New Roman" pitchFamily="18" charset="0"/>
                        </a:rPr>
                        <a:t>%</a:t>
                      </a:r>
                      <a:endParaRPr kumimoji="0" lang="tr-TR" sz="1800" b="0" i="0" u="none" strike="noStrike" cap="none" normalizeH="0" baseline="0" dirty="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1138238">
                <a:tc vMerge="1">
                  <a:txBody>
                    <a:bodyPr/>
                    <a:lstStyle/>
                    <a:p>
                      <a:endParaRPr lang="tr-TR"/>
                    </a:p>
                  </a:txBody>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800" b="0" i="0" u="none" strike="noStrike" cap="none" normalizeH="0" baseline="0" dirty="0" smtClean="0">
                          <a:ln>
                            <a:noFill/>
                          </a:ln>
                          <a:solidFill>
                            <a:schemeClr val="tx1"/>
                          </a:solidFill>
                          <a:effectLst/>
                          <a:latin typeface="Times New Roman" pitchFamily="18" charset="0"/>
                          <a:cs typeface="Times New Roman" pitchFamily="18" charset="0"/>
                        </a:rPr>
                        <a:t>Ilıman bölge</a:t>
                      </a:r>
                    </a:p>
                    <a:p>
                      <a:pPr marL="0" marR="0" lvl="0" indent="0" algn="ctr" defTabSz="914400" rtl="0" eaLnBrk="1" fontAlgn="base" latinLnBrk="0" hangingPunct="1">
                        <a:lnSpc>
                          <a:spcPct val="100000"/>
                        </a:lnSpc>
                        <a:spcBef>
                          <a:spcPct val="0"/>
                        </a:spcBef>
                        <a:spcAft>
                          <a:spcPct val="0"/>
                        </a:spcAft>
                        <a:buClrTx/>
                        <a:buSzTx/>
                        <a:buFontTx/>
                        <a:buNone/>
                        <a:tabLst/>
                      </a:pPr>
                      <a:r>
                        <a:rPr kumimoji="0" lang="tr-TR" sz="1800" b="0" i="0" u="none" strike="noStrike" cap="none" normalizeH="0" baseline="0" dirty="0" smtClean="0">
                          <a:ln>
                            <a:noFill/>
                          </a:ln>
                          <a:solidFill>
                            <a:schemeClr val="tx1"/>
                          </a:solidFill>
                          <a:effectLst/>
                          <a:latin typeface="Times New Roman" pitchFamily="18" charset="0"/>
                          <a:cs typeface="Times New Roman" pitchFamily="18" charset="0"/>
                        </a:rPr>
                        <a:t>%</a:t>
                      </a:r>
                      <a:endParaRPr kumimoji="0" lang="tr-TR" sz="1800" b="0" i="0" u="none" strike="noStrike" cap="none" normalizeH="0" baseline="0" dirty="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800" b="0" i="0" u="none" strike="noStrike" cap="none" normalizeH="0" baseline="0" dirty="0" smtClean="0">
                          <a:ln>
                            <a:noFill/>
                          </a:ln>
                          <a:solidFill>
                            <a:schemeClr val="tx1"/>
                          </a:solidFill>
                          <a:effectLst/>
                          <a:latin typeface="Times New Roman" pitchFamily="18" charset="0"/>
                          <a:cs typeface="Times New Roman" pitchFamily="18" charset="0"/>
                        </a:rPr>
                        <a:t>Tropikal bölge</a:t>
                      </a:r>
                    </a:p>
                    <a:p>
                      <a:pPr marL="0" marR="0" lvl="0" indent="0" algn="ctr" defTabSz="914400" rtl="0" eaLnBrk="1" fontAlgn="base" latinLnBrk="0" hangingPunct="1">
                        <a:lnSpc>
                          <a:spcPct val="100000"/>
                        </a:lnSpc>
                        <a:spcBef>
                          <a:spcPct val="0"/>
                        </a:spcBef>
                        <a:spcAft>
                          <a:spcPct val="0"/>
                        </a:spcAft>
                        <a:buClrTx/>
                        <a:buSzTx/>
                        <a:buFontTx/>
                        <a:buNone/>
                        <a:tabLst/>
                      </a:pPr>
                      <a:r>
                        <a:rPr kumimoji="0" lang="tr-TR" sz="1800" b="0" i="0" u="none" strike="noStrike" cap="none" normalizeH="0" baseline="0" dirty="0" smtClean="0">
                          <a:ln>
                            <a:noFill/>
                          </a:ln>
                          <a:solidFill>
                            <a:schemeClr val="tx1"/>
                          </a:solidFill>
                          <a:effectLst/>
                          <a:latin typeface="Times New Roman" pitchFamily="18" charset="0"/>
                          <a:cs typeface="Times New Roman" pitchFamily="18" charset="0"/>
                        </a:rPr>
                        <a:t>%</a:t>
                      </a:r>
                      <a:endParaRPr kumimoji="0" lang="tr-TR" sz="1800" b="0" i="0" u="none" strike="noStrike" cap="none" normalizeH="0" baseline="0" dirty="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vMerge="1">
                  <a:txBody>
                    <a:bodyPr/>
                    <a:lstStyle/>
                    <a:p>
                      <a:endParaRPr lang="tr-TR"/>
                    </a:p>
                  </a:txBody>
                  <a:tcPr/>
                </a:tc>
              </a:tr>
              <a:tr h="1038225">
                <a:tc>
                  <a:txBody>
                    <a:bodyPr/>
                    <a:lstStyle/>
                    <a:p>
                      <a:pPr marL="0" marR="0" lvl="0" indent="190500" algn="ctr" defTabSz="914400" rtl="0" eaLnBrk="1" fontAlgn="base" latinLnBrk="0" hangingPunct="1">
                        <a:lnSpc>
                          <a:spcPct val="100000"/>
                        </a:lnSpc>
                        <a:spcBef>
                          <a:spcPct val="0"/>
                        </a:spcBef>
                        <a:spcAft>
                          <a:spcPct val="0"/>
                        </a:spcAft>
                        <a:buClrTx/>
                        <a:buSzTx/>
                        <a:buFontTx/>
                        <a:buNone/>
                        <a:tabLst/>
                      </a:pPr>
                      <a:r>
                        <a:rPr kumimoji="0" lang="tr-TR" sz="1800" b="0" i="0" u="none" strike="noStrike" cap="none" normalizeH="0" baseline="0" smtClean="0">
                          <a:ln>
                            <a:noFill/>
                          </a:ln>
                          <a:solidFill>
                            <a:schemeClr val="tx1"/>
                          </a:solidFill>
                          <a:effectLst/>
                          <a:latin typeface="Times New Roman" pitchFamily="18" charset="0"/>
                          <a:cs typeface="Times New Roman" pitchFamily="18" charset="0"/>
                        </a:rPr>
                        <a:t>Azot</a:t>
                      </a:r>
                    </a:p>
                    <a:p>
                      <a:pPr marL="0" marR="0" lvl="0" indent="190500" algn="ctr" defTabSz="914400" rtl="0" eaLnBrk="0" fontAlgn="base" latinLnBrk="0" hangingPunct="0">
                        <a:lnSpc>
                          <a:spcPct val="100000"/>
                        </a:lnSpc>
                        <a:spcBef>
                          <a:spcPct val="0"/>
                        </a:spcBef>
                        <a:spcAft>
                          <a:spcPct val="0"/>
                        </a:spcAft>
                        <a:buClrTx/>
                        <a:buSzTx/>
                        <a:buFontTx/>
                        <a:buNone/>
                        <a:tabLst/>
                      </a:pPr>
                      <a:r>
                        <a:rPr kumimoji="0" lang="tr-TR" sz="1800" b="0" i="0" u="none" strike="noStrike" cap="none" normalizeH="0" baseline="0" smtClean="0">
                          <a:ln>
                            <a:noFill/>
                          </a:ln>
                          <a:solidFill>
                            <a:schemeClr val="tx1"/>
                          </a:solidFill>
                          <a:effectLst/>
                          <a:latin typeface="Times New Roman" pitchFamily="18" charset="0"/>
                          <a:cs typeface="Times New Roman" pitchFamily="18" charset="0"/>
                        </a:rPr>
                        <a:t>Oksijen</a:t>
                      </a:r>
                    </a:p>
                    <a:p>
                      <a:pPr marL="0" marR="0" lvl="0" indent="190500" algn="ctr" defTabSz="914400" rtl="0" eaLnBrk="0" fontAlgn="base" latinLnBrk="0" hangingPunct="0">
                        <a:lnSpc>
                          <a:spcPct val="100000"/>
                        </a:lnSpc>
                        <a:spcBef>
                          <a:spcPct val="0"/>
                        </a:spcBef>
                        <a:spcAft>
                          <a:spcPct val="0"/>
                        </a:spcAft>
                        <a:buClrTx/>
                        <a:buSzTx/>
                        <a:buFontTx/>
                        <a:buNone/>
                        <a:tabLst/>
                      </a:pPr>
                      <a:r>
                        <a:rPr kumimoji="0" lang="tr-TR" sz="1800" b="0" i="0" u="none" strike="noStrike" cap="none" normalizeH="0" baseline="0" smtClean="0">
                          <a:ln>
                            <a:noFill/>
                          </a:ln>
                          <a:solidFill>
                            <a:schemeClr val="tx1"/>
                          </a:solidFill>
                          <a:effectLst/>
                          <a:latin typeface="Times New Roman" pitchFamily="18" charset="0"/>
                          <a:cs typeface="Times New Roman" pitchFamily="18" charset="0"/>
                        </a:rPr>
                        <a:t>Karbondioksit </a:t>
                      </a:r>
                      <a:endParaRPr kumimoji="0" lang="tr-TR" sz="1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800" b="0" i="0" u="none" strike="noStrike" cap="none" normalizeH="0" baseline="0" smtClean="0">
                          <a:ln>
                            <a:noFill/>
                          </a:ln>
                          <a:solidFill>
                            <a:schemeClr val="tx1"/>
                          </a:solidFill>
                          <a:effectLst/>
                          <a:latin typeface="Times New Roman" pitchFamily="18" charset="0"/>
                          <a:cs typeface="Times New Roman" pitchFamily="18" charset="0"/>
                        </a:rPr>
                        <a:t>79.2 - 81.4</a:t>
                      </a:r>
                    </a:p>
                    <a:p>
                      <a:pPr marL="0" marR="0" lvl="0" indent="0" algn="ctr" defTabSz="914400" rtl="0" eaLnBrk="0" fontAlgn="base" latinLnBrk="0" hangingPunct="0">
                        <a:lnSpc>
                          <a:spcPct val="100000"/>
                        </a:lnSpc>
                        <a:spcBef>
                          <a:spcPct val="0"/>
                        </a:spcBef>
                        <a:spcAft>
                          <a:spcPct val="0"/>
                        </a:spcAft>
                        <a:buClrTx/>
                        <a:buSzTx/>
                        <a:buFontTx/>
                        <a:buNone/>
                        <a:tabLst/>
                      </a:pPr>
                      <a:r>
                        <a:rPr kumimoji="0" lang="tr-TR" sz="1800" b="0" i="0" u="none" strike="noStrike" cap="none" normalizeH="0" baseline="0" smtClean="0">
                          <a:ln>
                            <a:noFill/>
                          </a:ln>
                          <a:solidFill>
                            <a:schemeClr val="tx1"/>
                          </a:solidFill>
                          <a:effectLst/>
                          <a:latin typeface="Times New Roman" pitchFamily="18" charset="0"/>
                          <a:cs typeface="Times New Roman" pitchFamily="18" charset="0"/>
                        </a:rPr>
                        <a:t>15.1 - 20.6</a:t>
                      </a:r>
                    </a:p>
                    <a:p>
                      <a:pPr marL="0" marR="0" lvl="0" indent="0" algn="ctr" defTabSz="914400" rtl="0" eaLnBrk="0" fontAlgn="base" latinLnBrk="0" hangingPunct="0">
                        <a:lnSpc>
                          <a:spcPct val="100000"/>
                        </a:lnSpc>
                        <a:spcBef>
                          <a:spcPct val="0"/>
                        </a:spcBef>
                        <a:spcAft>
                          <a:spcPct val="0"/>
                        </a:spcAft>
                        <a:buClrTx/>
                        <a:buSzTx/>
                        <a:buFontTx/>
                        <a:buNone/>
                        <a:tabLst/>
                      </a:pPr>
                      <a:r>
                        <a:rPr kumimoji="0" lang="tr-TR" sz="1800" b="0" i="0" u="none" strike="noStrike" cap="none" normalizeH="0" baseline="0" smtClean="0">
                          <a:ln>
                            <a:noFill/>
                          </a:ln>
                          <a:solidFill>
                            <a:schemeClr val="tx1"/>
                          </a:solidFill>
                          <a:effectLst/>
                          <a:latin typeface="Times New Roman" pitchFamily="18" charset="0"/>
                          <a:cs typeface="Times New Roman" pitchFamily="18" charset="0"/>
                        </a:rPr>
                        <a:t>0.2 - 4.5</a:t>
                      </a:r>
                      <a:endParaRPr kumimoji="0" lang="tr-TR" sz="1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800" b="0" i="0" u="none" strike="noStrike" cap="none" normalizeH="0" baseline="0" smtClean="0">
                          <a:ln>
                            <a:noFill/>
                          </a:ln>
                          <a:solidFill>
                            <a:schemeClr val="tx1"/>
                          </a:solidFill>
                          <a:effectLst/>
                          <a:latin typeface="Times New Roman" pitchFamily="18" charset="0"/>
                          <a:cs typeface="Times New Roman" pitchFamily="18" charset="0"/>
                        </a:rPr>
                        <a:t>85.9 - 91.4</a:t>
                      </a:r>
                    </a:p>
                    <a:p>
                      <a:pPr marL="0" marR="0" lvl="0" indent="0" algn="ctr" defTabSz="914400" rtl="0" eaLnBrk="0" fontAlgn="base" latinLnBrk="0" hangingPunct="0">
                        <a:lnSpc>
                          <a:spcPct val="100000"/>
                        </a:lnSpc>
                        <a:spcBef>
                          <a:spcPct val="0"/>
                        </a:spcBef>
                        <a:spcAft>
                          <a:spcPct val="0"/>
                        </a:spcAft>
                        <a:buClrTx/>
                        <a:buSzTx/>
                        <a:buFontTx/>
                        <a:buNone/>
                        <a:tabLst/>
                      </a:pPr>
                      <a:r>
                        <a:rPr kumimoji="0" lang="tr-TR" sz="1800" b="0" i="0" u="none" strike="noStrike" cap="none" normalizeH="0" baseline="0" smtClean="0">
                          <a:ln>
                            <a:noFill/>
                          </a:ln>
                          <a:solidFill>
                            <a:schemeClr val="tx1"/>
                          </a:solidFill>
                          <a:effectLst/>
                          <a:latin typeface="Times New Roman" pitchFamily="18" charset="0"/>
                          <a:cs typeface="Times New Roman" pitchFamily="18" charset="0"/>
                        </a:rPr>
                        <a:t>7.6 - 18.6</a:t>
                      </a:r>
                    </a:p>
                    <a:p>
                      <a:pPr marL="0" marR="0" lvl="0" indent="0" algn="ctr" defTabSz="914400" rtl="0" eaLnBrk="0" fontAlgn="base" latinLnBrk="0" hangingPunct="0">
                        <a:lnSpc>
                          <a:spcPct val="100000"/>
                        </a:lnSpc>
                        <a:spcBef>
                          <a:spcPct val="0"/>
                        </a:spcBef>
                        <a:spcAft>
                          <a:spcPct val="0"/>
                        </a:spcAft>
                        <a:buClrTx/>
                        <a:buSzTx/>
                        <a:buFontTx/>
                        <a:buNone/>
                        <a:tabLst/>
                      </a:pPr>
                      <a:r>
                        <a:rPr kumimoji="0" lang="tr-TR" sz="1800" b="0" i="0" u="none" strike="noStrike" cap="none" normalizeH="0" baseline="0" smtClean="0">
                          <a:ln>
                            <a:noFill/>
                          </a:ln>
                          <a:solidFill>
                            <a:schemeClr val="tx1"/>
                          </a:solidFill>
                          <a:effectLst/>
                          <a:latin typeface="Times New Roman" pitchFamily="18" charset="0"/>
                          <a:cs typeface="Times New Roman" pitchFamily="18" charset="0"/>
                        </a:rPr>
                        <a:t>1.0 - 5.0</a:t>
                      </a:r>
                      <a:endParaRPr kumimoji="0" lang="tr-TR" sz="1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800" b="0" i="0" u="none" strike="noStrike" cap="none" normalizeH="0" baseline="0" smtClean="0">
                          <a:ln>
                            <a:noFill/>
                          </a:ln>
                          <a:solidFill>
                            <a:schemeClr val="tx1"/>
                          </a:solidFill>
                          <a:effectLst/>
                          <a:latin typeface="Times New Roman" pitchFamily="18" charset="0"/>
                          <a:cs typeface="Times New Roman" pitchFamily="18" charset="0"/>
                        </a:rPr>
                        <a:t>      78.0</a:t>
                      </a:r>
                    </a:p>
                    <a:p>
                      <a:pPr marL="0" marR="0" lvl="0" indent="0" algn="ctr" defTabSz="914400" rtl="0" eaLnBrk="0" fontAlgn="base" latinLnBrk="0" hangingPunct="0">
                        <a:lnSpc>
                          <a:spcPct val="100000"/>
                        </a:lnSpc>
                        <a:spcBef>
                          <a:spcPct val="0"/>
                        </a:spcBef>
                        <a:spcAft>
                          <a:spcPct val="0"/>
                        </a:spcAft>
                        <a:buClrTx/>
                        <a:buSzTx/>
                        <a:buFontTx/>
                        <a:buNone/>
                        <a:tabLst/>
                      </a:pPr>
                      <a:r>
                        <a:rPr kumimoji="0" lang="tr-TR" sz="1800" b="0" i="0" u="none" strike="noStrike" cap="none" normalizeH="0" baseline="0" smtClean="0">
                          <a:ln>
                            <a:noFill/>
                          </a:ln>
                          <a:solidFill>
                            <a:schemeClr val="tx1"/>
                          </a:solidFill>
                          <a:effectLst/>
                          <a:latin typeface="Times New Roman" pitchFamily="18" charset="0"/>
                          <a:cs typeface="Times New Roman" pitchFamily="18" charset="0"/>
                        </a:rPr>
                        <a:t>       21.0</a:t>
                      </a:r>
                    </a:p>
                    <a:p>
                      <a:pPr marL="0" marR="0" lvl="0" indent="0" algn="ctr" defTabSz="914400" rtl="0" eaLnBrk="0" fontAlgn="base" latinLnBrk="0" hangingPunct="0">
                        <a:lnSpc>
                          <a:spcPct val="100000"/>
                        </a:lnSpc>
                        <a:spcBef>
                          <a:spcPct val="0"/>
                        </a:spcBef>
                        <a:spcAft>
                          <a:spcPct val="0"/>
                        </a:spcAft>
                        <a:buClrTx/>
                        <a:buSzTx/>
                        <a:buFontTx/>
                        <a:buNone/>
                        <a:tabLst/>
                      </a:pPr>
                      <a:r>
                        <a:rPr kumimoji="0" lang="tr-TR" sz="1800" b="0" i="0" u="none" strike="noStrike" cap="none" normalizeH="0" baseline="0" smtClean="0">
                          <a:ln>
                            <a:noFill/>
                          </a:ln>
                          <a:solidFill>
                            <a:schemeClr val="tx1"/>
                          </a:solidFill>
                          <a:effectLst/>
                          <a:latin typeface="Times New Roman" pitchFamily="18" charset="0"/>
                          <a:cs typeface="Times New Roman" pitchFamily="18" charset="0"/>
                        </a:rPr>
                        <a:t>            0.03</a:t>
                      </a:r>
                      <a:endParaRPr kumimoji="0" lang="tr-TR" sz="1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bl>
          </a:graphicData>
        </a:graphic>
      </p:graphicFrame>
    </p:spTree>
    <p:extLst>
      <p:ext uri="{BB962C8B-B14F-4D97-AF65-F5344CB8AC3E}">
        <p14:creationId xmlns:p14="http://schemas.microsoft.com/office/powerpoint/2010/main" val="371265658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ayt Numarası Yer Tutucusu 5"/>
          <p:cNvSpPr>
            <a:spLocks noGrp="1"/>
          </p:cNvSpPr>
          <p:nvPr>
            <p:ph type="sldNum" sz="quarter" idx="12"/>
          </p:nvPr>
        </p:nvSpPr>
        <p:spPr/>
        <p:txBody>
          <a:bodyPr/>
          <a:lstStyle>
            <a:lvl1pPr eaLnBrk="0" hangingPunct="0">
              <a:defRPr sz="2000">
                <a:solidFill>
                  <a:schemeClr val="tx1"/>
                </a:solidFill>
                <a:latin typeface="Arial" panose="020B0604020202020204" pitchFamily="34" charset="0"/>
              </a:defRPr>
            </a:lvl1pPr>
            <a:lvl2pPr marL="742950" indent="-285750" eaLnBrk="0" hangingPunct="0">
              <a:defRPr sz="2000">
                <a:solidFill>
                  <a:schemeClr val="tx1"/>
                </a:solidFill>
                <a:latin typeface="Arial" panose="020B0604020202020204" pitchFamily="34" charset="0"/>
              </a:defRPr>
            </a:lvl2pPr>
            <a:lvl3pPr marL="1143000" indent="-228600" eaLnBrk="0" hangingPunct="0">
              <a:defRPr sz="2000">
                <a:solidFill>
                  <a:schemeClr val="tx1"/>
                </a:solidFill>
                <a:latin typeface="Arial" panose="020B0604020202020204" pitchFamily="34" charset="0"/>
              </a:defRPr>
            </a:lvl3pPr>
            <a:lvl4pPr marL="1600200" indent="-228600" eaLnBrk="0" hangingPunct="0">
              <a:defRPr sz="2000">
                <a:solidFill>
                  <a:schemeClr val="tx1"/>
                </a:solidFill>
                <a:latin typeface="Arial" panose="020B0604020202020204" pitchFamily="34" charset="0"/>
              </a:defRPr>
            </a:lvl4pPr>
            <a:lvl5pPr marL="2057400" indent="-228600" eaLnBrk="0" hangingPunct="0">
              <a:defRPr sz="2000">
                <a:solidFill>
                  <a:schemeClr val="tx1"/>
                </a:solidFill>
                <a:latin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defRPr>
            </a:lvl9pPr>
          </a:lstStyle>
          <a:p>
            <a:pPr eaLnBrk="1" hangingPunct="1">
              <a:defRPr/>
            </a:pPr>
            <a:fld id="{D421FBEA-8D5B-4F99-AB48-985E09259487}" type="slidenum">
              <a:rPr lang="tr-TR" altLang="tr-TR" sz="1400">
                <a:solidFill>
                  <a:srgbClr val="FFFFFF"/>
                </a:solidFill>
              </a:rPr>
              <a:pPr eaLnBrk="1" hangingPunct="1">
                <a:defRPr/>
              </a:pPr>
              <a:t>6</a:t>
            </a:fld>
            <a:endParaRPr lang="tr-TR" altLang="tr-TR" sz="1400">
              <a:solidFill>
                <a:srgbClr val="FFFFFF"/>
              </a:solidFill>
            </a:endParaRPr>
          </a:p>
        </p:txBody>
      </p:sp>
      <p:sp>
        <p:nvSpPr>
          <p:cNvPr id="196610" name="Rectangle 2"/>
          <p:cNvSpPr>
            <a:spLocks noGrp="1" noRot="1" noChangeArrowheads="1"/>
          </p:cNvSpPr>
          <p:nvPr>
            <p:ph type="title"/>
          </p:nvPr>
        </p:nvSpPr>
        <p:spPr/>
        <p:txBody>
          <a:bodyPr/>
          <a:lstStyle/>
          <a:p>
            <a:pPr eaLnBrk="1" hangingPunct="1">
              <a:defRPr/>
            </a:pPr>
            <a:r>
              <a:rPr lang="tr-TR" smtClean="0">
                <a:solidFill>
                  <a:srgbClr val="FFFF00"/>
                </a:solidFill>
              </a:rPr>
              <a:t>TOPRAK HAVASININ BİLEŞİMİ</a:t>
            </a:r>
          </a:p>
        </p:txBody>
      </p:sp>
      <p:sp>
        <p:nvSpPr>
          <p:cNvPr id="196611" name="Rectangle 3"/>
          <p:cNvSpPr>
            <a:spLocks noGrp="1" noRot="1" noChangeArrowheads="1"/>
          </p:cNvSpPr>
          <p:nvPr>
            <p:ph type="body" idx="1"/>
          </p:nvPr>
        </p:nvSpPr>
        <p:spPr>
          <a:xfrm>
            <a:off x="1825625" y="1676401"/>
            <a:ext cx="8540750" cy="3984625"/>
          </a:xfrm>
        </p:spPr>
        <p:txBody>
          <a:bodyPr/>
          <a:lstStyle/>
          <a:p>
            <a:pPr algn="just" eaLnBrk="1" hangingPunct="1">
              <a:lnSpc>
                <a:spcPct val="90000"/>
              </a:lnSpc>
              <a:buFont typeface="Wingdings" panose="05000000000000000000" pitchFamily="2" charset="2"/>
              <a:buNone/>
              <a:defRPr/>
            </a:pPr>
            <a:r>
              <a:rPr lang="tr-TR" sz="2400" dirty="0"/>
              <a:t>   Toprak havasının bileşimi sabit olmayıp; mevsim, sıcaklık, toprak nemi, toprak derinliği, kök gelişimi, </a:t>
            </a:r>
            <a:r>
              <a:rPr lang="tr-TR" sz="2400" dirty="0" err="1"/>
              <a:t>mikrobiyal</a:t>
            </a:r>
            <a:r>
              <a:rPr lang="tr-TR" sz="2400" dirty="0"/>
              <a:t> aktivite, toprağın yapısı, vb. çeşitli etmenlere bağlı olarak atmosfer havasının bileşiminden farklılık gösterebilmektedir. Bir önceki çizelgeden de görüldüğü gibi en büyük farklılık karbondioksit konsantrasyonun da ortaya çıkmaktadır. </a:t>
            </a:r>
          </a:p>
          <a:p>
            <a:pPr algn="just" eaLnBrk="1" hangingPunct="1">
              <a:lnSpc>
                <a:spcPct val="90000"/>
              </a:lnSpc>
              <a:buFont typeface="Wingdings" panose="05000000000000000000" pitchFamily="2" charset="2"/>
              <a:buNone/>
              <a:defRPr/>
            </a:pPr>
            <a:r>
              <a:rPr lang="tr-TR" sz="2400" dirty="0"/>
              <a:t>	</a:t>
            </a:r>
          </a:p>
          <a:p>
            <a:pPr algn="just" eaLnBrk="1" hangingPunct="1">
              <a:lnSpc>
                <a:spcPct val="90000"/>
              </a:lnSpc>
              <a:buFont typeface="Wingdings" panose="05000000000000000000" pitchFamily="2" charset="2"/>
              <a:buNone/>
              <a:defRPr/>
            </a:pPr>
            <a:r>
              <a:rPr lang="tr-TR" sz="2400" dirty="0"/>
              <a:t>    Bunlardan başka, organik maddenin ayrışmasıyla oluşan metan ve hidrojen sülfür gibi gazların konsantrasyonları da toprak havasında biraz daha yüksektir. </a:t>
            </a:r>
          </a:p>
        </p:txBody>
      </p:sp>
    </p:spTree>
    <p:extLst>
      <p:ext uri="{BB962C8B-B14F-4D97-AF65-F5344CB8AC3E}">
        <p14:creationId xmlns:p14="http://schemas.microsoft.com/office/powerpoint/2010/main" val="73852380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ayt Numarası Yer Tutucusu 5"/>
          <p:cNvSpPr>
            <a:spLocks noGrp="1"/>
          </p:cNvSpPr>
          <p:nvPr>
            <p:ph type="sldNum" sz="quarter" idx="12"/>
          </p:nvPr>
        </p:nvSpPr>
        <p:spPr/>
        <p:txBody>
          <a:bodyPr/>
          <a:lstStyle>
            <a:lvl1pPr eaLnBrk="0" hangingPunct="0">
              <a:defRPr sz="2000">
                <a:solidFill>
                  <a:schemeClr val="tx1"/>
                </a:solidFill>
                <a:latin typeface="Arial" panose="020B0604020202020204" pitchFamily="34" charset="0"/>
              </a:defRPr>
            </a:lvl1pPr>
            <a:lvl2pPr marL="742950" indent="-285750" eaLnBrk="0" hangingPunct="0">
              <a:defRPr sz="2000">
                <a:solidFill>
                  <a:schemeClr val="tx1"/>
                </a:solidFill>
                <a:latin typeface="Arial" panose="020B0604020202020204" pitchFamily="34" charset="0"/>
              </a:defRPr>
            </a:lvl2pPr>
            <a:lvl3pPr marL="1143000" indent="-228600" eaLnBrk="0" hangingPunct="0">
              <a:defRPr sz="2000">
                <a:solidFill>
                  <a:schemeClr val="tx1"/>
                </a:solidFill>
                <a:latin typeface="Arial" panose="020B0604020202020204" pitchFamily="34" charset="0"/>
              </a:defRPr>
            </a:lvl3pPr>
            <a:lvl4pPr marL="1600200" indent="-228600" eaLnBrk="0" hangingPunct="0">
              <a:defRPr sz="2000">
                <a:solidFill>
                  <a:schemeClr val="tx1"/>
                </a:solidFill>
                <a:latin typeface="Arial" panose="020B0604020202020204" pitchFamily="34" charset="0"/>
              </a:defRPr>
            </a:lvl4pPr>
            <a:lvl5pPr marL="2057400" indent="-228600" eaLnBrk="0" hangingPunct="0">
              <a:defRPr sz="2000">
                <a:solidFill>
                  <a:schemeClr val="tx1"/>
                </a:solidFill>
                <a:latin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defRPr>
            </a:lvl9pPr>
          </a:lstStyle>
          <a:p>
            <a:pPr eaLnBrk="1" hangingPunct="1">
              <a:defRPr/>
            </a:pPr>
            <a:fld id="{25434CC3-3AC1-4E43-A821-15700FB8550F}" type="slidenum">
              <a:rPr lang="tr-TR" altLang="tr-TR" sz="1400">
                <a:solidFill>
                  <a:srgbClr val="FFFFFF"/>
                </a:solidFill>
              </a:rPr>
              <a:pPr eaLnBrk="1" hangingPunct="1">
                <a:defRPr/>
              </a:pPr>
              <a:t>7</a:t>
            </a:fld>
            <a:endParaRPr lang="tr-TR" altLang="tr-TR" sz="1400">
              <a:solidFill>
                <a:srgbClr val="FFFFFF"/>
              </a:solidFill>
            </a:endParaRPr>
          </a:p>
        </p:txBody>
      </p:sp>
      <p:sp>
        <p:nvSpPr>
          <p:cNvPr id="118787" name="Rectangle 2"/>
          <p:cNvSpPr>
            <a:spLocks noGrp="1" noRot="1" noChangeArrowheads="1"/>
          </p:cNvSpPr>
          <p:nvPr>
            <p:ph type="title"/>
          </p:nvPr>
        </p:nvSpPr>
        <p:spPr/>
        <p:txBody>
          <a:bodyPr/>
          <a:lstStyle/>
          <a:p>
            <a:pPr eaLnBrk="1" hangingPunct="1"/>
            <a:r>
              <a:rPr lang="tr-TR" altLang="tr-TR" sz="4000">
                <a:solidFill>
                  <a:srgbClr val="FFFF00"/>
                </a:solidFill>
                <a:effectLst/>
              </a:rPr>
              <a:t>Toprak Havasının Bileşimine Etki Eden Etmenler</a:t>
            </a:r>
          </a:p>
        </p:txBody>
      </p:sp>
      <p:sp>
        <p:nvSpPr>
          <p:cNvPr id="199683" name="Rectangle 3"/>
          <p:cNvSpPr>
            <a:spLocks noGrp="1" noRot="1" noChangeArrowheads="1"/>
          </p:cNvSpPr>
          <p:nvPr>
            <p:ph type="body" idx="1"/>
          </p:nvPr>
        </p:nvSpPr>
        <p:spPr/>
        <p:txBody>
          <a:bodyPr/>
          <a:lstStyle/>
          <a:p>
            <a:pPr marL="609600" indent="-609600" eaLnBrk="1" hangingPunct="1">
              <a:lnSpc>
                <a:spcPct val="80000"/>
              </a:lnSpc>
              <a:buNone/>
              <a:defRPr/>
            </a:pPr>
            <a:r>
              <a:rPr lang="tr-TR" sz="2800" b="1" dirty="0"/>
              <a:t>      </a:t>
            </a:r>
            <a:r>
              <a:rPr lang="tr-TR" sz="2800" b="1" dirty="0" err="1">
                <a:solidFill>
                  <a:srgbClr val="FFFF00"/>
                </a:solidFill>
              </a:rPr>
              <a:t>Porozite</a:t>
            </a:r>
            <a:r>
              <a:rPr lang="tr-TR" sz="2800" dirty="0">
                <a:solidFill>
                  <a:srgbClr val="FFFF00"/>
                </a:solidFill>
              </a:rPr>
              <a:t> </a:t>
            </a:r>
          </a:p>
          <a:p>
            <a:pPr marL="609600" indent="-609600" algn="just" eaLnBrk="1" hangingPunct="1">
              <a:lnSpc>
                <a:spcPct val="80000"/>
              </a:lnSpc>
              <a:buNone/>
              <a:defRPr/>
            </a:pPr>
            <a:r>
              <a:rPr lang="tr-TR" sz="2800" dirty="0"/>
              <a:t>     Topraktaki boşlukların bir kısmı hava ile doluyken diğer kısmı su ile dolu bulunmaktadır. Yoğun yağışlar veya sulamalardan hemen sonra toprak boşluklarının büyük kısmı su ile doludur ve bitkilerin yararlanabilmesi için pek az oksijen bulunmaktadır. Ayrıca gerek atmosferden toprağa ve gerekse topraktan atmosfere doğru olan gaz yayınımı da toplam </a:t>
            </a:r>
            <a:r>
              <a:rPr lang="tr-TR" sz="2800" dirty="0" err="1"/>
              <a:t>porozite</a:t>
            </a:r>
            <a:r>
              <a:rPr lang="tr-TR" sz="2800" dirty="0"/>
              <a:t> ve </a:t>
            </a:r>
            <a:r>
              <a:rPr lang="tr-TR" sz="2800" dirty="0" err="1"/>
              <a:t>por</a:t>
            </a:r>
            <a:r>
              <a:rPr lang="tr-TR" sz="2800" dirty="0"/>
              <a:t> büyüklüğü ile doğrudan ilişkilidir ve toplam </a:t>
            </a:r>
            <a:r>
              <a:rPr lang="tr-TR" sz="2800" dirty="0" err="1"/>
              <a:t>porozite</a:t>
            </a:r>
            <a:r>
              <a:rPr lang="tr-TR" sz="2800" dirty="0"/>
              <a:t> ile </a:t>
            </a:r>
            <a:r>
              <a:rPr lang="tr-TR" sz="2800" dirty="0" err="1"/>
              <a:t>por</a:t>
            </a:r>
            <a:r>
              <a:rPr lang="tr-TR" sz="2800" dirty="0"/>
              <a:t> büyüklüğü arttıkça yayınım da artmaktadır.</a:t>
            </a:r>
          </a:p>
        </p:txBody>
      </p:sp>
    </p:spTree>
    <p:extLst>
      <p:ext uri="{BB962C8B-B14F-4D97-AF65-F5344CB8AC3E}">
        <p14:creationId xmlns:p14="http://schemas.microsoft.com/office/powerpoint/2010/main" val="18564267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ayt Numarası Yer Tutucusu 6"/>
          <p:cNvSpPr>
            <a:spLocks noGrp="1"/>
          </p:cNvSpPr>
          <p:nvPr>
            <p:ph type="sldNum" sz="quarter" idx="12"/>
          </p:nvPr>
        </p:nvSpPr>
        <p:spPr/>
        <p:txBody>
          <a:bodyPr/>
          <a:lstStyle>
            <a:lvl1pPr eaLnBrk="0" hangingPunct="0">
              <a:defRPr sz="2000">
                <a:solidFill>
                  <a:schemeClr val="tx1"/>
                </a:solidFill>
                <a:latin typeface="Arial" panose="020B0604020202020204" pitchFamily="34" charset="0"/>
              </a:defRPr>
            </a:lvl1pPr>
            <a:lvl2pPr marL="742950" indent="-285750" eaLnBrk="0" hangingPunct="0">
              <a:defRPr sz="2000">
                <a:solidFill>
                  <a:schemeClr val="tx1"/>
                </a:solidFill>
                <a:latin typeface="Arial" panose="020B0604020202020204" pitchFamily="34" charset="0"/>
              </a:defRPr>
            </a:lvl2pPr>
            <a:lvl3pPr marL="1143000" indent="-228600" eaLnBrk="0" hangingPunct="0">
              <a:defRPr sz="2000">
                <a:solidFill>
                  <a:schemeClr val="tx1"/>
                </a:solidFill>
                <a:latin typeface="Arial" panose="020B0604020202020204" pitchFamily="34" charset="0"/>
              </a:defRPr>
            </a:lvl3pPr>
            <a:lvl4pPr marL="1600200" indent="-228600" eaLnBrk="0" hangingPunct="0">
              <a:defRPr sz="2000">
                <a:solidFill>
                  <a:schemeClr val="tx1"/>
                </a:solidFill>
                <a:latin typeface="Arial" panose="020B0604020202020204" pitchFamily="34" charset="0"/>
              </a:defRPr>
            </a:lvl4pPr>
            <a:lvl5pPr marL="2057400" indent="-228600" eaLnBrk="0" hangingPunct="0">
              <a:defRPr sz="2000">
                <a:solidFill>
                  <a:schemeClr val="tx1"/>
                </a:solidFill>
                <a:latin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defRPr>
            </a:lvl9pPr>
          </a:lstStyle>
          <a:p>
            <a:pPr eaLnBrk="1" hangingPunct="1">
              <a:defRPr/>
            </a:pPr>
            <a:fld id="{5AA3FF8B-B070-4632-A3D4-9BC4125DD713}" type="slidenum">
              <a:rPr lang="tr-TR" altLang="tr-TR" sz="1400">
                <a:solidFill>
                  <a:srgbClr val="FFFFFF"/>
                </a:solidFill>
              </a:rPr>
              <a:pPr eaLnBrk="1" hangingPunct="1">
                <a:defRPr/>
              </a:pPr>
              <a:t>8</a:t>
            </a:fld>
            <a:endParaRPr lang="tr-TR" altLang="tr-TR" sz="1400">
              <a:solidFill>
                <a:srgbClr val="FFFFFF"/>
              </a:solidFill>
            </a:endParaRPr>
          </a:p>
        </p:txBody>
      </p:sp>
      <p:sp>
        <p:nvSpPr>
          <p:cNvPr id="119811" name="Rectangle 4"/>
          <p:cNvSpPr>
            <a:spLocks noGrp="1" noRot="1" noChangeArrowheads="1"/>
          </p:cNvSpPr>
          <p:nvPr>
            <p:ph type="title"/>
          </p:nvPr>
        </p:nvSpPr>
        <p:spPr/>
        <p:txBody>
          <a:bodyPr/>
          <a:lstStyle/>
          <a:p>
            <a:pPr eaLnBrk="1" hangingPunct="1"/>
            <a:r>
              <a:rPr lang="tr-TR" altLang="tr-TR" sz="4000">
                <a:solidFill>
                  <a:srgbClr val="FFFF00"/>
                </a:solidFill>
                <a:effectLst/>
              </a:rPr>
              <a:t>Toprak Havasının Bileşimine Etki Eden Etmenler</a:t>
            </a:r>
          </a:p>
        </p:txBody>
      </p:sp>
      <p:sp>
        <p:nvSpPr>
          <p:cNvPr id="201733" name="Rectangle 5"/>
          <p:cNvSpPr>
            <a:spLocks noGrp="1" noRot="1" noChangeArrowheads="1"/>
          </p:cNvSpPr>
          <p:nvPr>
            <p:ph type="body" sz="half" idx="1"/>
          </p:nvPr>
        </p:nvSpPr>
        <p:spPr/>
        <p:txBody>
          <a:bodyPr/>
          <a:lstStyle/>
          <a:p>
            <a:pPr eaLnBrk="1" hangingPunct="1">
              <a:lnSpc>
                <a:spcPct val="90000"/>
              </a:lnSpc>
              <a:buFont typeface="Wingdings" panose="05000000000000000000" pitchFamily="2" charset="2"/>
              <a:buNone/>
              <a:defRPr/>
            </a:pPr>
            <a:r>
              <a:rPr lang="tr-TR" sz="2000"/>
              <a:t>    </a:t>
            </a:r>
            <a:r>
              <a:rPr lang="tr-TR" sz="2000" b="1">
                <a:solidFill>
                  <a:srgbClr val="FFFF00"/>
                </a:solidFill>
              </a:rPr>
              <a:t>Biyolojik aktivite</a:t>
            </a:r>
            <a:r>
              <a:rPr lang="tr-TR" sz="2000"/>
              <a:t> </a:t>
            </a:r>
          </a:p>
          <a:p>
            <a:pPr algn="just" eaLnBrk="1" hangingPunct="1">
              <a:lnSpc>
                <a:spcPct val="90000"/>
              </a:lnSpc>
              <a:buFont typeface="Wingdings" panose="05000000000000000000" pitchFamily="2" charset="2"/>
              <a:buNone/>
              <a:defRPr/>
            </a:pPr>
            <a:r>
              <a:rPr lang="tr-TR" sz="2000"/>
              <a:t>    Toprağa fazla miktarda organik gübre verilmesi, özellikle nem ve sıcaklık optimum ise, toprak havasının bileşimini dikkate değer şekilde değiştirmektedir. Üzerinde bitki yetiştirilen alanlardaki toprak havasının CO</a:t>
            </a:r>
            <a:r>
              <a:rPr lang="tr-TR" sz="2000" baseline="-25000"/>
              <a:t>2 </a:t>
            </a:r>
            <a:r>
              <a:rPr lang="tr-TR" sz="2000"/>
              <a:t>miktarı, nadas alanlarındakinden daha fazla olmaktadır. Sürekli bitki örtüsü altındaki topraklar, örneğin çayır toprakları, yıllık bitkilerin yetiştiği topraklardan daha fazla karbondioksit içermektedirler.</a:t>
            </a:r>
          </a:p>
          <a:p>
            <a:pPr eaLnBrk="1" hangingPunct="1">
              <a:lnSpc>
                <a:spcPct val="90000"/>
              </a:lnSpc>
              <a:defRPr/>
            </a:pPr>
            <a:endParaRPr lang="tr-TR" sz="2000"/>
          </a:p>
        </p:txBody>
      </p:sp>
      <p:pic>
        <p:nvPicPr>
          <p:cNvPr id="119813" name="Picture 7" descr="lastscan16"/>
          <p:cNvPicPr>
            <a:picLocks noGrp="1" noChangeAspect="1" noChangeArrowheads="1"/>
          </p:cNvPicPr>
          <p:nvPr>
            <p:ph sz="half" idx="2"/>
          </p:nvPr>
        </p:nvPicPr>
        <p:blipFill>
          <a:blip r:embed="rId2">
            <a:extLst>
              <a:ext uri="{28A0092B-C50C-407E-A947-70E740481C1C}">
                <a14:useLocalDpi xmlns:a14="http://schemas.microsoft.com/office/drawing/2010/main" val="0"/>
              </a:ext>
            </a:extLst>
          </a:blip>
          <a:srcRect/>
          <a:stretch>
            <a:fillRect/>
          </a:stretch>
        </p:blipFill>
        <p:spPr>
          <a:xfrm>
            <a:off x="6240464" y="1773238"/>
            <a:ext cx="4244975" cy="3816350"/>
          </a:xfrm>
          <a:noFill/>
          <a:extLst>
            <a:ext uri="{909E8E84-426E-40DD-AFC4-6F175D3DCCD1}">
              <a14:hiddenFill xmlns:a14="http://schemas.microsoft.com/office/drawing/2010/main">
                <a:solidFill>
                  <a:srgbClr val="FFFFFF"/>
                </a:solidFill>
              </a14:hiddenFill>
            </a:ext>
          </a:extLst>
        </p:spPr>
      </p:pic>
      <p:sp>
        <p:nvSpPr>
          <p:cNvPr id="119814" name="Metin kutusu 1"/>
          <p:cNvSpPr txBox="1">
            <a:spLocks noChangeArrowheads="1"/>
          </p:cNvSpPr>
          <p:nvPr/>
        </p:nvSpPr>
        <p:spPr bwMode="auto">
          <a:xfrm>
            <a:off x="6383339" y="5876925"/>
            <a:ext cx="3952875"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hlink"/>
              </a:buClr>
              <a:buFont typeface="Wingdings" panose="05000000000000000000" pitchFamily="2" charset="2"/>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lr>
                <a:schemeClr val="hlink"/>
              </a:buClr>
              <a:buFont typeface="Wingdings" panose="05000000000000000000" pitchFamily="2" charset="2"/>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lr>
                <a:schemeClr val="hlink"/>
              </a:buClr>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hlink"/>
              </a:buClr>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hlink"/>
              </a:buClr>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hlink"/>
              </a:buClr>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hlink"/>
              </a:buClr>
              <a:buFont typeface="Wingdings" panose="05000000000000000000" pitchFamily="2" charset="2"/>
              <a:buChar char="§"/>
              <a:defRPr sz="2000">
                <a:solidFill>
                  <a:schemeClr val="tx1"/>
                </a:solidFill>
                <a:latin typeface="Arial" panose="020B0604020202020204" pitchFamily="34" charset="0"/>
              </a:defRPr>
            </a:lvl9pPr>
          </a:lstStyle>
          <a:p>
            <a:pPr eaLnBrk="0" fontAlgn="base" hangingPunct="0">
              <a:spcBef>
                <a:spcPct val="0"/>
              </a:spcBef>
              <a:spcAft>
                <a:spcPct val="0"/>
              </a:spcAft>
              <a:buClrTx/>
              <a:buFontTx/>
              <a:buNone/>
            </a:pPr>
            <a:r>
              <a:rPr lang="tr-TR" altLang="tr-TR" sz="2000">
                <a:solidFill>
                  <a:srgbClr val="FFFFFF"/>
                </a:solidFill>
              </a:rPr>
              <a:t>Özkan, İ. 1985. Toprak Fiziği.</a:t>
            </a:r>
          </a:p>
        </p:txBody>
      </p:sp>
    </p:spTree>
    <p:extLst>
      <p:ext uri="{BB962C8B-B14F-4D97-AF65-F5344CB8AC3E}">
        <p14:creationId xmlns:p14="http://schemas.microsoft.com/office/powerpoint/2010/main" val="248111526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ayt Numarası Yer Tutucusu 5"/>
          <p:cNvSpPr>
            <a:spLocks noGrp="1"/>
          </p:cNvSpPr>
          <p:nvPr>
            <p:ph type="sldNum" sz="quarter" idx="12"/>
          </p:nvPr>
        </p:nvSpPr>
        <p:spPr/>
        <p:txBody>
          <a:bodyPr/>
          <a:lstStyle>
            <a:lvl1pPr eaLnBrk="0" hangingPunct="0">
              <a:defRPr sz="2000">
                <a:solidFill>
                  <a:schemeClr val="tx1"/>
                </a:solidFill>
                <a:latin typeface="Arial" panose="020B0604020202020204" pitchFamily="34" charset="0"/>
              </a:defRPr>
            </a:lvl1pPr>
            <a:lvl2pPr marL="742950" indent="-285750" eaLnBrk="0" hangingPunct="0">
              <a:defRPr sz="2000">
                <a:solidFill>
                  <a:schemeClr val="tx1"/>
                </a:solidFill>
                <a:latin typeface="Arial" panose="020B0604020202020204" pitchFamily="34" charset="0"/>
              </a:defRPr>
            </a:lvl2pPr>
            <a:lvl3pPr marL="1143000" indent="-228600" eaLnBrk="0" hangingPunct="0">
              <a:defRPr sz="2000">
                <a:solidFill>
                  <a:schemeClr val="tx1"/>
                </a:solidFill>
                <a:latin typeface="Arial" panose="020B0604020202020204" pitchFamily="34" charset="0"/>
              </a:defRPr>
            </a:lvl3pPr>
            <a:lvl4pPr marL="1600200" indent="-228600" eaLnBrk="0" hangingPunct="0">
              <a:defRPr sz="2000">
                <a:solidFill>
                  <a:schemeClr val="tx1"/>
                </a:solidFill>
                <a:latin typeface="Arial" panose="020B0604020202020204" pitchFamily="34" charset="0"/>
              </a:defRPr>
            </a:lvl4pPr>
            <a:lvl5pPr marL="2057400" indent="-228600" eaLnBrk="0" hangingPunct="0">
              <a:defRPr sz="2000">
                <a:solidFill>
                  <a:schemeClr val="tx1"/>
                </a:solidFill>
                <a:latin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defRPr>
            </a:lvl9pPr>
          </a:lstStyle>
          <a:p>
            <a:pPr eaLnBrk="1" hangingPunct="1">
              <a:defRPr/>
            </a:pPr>
            <a:fld id="{38577621-6C61-4019-8D7F-67419567BC93}" type="slidenum">
              <a:rPr lang="tr-TR" altLang="tr-TR" sz="1400">
                <a:solidFill>
                  <a:srgbClr val="FFFFFF"/>
                </a:solidFill>
              </a:rPr>
              <a:pPr eaLnBrk="1" hangingPunct="1">
                <a:defRPr/>
              </a:pPr>
              <a:t>9</a:t>
            </a:fld>
            <a:endParaRPr lang="tr-TR" altLang="tr-TR" sz="1400">
              <a:solidFill>
                <a:srgbClr val="FFFFFF"/>
              </a:solidFill>
            </a:endParaRPr>
          </a:p>
        </p:txBody>
      </p:sp>
      <p:sp>
        <p:nvSpPr>
          <p:cNvPr id="120835" name="Rectangle 2"/>
          <p:cNvSpPr>
            <a:spLocks noGrp="1" noRot="1" noChangeArrowheads="1"/>
          </p:cNvSpPr>
          <p:nvPr>
            <p:ph type="title"/>
          </p:nvPr>
        </p:nvSpPr>
        <p:spPr/>
        <p:txBody>
          <a:bodyPr/>
          <a:lstStyle/>
          <a:p>
            <a:pPr eaLnBrk="1" hangingPunct="1"/>
            <a:r>
              <a:rPr lang="tr-TR" altLang="tr-TR" sz="4000">
                <a:solidFill>
                  <a:srgbClr val="FFFF00"/>
                </a:solidFill>
                <a:effectLst/>
              </a:rPr>
              <a:t>Toprak Havasının Bileşimine Etki Eden Etmenler</a:t>
            </a:r>
          </a:p>
        </p:txBody>
      </p:sp>
      <p:sp>
        <p:nvSpPr>
          <p:cNvPr id="203779" name="Rectangle 3"/>
          <p:cNvSpPr>
            <a:spLocks noGrp="1" noRot="1" noChangeArrowheads="1"/>
          </p:cNvSpPr>
          <p:nvPr>
            <p:ph type="body" idx="1"/>
          </p:nvPr>
        </p:nvSpPr>
        <p:spPr/>
        <p:txBody>
          <a:bodyPr/>
          <a:lstStyle/>
          <a:p>
            <a:pPr marL="609600" indent="-609600" eaLnBrk="1" hangingPunct="1">
              <a:lnSpc>
                <a:spcPct val="90000"/>
              </a:lnSpc>
              <a:buNone/>
              <a:defRPr/>
            </a:pPr>
            <a:r>
              <a:rPr lang="tr-TR" sz="2400" b="1" dirty="0"/>
              <a:t>	</a:t>
            </a:r>
            <a:r>
              <a:rPr lang="tr-TR" sz="2400" b="1" dirty="0">
                <a:solidFill>
                  <a:srgbClr val="FFFF00"/>
                </a:solidFill>
              </a:rPr>
              <a:t>Derinlik</a:t>
            </a:r>
            <a:r>
              <a:rPr lang="tr-TR" sz="2400" dirty="0">
                <a:solidFill>
                  <a:srgbClr val="FFFF00"/>
                </a:solidFill>
              </a:rPr>
              <a:t> </a:t>
            </a:r>
          </a:p>
          <a:p>
            <a:pPr marL="609600" indent="-609600" eaLnBrk="1" hangingPunct="1">
              <a:lnSpc>
                <a:spcPct val="90000"/>
              </a:lnSpc>
              <a:buNone/>
              <a:defRPr/>
            </a:pPr>
            <a:r>
              <a:rPr lang="tr-TR" sz="2400" dirty="0"/>
              <a:t>       Toprak havasının oksijen ve karbondioksit içeriği toprak derinliğine bağlı olarak değişiklik göstermektedir. Alt toprak katmanları üst katmanlardan daha az oksijen içermektedirler. </a:t>
            </a:r>
          </a:p>
          <a:p>
            <a:pPr marL="609600" indent="-609600" eaLnBrk="1" hangingPunct="1">
              <a:lnSpc>
                <a:spcPct val="90000"/>
              </a:lnSpc>
              <a:buNone/>
              <a:defRPr/>
            </a:pPr>
            <a:r>
              <a:rPr lang="tr-TR" sz="2400" dirty="0"/>
              <a:t>       Toprak derinliği arttıkça ortalama </a:t>
            </a:r>
            <a:r>
              <a:rPr lang="tr-TR" sz="2400" dirty="0" err="1"/>
              <a:t>por</a:t>
            </a:r>
            <a:r>
              <a:rPr lang="tr-TR" sz="2400" dirty="0"/>
              <a:t> büyüklüğü ve toplam </a:t>
            </a:r>
            <a:r>
              <a:rPr lang="tr-TR" sz="2400" dirty="0" err="1"/>
              <a:t>porozite</a:t>
            </a:r>
            <a:r>
              <a:rPr lang="tr-TR" sz="2400" dirty="0"/>
              <a:t> genellikle azalmakta bu da havalanmanın ve buna bağlı olarak oksijen içeriğinin azalmasına neden olmaktadır. Karbondioksit miktarı ise genellikle alt toprakta üst toprak katmanlarına kıyasla daha fazla olmaktadır. Bu durum derinlerde havalanmanın daha yavaş bir şekilde oluşmasıyla ilintilidir. </a:t>
            </a:r>
          </a:p>
        </p:txBody>
      </p:sp>
    </p:spTree>
    <p:extLst>
      <p:ext uri="{BB962C8B-B14F-4D97-AF65-F5344CB8AC3E}">
        <p14:creationId xmlns:p14="http://schemas.microsoft.com/office/powerpoint/2010/main" val="3708554685"/>
      </p:ext>
    </p:extLst>
  </p:cSld>
  <p:clrMapOvr>
    <a:masterClrMapping/>
  </p:clrMapOvr>
  <p:timing>
    <p:tnLst>
      <p:par>
        <p:cTn id="1" dur="indefinite" restart="never" nodeType="tmRoot"/>
      </p:par>
    </p:tnLst>
  </p:timing>
</p:sld>
</file>

<file path=ppt/theme/theme1.xml><?xml version="1.0" encoding="utf-8"?>
<a:theme xmlns:a="http://schemas.openxmlformats.org/drawingml/2006/main" name="Bulutlar">
  <a:themeElements>
    <a:clrScheme name="Bulutlar 1">
      <a:dk1>
        <a:srgbClr val="4D4D4D"/>
      </a:dk1>
      <a:lt1>
        <a:srgbClr val="FFFFFF"/>
      </a:lt1>
      <a:dk2>
        <a:srgbClr val="0000A4"/>
      </a:dk2>
      <a:lt2>
        <a:srgbClr val="B7E7FF"/>
      </a:lt2>
      <a:accent1>
        <a:srgbClr val="0099CC"/>
      </a:accent1>
      <a:accent2>
        <a:srgbClr val="00CC99"/>
      </a:accent2>
      <a:accent3>
        <a:srgbClr val="AAAACF"/>
      </a:accent3>
      <a:accent4>
        <a:srgbClr val="DADADA"/>
      </a:accent4>
      <a:accent5>
        <a:srgbClr val="AACAE2"/>
      </a:accent5>
      <a:accent6>
        <a:srgbClr val="00B98A"/>
      </a:accent6>
      <a:hlink>
        <a:srgbClr val="FFCC00"/>
      </a:hlink>
      <a:folHlink>
        <a:srgbClr val="EE941C"/>
      </a:folHlink>
    </a:clrScheme>
    <a:fontScheme name="Bulutlar">
      <a:majorFont>
        <a:latin typeface="Arial"/>
        <a:ea typeface=""/>
        <a:cs typeface=""/>
      </a:majorFont>
      <a:minorFont>
        <a:latin typeface="Arial"/>
        <a:ea typeface=""/>
        <a:cs typeface=""/>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Bulutlar 1">
        <a:dk1>
          <a:srgbClr val="4D4D4D"/>
        </a:dk1>
        <a:lt1>
          <a:srgbClr val="FFFFFF"/>
        </a:lt1>
        <a:dk2>
          <a:srgbClr val="0000A4"/>
        </a:dk2>
        <a:lt2>
          <a:srgbClr val="B7E7FF"/>
        </a:lt2>
        <a:accent1>
          <a:srgbClr val="0099CC"/>
        </a:accent1>
        <a:accent2>
          <a:srgbClr val="00CC99"/>
        </a:accent2>
        <a:accent3>
          <a:srgbClr val="AAAACF"/>
        </a:accent3>
        <a:accent4>
          <a:srgbClr val="DADADA"/>
        </a:accent4>
        <a:accent5>
          <a:srgbClr val="AACAE2"/>
        </a:accent5>
        <a:accent6>
          <a:srgbClr val="00B98A"/>
        </a:accent6>
        <a:hlink>
          <a:srgbClr val="FFCC00"/>
        </a:hlink>
        <a:folHlink>
          <a:srgbClr val="EE941C"/>
        </a:folHlink>
      </a:clrScheme>
      <a:clrMap bg1="dk2" tx1="lt1" bg2="dk1" tx2="lt2" accent1="accent1" accent2="accent2" accent3="accent3" accent4="accent4" accent5="accent5" accent6="accent6" hlink="hlink" folHlink="folHlink"/>
    </a:extraClrScheme>
    <a:extraClrScheme>
      <a:clrScheme name="Bulutlar 2">
        <a:dk1>
          <a:srgbClr val="000066"/>
        </a:dk1>
        <a:lt1>
          <a:srgbClr val="FFFFFF"/>
        </a:lt1>
        <a:dk2>
          <a:srgbClr val="00A2DC"/>
        </a:dk2>
        <a:lt2>
          <a:srgbClr val="FFFFFF"/>
        </a:lt2>
        <a:accent1>
          <a:srgbClr val="0079A4"/>
        </a:accent1>
        <a:accent2>
          <a:srgbClr val="33CCCC"/>
        </a:accent2>
        <a:accent3>
          <a:srgbClr val="AACEEB"/>
        </a:accent3>
        <a:accent4>
          <a:srgbClr val="DADADA"/>
        </a:accent4>
        <a:accent5>
          <a:srgbClr val="AABECF"/>
        </a:accent5>
        <a:accent6>
          <a:srgbClr val="2DB9B9"/>
        </a:accent6>
        <a:hlink>
          <a:srgbClr val="FFFFCC"/>
        </a:hlink>
        <a:folHlink>
          <a:srgbClr val="FFCC00"/>
        </a:folHlink>
      </a:clrScheme>
      <a:clrMap bg1="dk2" tx1="lt1" bg2="dk1" tx2="lt2" accent1="accent1" accent2="accent2" accent3="accent3" accent4="accent4" accent5="accent5" accent6="accent6" hlink="hlink" folHlink="folHlink"/>
    </a:extraClrScheme>
    <a:extraClrScheme>
      <a:clrScheme name="Bulutlar 3">
        <a:dk1>
          <a:srgbClr val="010199"/>
        </a:dk1>
        <a:lt1>
          <a:srgbClr val="FFFFFF"/>
        </a:lt1>
        <a:dk2>
          <a:srgbClr val="000092"/>
        </a:dk2>
        <a:lt2>
          <a:srgbClr val="CCFFFF"/>
        </a:lt2>
        <a:accent1>
          <a:srgbClr val="66CCFF"/>
        </a:accent1>
        <a:accent2>
          <a:srgbClr val="2EBDBA"/>
        </a:accent2>
        <a:accent3>
          <a:srgbClr val="AAAAC7"/>
        </a:accent3>
        <a:accent4>
          <a:srgbClr val="DADADA"/>
        </a:accent4>
        <a:accent5>
          <a:srgbClr val="B8E2FF"/>
        </a:accent5>
        <a:accent6>
          <a:srgbClr val="29ABA8"/>
        </a:accent6>
        <a:hlink>
          <a:srgbClr val="66FFFF"/>
        </a:hlink>
        <a:folHlink>
          <a:srgbClr val="CC99FF"/>
        </a:folHlink>
      </a:clrScheme>
      <a:clrMap bg1="dk2" tx1="lt1" bg2="dk1" tx2="lt2" accent1="accent1" accent2="accent2" accent3="accent3" accent4="accent4" accent5="accent5" accent6="accent6" hlink="hlink" folHlink="folHlink"/>
    </a:extraClrScheme>
    <a:extraClrScheme>
      <a:clrScheme name="Bulutlar 4">
        <a:dk1>
          <a:srgbClr val="000000"/>
        </a:dk1>
        <a:lt1>
          <a:srgbClr val="FFFFFF"/>
        </a:lt1>
        <a:dk2>
          <a:srgbClr val="006A67"/>
        </a:dk2>
        <a:lt2>
          <a:srgbClr val="FFFFCC"/>
        </a:lt2>
        <a:accent1>
          <a:srgbClr val="33CCCC"/>
        </a:accent1>
        <a:accent2>
          <a:srgbClr val="6D6FC7"/>
        </a:accent2>
        <a:accent3>
          <a:srgbClr val="AAB9B8"/>
        </a:accent3>
        <a:accent4>
          <a:srgbClr val="DADADA"/>
        </a:accent4>
        <a:accent5>
          <a:srgbClr val="ADE2E2"/>
        </a:accent5>
        <a:accent6>
          <a:srgbClr val="6264B4"/>
        </a:accent6>
        <a:hlink>
          <a:srgbClr val="00FFFF"/>
        </a:hlink>
        <a:folHlink>
          <a:srgbClr val="00CC66"/>
        </a:folHlink>
      </a:clrScheme>
      <a:clrMap bg1="dk2" tx1="lt1" bg2="dk1" tx2="lt2" accent1="accent1" accent2="accent2" accent3="accent3" accent4="accent4" accent5="accent5" accent6="accent6" hlink="hlink" folHlink="folHlink"/>
    </a:extraClrScheme>
    <a:extraClrScheme>
      <a:clrScheme name="Bulutlar 5">
        <a:dk1>
          <a:srgbClr val="4D4D4D"/>
        </a:dk1>
        <a:lt1>
          <a:srgbClr val="FFFFFF"/>
        </a:lt1>
        <a:dk2>
          <a:srgbClr val="650BB7"/>
        </a:dk2>
        <a:lt2>
          <a:srgbClr val="FFFFFF"/>
        </a:lt2>
        <a:accent1>
          <a:srgbClr val="FF66FF"/>
        </a:accent1>
        <a:accent2>
          <a:srgbClr val="666699"/>
        </a:accent2>
        <a:accent3>
          <a:srgbClr val="B8AAD8"/>
        </a:accent3>
        <a:accent4>
          <a:srgbClr val="DADADA"/>
        </a:accent4>
        <a:accent5>
          <a:srgbClr val="FFB8FF"/>
        </a:accent5>
        <a:accent6>
          <a:srgbClr val="5C5C8A"/>
        </a:accent6>
        <a:hlink>
          <a:srgbClr val="E9E9FF"/>
        </a:hlink>
        <a:folHlink>
          <a:srgbClr val="CCECFF"/>
        </a:folHlink>
      </a:clrScheme>
      <a:clrMap bg1="dk2" tx1="lt1" bg2="dk1" tx2="lt2" accent1="accent1" accent2="accent2" accent3="accent3" accent4="accent4" accent5="accent5" accent6="accent6" hlink="hlink" folHlink="folHlink"/>
    </a:extraClrScheme>
    <a:extraClrScheme>
      <a:clrScheme name="Bulutlar 6">
        <a:dk1>
          <a:srgbClr val="FFFFFF"/>
        </a:dk1>
        <a:lt1>
          <a:srgbClr val="FFFFFF"/>
        </a:lt1>
        <a:dk2>
          <a:srgbClr val="005000"/>
        </a:dk2>
        <a:lt2>
          <a:srgbClr val="DCEAAE"/>
        </a:lt2>
        <a:accent1>
          <a:srgbClr val="99CC00"/>
        </a:accent1>
        <a:accent2>
          <a:srgbClr val="6F801A"/>
        </a:accent2>
        <a:accent3>
          <a:srgbClr val="AAB3AA"/>
        </a:accent3>
        <a:accent4>
          <a:srgbClr val="DADADA"/>
        </a:accent4>
        <a:accent5>
          <a:srgbClr val="CAE2AA"/>
        </a:accent5>
        <a:accent6>
          <a:srgbClr val="647316"/>
        </a:accent6>
        <a:hlink>
          <a:srgbClr val="FFFFCC"/>
        </a:hlink>
        <a:folHlink>
          <a:srgbClr val="CCCC00"/>
        </a:folHlink>
      </a:clrScheme>
      <a:clrMap bg1="dk2" tx1="lt1" bg2="dk1" tx2="lt2" accent1="accent1" accent2="accent2" accent3="accent3" accent4="accent4" accent5="accent5" accent6="accent6" hlink="hlink" folHlink="folHlink"/>
    </a:extraClrScheme>
    <a:extraClrScheme>
      <a:clrScheme name="Bulutlar 7">
        <a:dk1>
          <a:srgbClr val="4F4F77"/>
        </a:dk1>
        <a:lt1>
          <a:srgbClr val="FFFFFF"/>
        </a:lt1>
        <a:dk2>
          <a:srgbClr val="7979A5"/>
        </a:dk2>
        <a:lt2>
          <a:srgbClr val="F3F3FF"/>
        </a:lt2>
        <a:accent1>
          <a:srgbClr val="5D5D8B"/>
        </a:accent1>
        <a:accent2>
          <a:srgbClr val="66CCFF"/>
        </a:accent2>
        <a:accent3>
          <a:srgbClr val="BEBECF"/>
        </a:accent3>
        <a:accent4>
          <a:srgbClr val="DADADA"/>
        </a:accent4>
        <a:accent5>
          <a:srgbClr val="B6B6C4"/>
        </a:accent5>
        <a:accent6>
          <a:srgbClr val="5CB9E7"/>
        </a:accent6>
        <a:hlink>
          <a:srgbClr val="CCECFF"/>
        </a:hlink>
        <a:folHlink>
          <a:srgbClr val="FFFFCC"/>
        </a:folHlink>
      </a:clrScheme>
      <a:clrMap bg1="dk2" tx1="lt1" bg2="dk1" tx2="lt2" accent1="accent1" accent2="accent2" accent3="accent3" accent4="accent4" accent5="accent5" accent6="accent6" hlink="hlink" folHlink="folHlink"/>
    </a:extraClrScheme>
    <a:extraClrScheme>
      <a:clrScheme name="Bulutlar 8">
        <a:dk1>
          <a:srgbClr val="000000"/>
        </a:dk1>
        <a:lt1>
          <a:srgbClr val="B9B9B9"/>
        </a:lt1>
        <a:dk2>
          <a:srgbClr val="8A8472"/>
        </a:dk2>
        <a:lt2>
          <a:srgbClr val="4D4D4D"/>
        </a:lt2>
        <a:accent1>
          <a:srgbClr val="EDEEE2"/>
        </a:accent1>
        <a:accent2>
          <a:srgbClr val="7FAA7E"/>
        </a:accent2>
        <a:accent3>
          <a:srgbClr val="D9D9D9"/>
        </a:accent3>
        <a:accent4>
          <a:srgbClr val="000000"/>
        </a:accent4>
        <a:accent5>
          <a:srgbClr val="F4F5EE"/>
        </a:accent5>
        <a:accent6>
          <a:srgbClr val="729A72"/>
        </a:accent6>
        <a:hlink>
          <a:srgbClr val="008000"/>
        </a:hlink>
        <a:folHlink>
          <a:srgbClr val="989400"/>
        </a:folHlink>
      </a:clrScheme>
      <a:clrMap bg1="lt1" tx1="dk1" bg2="lt2" tx2="dk2" accent1="accent1" accent2="accent2" accent3="accent3" accent4="accent4" accent5="accent5" accent6="accent6" hlink="hlink" folHlink="folHlink"/>
    </a:extraClrScheme>
    <a:extraClrScheme>
      <a:clrScheme name="Bulutlar 9">
        <a:dk1>
          <a:srgbClr val="000000"/>
        </a:dk1>
        <a:lt1>
          <a:srgbClr val="FEA24E"/>
        </a:lt1>
        <a:dk2>
          <a:srgbClr val="CC6600"/>
        </a:dk2>
        <a:lt2>
          <a:srgbClr val="808080"/>
        </a:lt2>
        <a:accent1>
          <a:srgbClr val="FBEECD"/>
        </a:accent1>
        <a:accent2>
          <a:srgbClr val="ECD044"/>
        </a:accent2>
        <a:accent3>
          <a:srgbClr val="FECEB2"/>
        </a:accent3>
        <a:accent4>
          <a:srgbClr val="000000"/>
        </a:accent4>
        <a:accent5>
          <a:srgbClr val="FDF5E3"/>
        </a:accent5>
        <a:accent6>
          <a:srgbClr val="D6BC3D"/>
        </a:accent6>
        <a:hlink>
          <a:srgbClr val="E42B00"/>
        </a:hlink>
        <a:folHlink>
          <a:srgbClr val="996633"/>
        </a:folHlink>
      </a:clrScheme>
      <a:clrMap bg1="lt1" tx1="dk1" bg2="lt2" tx2="dk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otalTime>0</TotalTime>
  <Words>1958</Words>
  <Application>Microsoft Office PowerPoint</Application>
  <PresentationFormat>Geniş ekran</PresentationFormat>
  <Paragraphs>192</Paragraphs>
  <Slides>29</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29</vt:i4>
      </vt:variant>
    </vt:vector>
  </HeadingPairs>
  <TitlesOfParts>
    <vt:vector size="34" baseType="lpstr">
      <vt:lpstr>Arial</vt:lpstr>
      <vt:lpstr>Symbol</vt:lpstr>
      <vt:lpstr>Times New Roman</vt:lpstr>
      <vt:lpstr>Wingdings</vt:lpstr>
      <vt:lpstr>Bulutlar</vt:lpstr>
      <vt:lpstr>TOPRAK HAVASI</vt:lpstr>
      <vt:lpstr>TOPRAK HAVASI</vt:lpstr>
      <vt:lpstr>TOPRAK HAVASI</vt:lpstr>
      <vt:lpstr>TOPRAK HAVASININ BİLEŞİMİ</vt:lpstr>
      <vt:lpstr>TOPRAK HAVASININ BİLEŞİMİ</vt:lpstr>
      <vt:lpstr>TOPRAK HAVASININ BİLEŞİMİ</vt:lpstr>
      <vt:lpstr>Toprak Havasının Bileşimine Etki Eden Etmenler</vt:lpstr>
      <vt:lpstr>Toprak Havasının Bileşimine Etki Eden Etmenler</vt:lpstr>
      <vt:lpstr>Toprak Havasının Bileşimine Etki Eden Etmenler</vt:lpstr>
      <vt:lpstr>Toprak Havasının Bileşimine Etki Eden Etmenler</vt:lpstr>
      <vt:lpstr>Toprakta Gaz Değişim Prensipleri</vt:lpstr>
      <vt:lpstr>Kütle akışı </vt:lpstr>
      <vt:lpstr>Kütle akışı</vt:lpstr>
      <vt:lpstr>Kütle akışı</vt:lpstr>
      <vt:lpstr>Kütle akışı</vt:lpstr>
      <vt:lpstr>Kütle akışı</vt:lpstr>
      <vt:lpstr>Yayınım </vt:lpstr>
      <vt:lpstr>Yayınım</vt:lpstr>
      <vt:lpstr>Yayınım</vt:lpstr>
      <vt:lpstr>Fick yasası</vt:lpstr>
      <vt:lpstr>Diğer yasalar</vt:lpstr>
      <vt:lpstr>Yayınım katsayısını etkileyen etmenler</vt:lpstr>
      <vt:lpstr>Yayınım-tekstür ve strüktür</vt:lpstr>
      <vt:lpstr>Örnek Problemler</vt:lpstr>
      <vt:lpstr>Örnek Problem</vt:lpstr>
      <vt:lpstr>Örnek Problem</vt:lpstr>
      <vt:lpstr>Örnek Problem</vt:lpstr>
      <vt:lpstr>Örnek Problem</vt:lpstr>
      <vt:lpstr>PowerPoint Sunusu</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TOPRAK HAVASI</dc:title>
  <dc:creator>Gökhan</dc:creator>
  <cp:lastModifiedBy>Gökhan</cp:lastModifiedBy>
  <cp:revision>1</cp:revision>
  <dcterms:created xsi:type="dcterms:W3CDTF">2017-11-21T12:43:15Z</dcterms:created>
  <dcterms:modified xsi:type="dcterms:W3CDTF">2017-11-21T12:43:30Z</dcterms:modified>
</cp:coreProperties>
</file>