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0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23.12.2019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23.12.2019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23.12.2019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23.12.2019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23.12.2019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23.12.2019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23.12.2019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23.12.2019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23.12.2019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23.12.2019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23.12.2019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23.12.2019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1E1284DB-82F1-0343-9F86-DBCE7CA2B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 HAFTA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B1D01B03-506C-3449-A5DC-2307493B92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2970" y="1836102"/>
            <a:ext cx="7886700" cy="4351338"/>
          </a:xfrm>
        </p:spPr>
        <p:txBody>
          <a:bodyPr/>
          <a:lstStyle/>
          <a:p>
            <a:pPr algn="just"/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Kollektif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şirketler</a:t>
            </a:r>
          </a:p>
          <a:p>
            <a:pPr algn="just">
              <a:buFontTx/>
              <a:buChar char="-"/>
            </a:pP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Giriş ve temel özellikler</a:t>
            </a:r>
          </a:p>
          <a:p>
            <a:pPr algn="just">
              <a:buFontTx/>
              <a:buChar char="-"/>
            </a:pP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Kuruluş</a:t>
            </a:r>
          </a:p>
          <a:p>
            <a:pPr algn="just">
              <a:buFontTx/>
              <a:buChar char="-"/>
            </a:pP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İç ilişkiler ve yönetim</a:t>
            </a:r>
          </a:p>
          <a:p>
            <a:pPr algn="just">
              <a:buFontTx/>
              <a:buChar char="-"/>
            </a:pP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Ortaklık ilişkisi</a:t>
            </a:r>
          </a:p>
        </p:txBody>
      </p:sp>
    </p:spTree>
    <p:extLst>
      <p:ext uri="{BB962C8B-B14F-4D97-AF65-F5344CB8AC3E}">
        <p14:creationId xmlns:p14="http://schemas.microsoft.com/office/powerpoint/2010/main" val="3777846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59632" y="908720"/>
            <a:ext cx="6172200" cy="4209331"/>
          </a:xfrm>
        </p:spPr>
        <p:txBody>
          <a:bodyPr/>
          <a:lstStyle/>
          <a:p>
            <a:pPr lvl="1" algn="ctr">
              <a:spcBef>
                <a:spcPts val="600"/>
              </a:spcBef>
              <a:spcAft>
                <a:spcPts val="600"/>
              </a:spcAft>
              <a:buNone/>
            </a:pPr>
            <a:endParaRPr lang="tr-TR" sz="5000" b="1" i="1" dirty="0"/>
          </a:p>
          <a:p>
            <a:pPr lvl="1" algn="ctr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4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KOLLEKTİF</a:t>
            </a:r>
          </a:p>
          <a:p>
            <a:pPr lvl="1" algn="ctr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4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ŞİRKETLER</a:t>
            </a:r>
            <a:endParaRPr lang="tr-TR" sz="44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52096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74786" y="798240"/>
            <a:ext cx="6110436" cy="490066"/>
          </a:xfrm>
        </p:spPr>
        <p:txBody>
          <a:bodyPr>
            <a:noAutofit/>
          </a:bodyPr>
          <a:lstStyle/>
          <a:p>
            <a:pPr algn="ctr"/>
            <a:r>
              <a:rPr lang="tr-TR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Giriş ve Temel Özellikler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23374" y="1985048"/>
            <a:ext cx="6480720" cy="5904656"/>
          </a:xfrm>
        </p:spPr>
        <p:txBody>
          <a:bodyPr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Kollektif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şirket”, yasal tanımına göre ticari bir işletmeyi bir ticaret unvanı altında işletmek amacıyla, gerçek kişiler arasında kurulan ve ortaklarından hiçbirinin sorumluluğu şirket alacaklılarına karşı sınırlanmamış olan şirkettir (TTK m. 211). </a:t>
            </a:r>
          </a:p>
          <a:p>
            <a:pPr marL="0" lvl="0" indent="0" algn="just">
              <a:buNone/>
            </a:pP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001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Kollektif</a:t>
            </a:r>
            <a:r>
              <a:rPr lang="tr-TR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Şirketin Yönetimi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Kanun koyucu, şirketin yönetiminde “ferdi idare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ilkesi”ni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kabul etmiştir. Yani kural olarak ortağın şirketi tek başına idare hak ve görevi vardır (TTK m. 218/1).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Yönetim yetkisi “olağan işler” ile sınırlıdır. Olağan üstü işlemlerde ve temel işlemlerde bütün ortakların oybirliği aranır.</a:t>
            </a:r>
          </a:p>
        </p:txBody>
      </p:sp>
    </p:spTree>
    <p:extLst>
      <p:ext uri="{BB962C8B-B14F-4D97-AF65-F5344CB8AC3E}">
        <p14:creationId xmlns:p14="http://schemas.microsoft.com/office/powerpoint/2010/main" val="1521483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Ortakların Hak ve Borçları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639104" y="1913792"/>
            <a:ext cx="6110436" cy="5112568"/>
          </a:xfrm>
        </p:spPr>
        <p:txBody>
          <a:bodyPr>
            <a:normAutofit/>
          </a:bodyPr>
          <a:lstStyle/>
          <a:p>
            <a:pPr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Ortakların Borçları</a:t>
            </a:r>
          </a:p>
          <a:p>
            <a:pPr lvl="1" algn="just"/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Sermaye Koyma Borcu</a:t>
            </a:r>
          </a:p>
          <a:p>
            <a:pPr lvl="1" algn="just"/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Zarara katlanma</a:t>
            </a:r>
          </a:p>
          <a:p>
            <a:pPr lvl="1" algn="just"/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Rekabet yasağı</a:t>
            </a:r>
          </a:p>
          <a:p>
            <a:pPr algn="just"/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Ortakların Hakları</a:t>
            </a:r>
          </a:p>
          <a:p>
            <a:pPr lvl="1" algn="just"/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Kar payını alma</a:t>
            </a:r>
          </a:p>
          <a:p>
            <a:pPr lvl="1" algn="just"/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Şirketin denetlenmesi hakkı</a:t>
            </a:r>
          </a:p>
        </p:txBody>
      </p:sp>
    </p:spTree>
    <p:extLst>
      <p:ext uri="{BB962C8B-B14F-4D97-AF65-F5344CB8AC3E}">
        <p14:creationId xmlns:p14="http://schemas.microsoft.com/office/powerpoint/2010/main" val="369737145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132</Words>
  <Application>Microsoft Office PowerPoint</Application>
  <PresentationFormat>Ekran Gösterisi (4:3)</PresentationFormat>
  <Paragraphs>25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10. HAFTA</vt:lpstr>
      <vt:lpstr>PowerPoint Sunusu</vt:lpstr>
      <vt:lpstr>Giriş ve Temel Özellikler</vt:lpstr>
      <vt:lpstr>Kollektif Şirketin Yönetimi</vt:lpstr>
      <vt:lpstr>Ortakların Hak ve Borçları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10. HAFTA</dc:title>
  <dc:creator>KORKUT OZKORKUT</dc:creator>
  <cp:lastModifiedBy>KORKUT OZKORKUT</cp:lastModifiedBy>
  <cp:revision>2</cp:revision>
  <dcterms:created xsi:type="dcterms:W3CDTF">2019-12-20T10:06:23Z</dcterms:created>
  <dcterms:modified xsi:type="dcterms:W3CDTF">2019-12-23T11:40:09Z</dcterms:modified>
</cp:coreProperties>
</file>