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13"/>
  </p:notesMasterIdLst>
  <p:sldIdLst>
    <p:sldId id="1083" r:id="rId4"/>
    <p:sldId id="1084" r:id="rId5"/>
    <p:sldId id="1085" r:id="rId6"/>
    <p:sldId id="1086" r:id="rId7"/>
    <p:sldId id="1087" r:id="rId8"/>
    <p:sldId id="1088" r:id="rId9"/>
    <p:sldId id="1089" r:id="rId10"/>
    <p:sldId id="1090" r:id="rId11"/>
    <p:sldId id="1091"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64" autoAdjust="0"/>
    <p:restoredTop sz="91471" autoAdjust="0"/>
  </p:normalViewPr>
  <p:slideViewPr>
    <p:cSldViewPr snapToGrid="0">
      <p:cViewPr varScale="1">
        <p:scale>
          <a:sx n="84" d="100"/>
          <a:sy n="84" d="100"/>
        </p:scale>
        <p:origin x="1056" y="90"/>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D68765-CCC5-4B10-9959-3A041ACF2AE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5C9FE64B-394B-4166-B79D-D57DE660D8C9}">
      <dgm:prSet phldrT="[Metin]" custT="1"/>
      <dgm:spPr/>
      <dgm:t>
        <a:bodyPr/>
        <a:lstStyle/>
        <a:p>
          <a:r>
            <a:rPr lang="tr-TR" sz="1200"/>
            <a:t>Portföy</a:t>
          </a:r>
        </a:p>
      </dgm:t>
    </dgm:pt>
    <dgm:pt modelId="{63986D6E-FFB4-457F-9A25-0CCE8A9E0D01}" type="parTrans" cxnId="{A9AABD41-E8CD-4968-9871-852E9B74FADF}">
      <dgm:prSet/>
      <dgm:spPr/>
      <dgm:t>
        <a:bodyPr/>
        <a:lstStyle/>
        <a:p>
          <a:endParaRPr lang="tr-TR"/>
        </a:p>
      </dgm:t>
    </dgm:pt>
    <dgm:pt modelId="{D74A7775-8701-4435-8255-361897D272FB}" type="sibTrans" cxnId="{A9AABD41-E8CD-4968-9871-852E9B74FADF}">
      <dgm:prSet/>
      <dgm:spPr/>
      <dgm:t>
        <a:bodyPr/>
        <a:lstStyle/>
        <a:p>
          <a:endParaRPr lang="tr-TR"/>
        </a:p>
      </dgm:t>
    </dgm:pt>
    <dgm:pt modelId="{BEF34F90-601C-4507-A910-86085A41A541}">
      <dgm:prSet phldrT="[Metin]" custT="1"/>
      <dgm:spPr/>
      <dgm:t>
        <a:bodyPr/>
        <a:lstStyle/>
        <a:p>
          <a:r>
            <a:rPr lang="tr-TR" sz="1200"/>
            <a:t>Diğer İşler</a:t>
          </a:r>
        </a:p>
      </dgm:t>
    </dgm:pt>
    <dgm:pt modelId="{37D7D02A-431E-4505-BB4D-EF821EE75645}" type="parTrans" cxnId="{F44E20F6-EF10-4002-92EA-1B529A078F6F}">
      <dgm:prSet/>
      <dgm:spPr/>
      <dgm:t>
        <a:bodyPr/>
        <a:lstStyle/>
        <a:p>
          <a:endParaRPr lang="tr-TR"/>
        </a:p>
      </dgm:t>
    </dgm:pt>
    <dgm:pt modelId="{9F8CD076-AF1B-41D0-87CE-271F97011BE5}" type="sibTrans" cxnId="{F44E20F6-EF10-4002-92EA-1B529A078F6F}">
      <dgm:prSet/>
      <dgm:spPr/>
      <dgm:t>
        <a:bodyPr/>
        <a:lstStyle/>
        <a:p>
          <a:endParaRPr lang="tr-TR"/>
        </a:p>
      </dgm:t>
    </dgm:pt>
    <dgm:pt modelId="{7E726F75-CF22-46B0-AD96-41FA727CD3D9}">
      <dgm:prSet phldrT="[Metin]" custT="1"/>
      <dgm:spPr/>
      <dgm:t>
        <a:bodyPr/>
        <a:lstStyle/>
        <a:p>
          <a:r>
            <a:rPr lang="tr-TR" sz="1200"/>
            <a:t>Program</a:t>
          </a:r>
        </a:p>
      </dgm:t>
    </dgm:pt>
    <dgm:pt modelId="{25EB36D0-6581-4AC1-9621-A84CA842C0A1}" type="parTrans" cxnId="{6F173E80-F765-4EEA-8E97-93F2F6659A02}">
      <dgm:prSet/>
      <dgm:spPr/>
      <dgm:t>
        <a:bodyPr/>
        <a:lstStyle/>
        <a:p>
          <a:endParaRPr lang="tr-TR"/>
        </a:p>
      </dgm:t>
    </dgm:pt>
    <dgm:pt modelId="{CFA58F66-6FB0-45EA-A178-4796AB884059}" type="sibTrans" cxnId="{6F173E80-F765-4EEA-8E97-93F2F6659A02}">
      <dgm:prSet/>
      <dgm:spPr/>
      <dgm:t>
        <a:bodyPr/>
        <a:lstStyle/>
        <a:p>
          <a:endParaRPr lang="tr-TR"/>
        </a:p>
      </dgm:t>
    </dgm:pt>
    <dgm:pt modelId="{FAED6375-1544-4D18-B8B7-40733D3AF81B}">
      <dgm:prSet phldrT="[Metin]" custT="1"/>
      <dgm:spPr/>
      <dgm:t>
        <a:bodyPr/>
        <a:lstStyle/>
        <a:p>
          <a:r>
            <a:rPr lang="tr-TR" sz="1200"/>
            <a:t>Proje</a:t>
          </a:r>
        </a:p>
      </dgm:t>
    </dgm:pt>
    <dgm:pt modelId="{F6FDC933-BBAB-4EA0-B354-FFA23D9C8954}" type="parTrans" cxnId="{A4C7F1BD-A74B-4AA7-ABD8-B0AFCA015471}">
      <dgm:prSet/>
      <dgm:spPr/>
      <dgm:t>
        <a:bodyPr/>
        <a:lstStyle/>
        <a:p>
          <a:endParaRPr lang="tr-TR"/>
        </a:p>
      </dgm:t>
    </dgm:pt>
    <dgm:pt modelId="{D4BCD882-B6BA-4A14-8430-8EA610F653BC}" type="sibTrans" cxnId="{A4C7F1BD-A74B-4AA7-ABD8-B0AFCA015471}">
      <dgm:prSet/>
      <dgm:spPr/>
      <dgm:t>
        <a:bodyPr/>
        <a:lstStyle/>
        <a:p>
          <a:endParaRPr lang="tr-TR"/>
        </a:p>
      </dgm:t>
    </dgm:pt>
    <dgm:pt modelId="{B5D041D8-EFFB-4161-B3BF-81851CCB7D84}">
      <dgm:prSet custT="1"/>
      <dgm:spPr/>
      <dgm:t>
        <a:bodyPr/>
        <a:lstStyle/>
        <a:p>
          <a:r>
            <a:rPr lang="tr-TR" sz="1200"/>
            <a:t>Program</a:t>
          </a:r>
        </a:p>
      </dgm:t>
    </dgm:pt>
    <dgm:pt modelId="{BDAED7C2-B94E-4E31-BC9E-01553DAAAE58}" type="parTrans" cxnId="{F631B1C1-EE46-4F2F-86D5-DF51157039C8}">
      <dgm:prSet/>
      <dgm:spPr/>
      <dgm:t>
        <a:bodyPr/>
        <a:lstStyle/>
        <a:p>
          <a:endParaRPr lang="tr-TR"/>
        </a:p>
      </dgm:t>
    </dgm:pt>
    <dgm:pt modelId="{44409EEF-BC93-4367-BF52-CD103E3ACF19}" type="sibTrans" cxnId="{F631B1C1-EE46-4F2F-86D5-DF51157039C8}">
      <dgm:prSet/>
      <dgm:spPr/>
      <dgm:t>
        <a:bodyPr/>
        <a:lstStyle/>
        <a:p>
          <a:endParaRPr lang="tr-TR"/>
        </a:p>
      </dgm:t>
    </dgm:pt>
    <dgm:pt modelId="{1B821E22-F727-4001-9AF1-060FB98E06E3}">
      <dgm:prSet custT="1"/>
      <dgm:spPr/>
      <dgm:t>
        <a:bodyPr/>
        <a:lstStyle/>
        <a:p>
          <a:r>
            <a:rPr lang="tr-TR" sz="1200"/>
            <a:t>Proje</a:t>
          </a:r>
        </a:p>
      </dgm:t>
    </dgm:pt>
    <dgm:pt modelId="{71D8E0C2-B11D-4E12-8AE8-5D1DFBF92DDA}" type="parTrans" cxnId="{58FA96D6-2D9A-4607-82B6-3634627CE6C5}">
      <dgm:prSet/>
      <dgm:spPr/>
      <dgm:t>
        <a:bodyPr/>
        <a:lstStyle/>
        <a:p>
          <a:endParaRPr lang="tr-TR"/>
        </a:p>
      </dgm:t>
    </dgm:pt>
    <dgm:pt modelId="{6AEBFBBA-D4BF-4D74-8F8E-75118429086D}" type="sibTrans" cxnId="{58FA96D6-2D9A-4607-82B6-3634627CE6C5}">
      <dgm:prSet/>
      <dgm:spPr/>
      <dgm:t>
        <a:bodyPr/>
        <a:lstStyle/>
        <a:p>
          <a:endParaRPr lang="tr-TR"/>
        </a:p>
      </dgm:t>
    </dgm:pt>
    <dgm:pt modelId="{78A92D0B-2089-4F99-A13E-3CCA66355302}">
      <dgm:prSet custT="1"/>
      <dgm:spPr/>
      <dgm:t>
        <a:bodyPr/>
        <a:lstStyle/>
        <a:p>
          <a:r>
            <a:rPr lang="tr-TR" sz="1200"/>
            <a:t>Diğer İşler</a:t>
          </a:r>
        </a:p>
      </dgm:t>
    </dgm:pt>
    <dgm:pt modelId="{DC633C9F-E42C-45B9-9CD2-65DDA0EEEEC6}" type="parTrans" cxnId="{A0432EE8-C605-4C88-AC5C-CCFC7A925ADA}">
      <dgm:prSet/>
      <dgm:spPr/>
      <dgm:t>
        <a:bodyPr/>
        <a:lstStyle/>
        <a:p>
          <a:endParaRPr lang="tr-TR"/>
        </a:p>
      </dgm:t>
    </dgm:pt>
    <dgm:pt modelId="{FC4E3469-0D96-4F15-998B-6F330453B745}" type="sibTrans" cxnId="{A0432EE8-C605-4C88-AC5C-CCFC7A925ADA}">
      <dgm:prSet/>
      <dgm:spPr/>
      <dgm:t>
        <a:bodyPr/>
        <a:lstStyle/>
        <a:p>
          <a:endParaRPr lang="tr-TR"/>
        </a:p>
      </dgm:t>
    </dgm:pt>
    <dgm:pt modelId="{10198FD0-F7B1-40BF-9E2B-78930CBE1825}">
      <dgm:prSet custT="1"/>
      <dgm:spPr/>
      <dgm:t>
        <a:bodyPr/>
        <a:lstStyle/>
        <a:p>
          <a:r>
            <a:rPr lang="tr-TR" sz="1200"/>
            <a:t>Proje</a:t>
          </a:r>
        </a:p>
      </dgm:t>
    </dgm:pt>
    <dgm:pt modelId="{AA510E46-F27E-42F5-8FAD-A00A91F7553B}" type="parTrans" cxnId="{F05664F9-7F2B-4D26-BB60-40A097F3A1A2}">
      <dgm:prSet/>
      <dgm:spPr/>
      <dgm:t>
        <a:bodyPr/>
        <a:lstStyle/>
        <a:p>
          <a:endParaRPr lang="tr-TR"/>
        </a:p>
      </dgm:t>
    </dgm:pt>
    <dgm:pt modelId="{B768485C-735A-4F65-8D4A-4B98DC6A58E1}" type="sibTrans" cxnId="{F05664F9-7F2B-4D26-BB60-40A097F3A1A2}">
      <dgm:prSet/>
      <dgm:spPr/>
      <dgm:t>
        <a:bodyPr/>
        <a:lstStyle/>
        <a:p>
          <a:endParaRPr lang="tr-TR"/>
        </a:p>
      </dgm:t>
    </dgm:pt>
    <dgm:pt modelId="{18055B31-CA87-4E87-9EFD-78716E9980C6}">
      <dgm:prSet custT="1"/>
      <dgm:spPr/>
      <dgm:t>
        <a:bodyPr/>
        <a:lstStyle/>
        <a:p>
          <a:r>
            <a:rPr lang="tr-TR" sz="1200"/>
            <a:t>Proje</a:t>
          </a:r>
        </a:p>
      </dgm:t>
    </dgm:pt>
    <dgm:pt modelId="{69E91D34-A27E-4DE3-9758-5839A49C1E1C}" type="parTrans" cxnId="{A1298A36-079E-448A-957D-1D20D3231A19}">
      <dgm:prSet/>
      <dgm:spPr/>
      <dgm:t>
        <a:bodyPr/>
        <a:lstStyle/>
        <a:p>
          <a:endParaRPr lang="tr-TR"/>
        </a:p>
      </dgm:t>
    </dgm:pt>
    <dgm:pt modelId="{8490B2CF-330F-4674-8FC7-20F7B9695654}" type="sibTrans" cxnId="{A1298A36-079E-448A-957D-1D20D3231A19}">
      <dgm:prSet/>
      <dgm:spPr/>
      <dgm:t>
        <a:bodyPr/>
        <a:lstStyle/>
        <a:p>
          <a:endParaRPr lang="tr-TR"/>
        </a:p>
      </dgm:t>
    </dgm:pt>
    <dgm:pt modelId="{E32A78EC-3751-43E2-8B98-6B891408CE2A}" type="asst">
      <dgm:prSet custT="1"/>
      <dgm:spPr/>
      <dgm:t>
        <a:bodyPr/>
        <a:lstStyle/>
        <a:p>
          <a:r>
            <a:rPr lang="tr-TR" sz="1200"/>
            <a:t>Proje</a:t>
          </a:r>
        </a:p>
      </dgm:t>
    </dgm:pt>
    <dgm:pt modelId="{F495B5A0-FDC0-49EE-9813-4CB88A7025B3}" type="parTrans" cxnId="{E713CF3C-5FCC-414A-B554-90EB8FB2BDDF}">
      <dgm:prSet/>
      <dgm:spPr/>
      <dgm:t>
        <a:bodyPr/>
        <a:lstStyle/>
        <a:p>
          <a:endParaRPr lang="tr-TR"/>
        </a:p>
      </dgm:t>
    </dgm:pt>
    <dgm:pt modelId="{A4346AE7-A818-4B3E-B88B-5A7F044A9169}" type="sibTrans" cxnId="{E713CF3C-5FCC-414A-B554-90EB8FB2BDDF}">
      <dgm:prSet/>
      <dgm:spPr/>
      <dgm:t>
        <a:bodyPr/>
        <a:lstStyle/>
        <a:p>
          <a:endParaRPr lang="tr-TR"/>
        </a:p>
      </dgm:t>
    </dgm:pt>
    <dgm:pt modelId="{14FFD34F-380C-42D5-BF6C-12C9D3C0CF62}" type="pres">
      <dgm:prSet presAssocID="{C1D68765-CCC5-4B10-9959-3A041ACF2AE4}" presName="hierChild1" presStyleCnt="0">
        <dgm:presLayoutVars>
          <dgm:orgChart val="1"/>
          <dgm:chPref val="1"/>
          <dgm:dir/>
          <dgm:animOne val="branch"/>
          <dgm:animLvl val="lvl"/>
          <dgm:resizeHandles/>
        </dgm:presLayoutVars>
      </dgm:prSet>
      <dgm:spPr/>
      <dgm:t>
        <a:bodyPr/>
        <a:lstStyle/>
        <a:p>
          <a:endParaRPr lang="tr-TR"/>
        </a:p>
      </dgm:t>
    </dgm:pt>
    <dgm:pt modelId="{ED8DB1E5-8965-476B-8E3B-74439EAD1AB3}" type="pres">
      <dgm:prSet presAssocID="{5C9FE64B-394B-4166-B79D-D57DE660D8C9}" presName="hierRoot1" presStyleCnt="0">
        <dgm:presLayoutVars>
          <dgm:hierBranch val="init"/>
        </dgm:presLayoutVars>
      </dgm:prSet>
      <dgm:spPr/>
    </dgm:pt>
    <dgm:pt modelId="{498D0255-CB3A-4963-9B1F-D8E14F8BD0DE}" type="pres">
      <dgm:prSet presAssocID="{5C9FE64B-394B-4166-B79D-D57DE660D8C9}" presName="rootComposite1" presStyleCnt="0"/>
      <dgm:spPr/>
    </dgm:pt>
    <dgm:pt modelId="{F42BD229-3DDC-4069-BD56-FDEF26D3FCF3}" type="pres">
      <dgm:prSet presAssocID="{5C9FE64B-394B-4166-B79D-D57DE660D8C9}" presName="rootText1" presStyleLbl="node0" presStyleIdx="0" presStyleCnt="1">
        <dgm:presLayoutVars>
          <dgm:chPref val="3"/>
        </dgm:presLayoutVars>
      </dgm:prSet>
      <dgm:spPr/>
      <dgm:t>
        <a:bodyPr/>
        <a:lstStyle/>
        <a:p>
          <a:endParaRPr lang="tr-TR"/>
        </a:p>
      </dgm:t>
    </dgm:pt>
    <dgm:pt modelId="{DA74475D-2837-42BA-AFE4-6DC958973CC5}" type="pres">
      <dgm:prSet presAssocID="{5C9FE64B-394B-4166-B79D-D57DE660D8C9}" presName="rootConnector1" presStyleLbl="node1" presStyleIdx="0" presStyleCnt="0"/>
      <dgm:spPr/>
      <dgm:t>
        <a:bodyPr/>
        <a:lstStyle/>
        <a:p>
          <a:endParaRPr lang="tr-TR"/>
        </a:p>
      </dgm:t>
    </dgm:pt>
    <dgm:pt modelId="{E29E3EB5-3C4F-445D-A968-E239FB37B0D5}" type="pres">
      <dgm:prSet presAssocID="{5C9FE64B-394B-4166-B79D-D57DE660D8C9}" presName="hierChild2" presStyleCnt="0"/>
      <dgm:spPr/>
    </dgm:pt>
    <dgm:pt modelId="{D3C9CE50-2A6E-4A4E-87BC-741640627EBE}" type="pres">
      <dgm:prSet presAssocID="{37D7D02A-431E-4505-BB4D-EF821EE75645}" presName="Name37" presStyleLbl="parChTrans1D2" presStyleIdx="0" presStyleCnt="5"/>
      <dgm:spPr/>
      <dgm:t>
        <a:bodyPr/>
        <a:lstStyle/>
        <a:p>
          <a:endParaRPr lang="tr-TR"/>
        </a:p>
      </dgm:t>
    </dgm:pt>
    <dgm:pt modelId="{7D464720-3FEA-45DD-A97A-148780B1F637}" type="pres">
      <dgm:prSet presAssocID="{BEF34F90-601C-4507-A910-86085A41A541}" presName="hierRoot2" presStyleCnt="0">
        <dgm:presLayoutVars>
          <dgm:hierBranch val="init"/>
        </dgm:presLayoutVars>
      </dgm:prSet>
      <dgm:spPr/>
    </dgm:pt>
    <dgm:pt modelId="{D0040158-6923-43E3-8E60-D84B3017298D}" type="pres">
      <dgm:prSet presAssocID="{BEF34F90-601C-4507-A910-86085A41A541}" presName="rootComposite" presStyleCnt="0"/>
      <dgm:spPr/>
    </dgm:pt>
    <dgm:pt modelId="{B24AAE62-5A3B-420E-A07E-A146322445C8}" type="pres">
      <dgm:prSet presAssocID="{BEF34F90-601C-4507-A910-86085A41A541}" presName="rootText" presStyleLbl="node2" presStyleIdx="0" presStyleCnt="5">
        <dgm:presLayoutVars>
          <dgm:chPref val="3"/>
        </dgm:presLayoutVars>
      </dgm:prSet>
      <dgm:spPr/>
      <dgm:t>
        <a:bodyPr/>
        <a:lstStyle/>
        <a:p>
          <a:endParaRPr lang="tr-TR"/>
        </a:p>
      </dgm:t>
    </dgm:pt>
    <dgm:pt modelId="{E857E138-E7F0-4B70-BBEC-8F1E1733C191}" type="pres">
      <dgm:prSet presAssocID="{BEF34F90-601C-4507-A910-86085A41A541}" presName="rootConnector" presStyleLbl="node2" presStyleIdx="0" presStyleCnt="5"/>
      <dgm:spPr/>
      <dgm:t>
        <a:bodyPr/>
        <a:lstStyle/>
        <a:p>
          <a:endParaRPr lang="tr-TR"/>
        </a:p>
      </dgm:t>
    </dgm:pt>
    <dgm:pt modelId="{41004F8D-23A0-47E1-88E6-39A21FA45CCE}" type="pres">
      <dgm:prSet presAssocID="{BEF34F90-601C-4507-A910-86085A41A541}" presName="hierChild4" presStyleCnt="0"/>
      <dgm:spPr/>
    </dgm:pt>
    <dgm:pt modelId="{AB4FD9D0-9DE6-4F20-9C93-67DC3B6A00BC}" type="pres">
      <dgm:prSet presAssocID="{BEF34F90-601C-4507-A910-86085A41A541}" presName="hierChild5" presStyleCnt="0"/>
      <dgm:spPr/>
    </dgm:pt>
    <dgm:pt modelId="{0204695A-8B0E-4327-BA00-864E3E499190}" type="pres">
      <dgm:prSet presAssocID="{25EB36D0-6581-4AC1-9621-A84CA842C0A1}" presName="Name37" presStyleLbl="parChTrans1D2" presStyleIdx="1" presStyleCnt="5"/>
      <dgm:spPr/>
      <dgm:t>
        <a:bodyPr/>
        <a:lstStyle/>
        <a:p>
          <a:endParaRPr lang="tr-TR"/>
        </a:p>
      </dgm:t>
    </dgm:pt>
    <dgm:pt modelId="{4CF1D848-C8A2-438C-B053-3CE04C6AB921}" type="pres">
      <dgm:prSet presAssocID="{7E726F75-CF22-46B0-AD96-41FA727CD3D9}" presName="hierRoot2" presStyleCnt="0">
        <dgm:presLayoutVars>
          <dgm:hierBranch val="init"/>
        </dgm:presLayoutVars>
      </dgm:prSet>
      <dgm:spPr/>
    </dgm:pt>
    <dgm:pt modelId="{BA155A98-4C3D-4D9E-A479-CE25395ACE79}" type="pres">
      <dgm:prSet presAssocID="{7E726F75-CF22-46B0-AD96-41FA727CD3D9}" presName="rootComposite" presStyleCnt="0"/>
      <dgm:spPr/>
    </dgm:pt>
    <dgm:pt modelId="{B5312C53-2E9E-4F60-805D-7EBD25BF3542}" type="pres">
      <dgm:prSet presAssocID="{7E726F75-CF22-46B0-AD96-41FA727CD3D9}" presName="rootText" presStyleLbl="node2" presStyleIdx="1" presStyleCnt="5">
        <dgm:presLayoutVars>
          <dgm:chPref val="3"/>
        </dgm:presLayoutVars>
      </dgm:prSet>
      <dgm:spPr/>
      <dgm:t>
        <a:bodyPr/>
        <a:lstStyle/>
        <a:p>
          <a:endParaRPr lang="tr-TR"/>
        </a:p>
      </dgm:t>
    </dgm:pt>
    <dgm:pt modelId="{8B2E4B76-418D-41CE-908A-C05FC58D998D}" type="pres">
      <dgm:prSet presAssocID="{7E726F75-CF22-46B0-AD96-41FA727CD3D9}" presName="rootConnector" presStyleLbl="node2" presStyleIdx="1" presStyleCnt="5"/>
      <dgm:spPr/>
      <dgm:t>
        <a:bodyPr/>
        <a:lstStyle/>
        <a:p>
          <a:endParaRPr lang="tr-TR"/>
        </a:p>
      </dgm:t>
    </dgm:pt>
    <dgm:pt modelId="{D27F9D69-890C-4063-BD41-0B80BB355DCE}" type="pres">
      <dgm:prSet presAssocID="{7E726F75-CF22-46B0-AD96-41FA727CD3D9}" presName="hierChild4" presStyleCnt="0"/>
      <dgm:spPr/>
    </dgm:pt>
    <dgm:pt modelId="{79E5EAD7-2B6B-406C-9256-9C7B75D11049}" type="pres">
      <dgm:prSet presAssocID="{7E726F75-CF22-46B0-AD96-41FA727CD3D9}" presName="hierChild5" presStyleCnt="0"/>
      <dgm:spPr/>
    </dgm:pt>
    <dgm:pt modelId="{168F2F73-EA2F-4302-ACD6-4A1F1DED1681}" type="pres">
      <dgm:prSet presAssocID="{F6FDC933-BBAB-4EA0-B354-FFA23D9C8954}" presName="Name37" presStyleLbl="parChTrans1D2" presStyleIdx="2" presStyleCnt="5"/>
      <dgm:spPr/>
      <dgm:t>
        <a:bodyPr/>
        <a:lstStyle/>
        <a:p>
          <a:endParaRPr lang="tr-TR"/>
        </a:p>
      </dgm:t>
    </dgm:pt>
    <dgm:pt modelId="{BA9E4465-C794-4823-AD72-3834FBF1B6DA}" type="pres">
      <dgm:prSet presAssocID="{FAED6375-1544-4D18-B8B7-40733D3AF81B}" presName="hierRoot2" presStyleCnt="0">
        <dgm:presLayoutVars>
          <dgm:hierBranch val="init"/>
        </dgm:presLayoutVars>
      </dgm:prSet>
      <dgm:spPr/>
    </dgm:pt>
    <dgm:pt modelId="{628948D6-8216-4676-81C1-C6BEBD5A18EC}" type="pres">
      <dgm:prSet presAssocID="{FAED6375-1544-4D18-B8B7-40733D3AF81B}" presName="rootComposite" presStyleCnt="0"/>
      <dgm:spPr/>
    </dgm:pt>
    <dgm:pt modelId="{DC7F79AA-D329-46E6-840B-B497ED56C7C2}" type="pres">
      <dgm:prSet presAssocID="{FAED6375-1544-4D18-B8B7-40733D3AF81B}" presName="rootText" presStyleLbl="node2" presStyleIdx="2" presStyleCnt="5">
        <dgm:presLayoutVars>
          <dgm:chPref val="3"/>
        </dgm:presLayoutVars>
      </dgm:prSet>
      <dgm:spPr/>
      <dgm:t>
        <a:bodyPr/>
        <a:lstStyle/>
        <a:p>
          <a:endParaRPr lang="tr-TR"/>
        </a:p>
      </dgm:t>
    </dgm:pt>
    <dgm:pt modelId="{0A87B783-7849-4233-879A-C0438D3D1E41}" type="pres">
      <dgm:prSet presAssocID="{FAED6375-1544-4D18-B8B7-40733D3AF81B}" presName="rootConnector" presStyleLbl="node2" presStyleIdx="2" presStyleCnt="5"/>
      <dgm:spPr/>
      <dgm:t>
        <a:bodyPr/>
        <a:lstStyle/>
        <a:p>
          <a:endParaRPr lang="tr-TR"/>
        </a:p>
      </dgm:t>
    </dgm:pt>
    <dgm:pt modelId="{43860C9C-8DF4-42E2-A3DD-AFBE11010A11}" type="pres">
      <dgm:prSet presAssocID="{FAED6375-1544-4D18-B8B7-40733D3AF81B}" presName="hierChild4" presStyleCnt="0"/>
      <dgm:spPr/>
    </dgm:pt>
    <dgm:pt modelId="{C82C8DDD-064C-4B88-A744-6DA175F4DD6A}" type="pres">
      <dgm:prSet presAssocID="{FAED6375-1544-4D18-B8B7-40733D3AF81B}" presName="hierChild5" presStyleCnt="0"/>
      <dgm:spPr/>
    </dgm:pt>
    <dgm:pt modelId="{01036E8F-7CA3-4B44-AE90-B85670BB76D5}" type="pres">
      <dgm:prSet presAssocID="{BDAED7C2-B94E-4E31-BC9E-01553DAAAE58}" presName="Name37" presStyleLbl="parChTrans1D2" presStyleIdx="3" presStyleCnt="5"/>
      <dgm:spPr/>
      <dgm:t>
        <a:bodyPr/>
        <a:lstStyle/>
        <a:p>
          <a:endParaRPr lang="tr-TR"/>
        </a:p>
      </dgm:t>
    </dgm:pt>
    <dgm:pt modelId="{6C742D73-CA63-43A4-ADAE-0F5FD47E4E40}" type="pres">
      <dgm:prSet presAssocID="{B5D041D8-EFFB-4161-B3BF-81851CCB7D84}" presName="hierRoot2" presStyleCnt="0">
        <dgm:presLayoutVars>
          <dgm:hierBranch val="init"/>
        </dgm:presLayoutVars>
      </dgm:prSet>
      <dgm:spPr/>
    </dgm:pt>
    <dgm:pt modelId="{FB6F3777-923B-4E6A-998B-11003FD01758}" type="pres">
      <dgm:prSet presAssocID="{B5D041D8-EFFB-4161-B3BF-81851CCB7D84}" presName="rootComposite" presStyleCnt="0"/>
      <dgm:spPr/>
    </dgm:pt>
    <dgm:pt modelId="{55EF369B-0D87-4B00-892B-0C8AE3B64E5B}" type="pres">
      <dgm:prSet presAssocID="{B5D041D8-EFFB-4161-B3BF-81851CCB7D84}" presName="rootText" presStyleLbl="node2" presStyleIdx="3" presStyleCnt="5">
        <dgm:presLayoutVars>
          <dgm:chPref val="3"/>
        </dgm:presLayoutVars>
      </dgm:prSet>
      <dgm:spPr/>
      <dgm:t>
        <a:bodyPr/>
        <a:lstStyle/>
        <a:p>
          <a:endParaRPr lang="tr-TR"/>
        </a:p>
      </dgm:t>
    </dgm:pt>
    <dgm:pt modelId="{F78D2421-FF79-457C-991C-FEAB438D5D1E}" type="pres">
      <dgm:prSet presAssocID="{B5D041D8-EFFB-4161-B3BF-81851CCB7D84}" presName="rootConnector" presStyleLbl="node2" presStyleIdx="3" presStyleCnt="5"/>
      <dgm:spPr/>
      <dgm:t>
        <a:bodyPr/>
        <a:lstStyle/>
        <a:p>
          <a:endParaRPr lang="tr-TR"/>
        </a:p>
      </dgm:t>
    </dgm:pt>
    <dgm:pt modelId="{445C6A8D-E1A7-46F9-9D54-EE988DCF606A}" type="pres">
      <dgm:prSet presAssocID="{B5D041D8-EFFB-4161-B3BF-81851CCB7D84}" presName="hierChild4" presStyleCnt="0"/>
      <dgm:spPr/>
    </dgm:pt>
    <dgm:pt modelId="{0E4CED5F-9B60-4D13-AD7C-26A40382C0E1}" type="pres">
      <dgm:prSet presAssocID="{DC633C9F-E42C-45B9-9CD2-65DDA0EEEEC6}" presName="Name37" presStyleLbl="parChTrans1D3" presStyleIdx="0" presStyleCnt="1"/>
      <dgm:spPr/>
      <dgm:t>
        <a:bodyPr/>
        <a:lstStyle/>
        <a:p>
          <a:endParaRPr lang="tr-TR"/>
        </a:p>
      </dgm:t>
    </dgm:pt>
    <dgm:pt modelId="{9231B9C4-7326-4058-A5D6-773159B257D5}" type="pres">
      <dgm:prSet presAssocID="{78A92D0B-2089-4F99-A13E-3CCA66355302}" presName="hierRoot2" presStyleCnt="0">
        <dgm:presLayoutVars>
          <dgm:hierBranch val="init"/>
        </dgm:presLayoutVars>
      </dgm:prSet>
      <dgm:spPr/>
    </dgm:pt>
    <dgm:pt modelId="{B1300CED-642E-44C0-8F95-E0E126549561}" type="pres">
      <dgm:prSet presAssocID="{78A92D0B-2089-4F99-A13E-3CCA66355302}" presName="rootComposite" presStyleCnt="0"/>
      <dgm:spPr/>
    </dgm:pt>
    <dgm:pt modelId="{77FFA91D-A8BB-463C-B7CB-41E684CE4C92}" type="pres">
      <dgm:prSet presAssocID="{78A92D0B-2089-4F99-A13E-3CCA66355302}" presName="rootText" presStyleLbl="node3" presStyleIdx="0" presStyleCnt="1">
        <dgm:presLayoutVars>
          <dgm:chPref val="3"/>
        </dgm:presLayoutVars>
      </dgm:prSet>
      <dgm:spPr/>
      <dgm:t>
        <a:bodyPr/>
        <a:lstStyle/>
        <a:p>
          <a:endParaRPr lang="tr-TR"/>
        </a:p>
      </dgm:t>
    </dgm:pt>
    <dgm:pt modelId="{78DC7C2F-C619-4009-896F-A58EBACDE80C}" type="pres">
      <dgm:prSet presAssocID="{78A92D0B-2089-4F99-A13E-3CCA66355302}" presName="rootConnector" presStyleLbl="node3" presStyleIdx="0" presStyleCnt="1"/>
      <dgm:spPr/>
      <dgm:t>
        <a:bodyPr/>
        <a:lstStyle/>
        <a:p>
          <a:endParaRPr lang="tr-TR"/>
        </a:p>
      </dgm:t>
    </dgm:pt>
    <dgm:pt modelId="{E4DDBCE7-EE9C-4E5E-A79B-3C2D6C8F3DC3}" type="pres">
      <dgm:prSet presAssocID="{78A92D0B-2089-4F99-A13E-3CCA66355302}" presName="hierChild4" presStyleCnt="0"/>
      <dgm:spPr/>
    </dgm:pt>
    <dgm:pt modelId="{8D29114C-E5A3-44C1-82C2-E43E97C8BE53}" type="pres">
      <dgm:prSet presAssocID="{AA510E46-F27E-42F5-8FAD-A00A91F7553B}" presName="Name37" presStyleLbl="parChTrans1D4" presStyleIdx="0" presStyleCnt="3"/>
      <dgm:spPr/>
      <dgm:t>
        <a:bodyPr/>
        <a:lstStyle/>
        <a:p>
          <a:endParaRPr lang="tr-TR"/>
        </a:p>
      </dgm:t>
    </dgm:pt>
    <dgm:pt modelId="{F4C9EDD3-6643-48F7-98D5-E650BF0268CD}" type="pres">
      <dgm:prSet presAssocID="{10198FD0-F7B1-40BF-9E2B-78930CBE1825}" presName="hierRoot2" presStyleCnt="0">
        <dgm:presLayoutVars>
          <dgm:hierBranch val="init"/>
        </dgm:presLayoutVars>
      </dgm:prSet>
      <dgm:spPr/>
    </dgm:pt>
    <dgm:pt modelId="{5994A840-F86D-405D-83B3-7E45504656A9}" type="pres">
      <dgm:prSet presAssocID="{10198FD0-F7B1-40BF-9E2B-78930CBE1825}" presName="rootComposite" presStyleCnt="0"/>
      <dgm:spPr/>
    </dgm:pt>
    <dgm:pt modelId="{55D29179-A6BD-4B03-B8ED-84C34D09EF61}" type="pres">
      <dgm:prSet presAssocID="{10198FD0-F7B1-40BF-9E2B-78930CBE1825}" presName="rootText" presStyleLbl="node4" presStyleIdx="0" presStyleCnt="2">
        <dgm:presLayoutVars>
          <dgm:chPref val="3"/>
        </dgm:presLayoutVars>
      </dgm:prSet>
      <dgm:spPr/>
      <dgm:t>
        <a:bodyPr/>
        <a:lstStyle/>
        <a:p>
          <a:endParaRPr lang="tr-TR"/>
        </a:p>
      </dgm:t>
    </dgm:pt>
    <dgm:pt modelId="{B35CC526-0656-48E5-A69B-281A2F935F5C}" type="pres">
      <dgm:prSet presAssocID="{10198FD0-F7B1-40BF-9E2B-78930CBE1825}" presName="rootConnector" presStyleLbl="node4" presStyleIdx="0" presStyleCnt="2"/>
      <dgm:spPr/>
      <dgm:t>
        <a:bodyPr/>
        <a:lstStyle/>
        <a:p>
          <a:endParaRPr lang="tr-TR"/>
        </a:p>
      </dgm:t>
    </dgm:pt>
    <dgm:pt modelId="{C9DFF3D6-6C37-4CDF-8450-46841D0DB880}" type="pres">
      <dgm:prSet presAssocID="{10198FD0-F7B1-40BF-9E2B-78930CBE1825}" presName="hierChild4" presStyleCnt="0"/>
      <dgm:spPr/>
    </dgm:pt>
    <dgm:pt modelId="{F45CBB37-A226-41CA-837C-00170F13F3D3}" type="pres">
      <dgm:prSet presAssocID="{69E91D34-A27E-4DE3-9758-5839A49C1E1C}" presName="Name37" presStyleLbl="parChTrans1D4" presStyleIdx="1" presStyleCnt="3"/>
      <dgm:spPr/>
      <dgm:t>
        <a:bodyPr/>
        <a:lstStyle/>
        <a:p>
          <a:endParaRPr lang="tr-TR"/>
        </a:p>
      </dgm:t>
    </dgm:pt>
    <dgm:pt modelId="{0AB61205-8F95-4C01-9139-D6B0000226AD}" type="pres">
      <dgm:prSet presAssocID="{18055B31-CA87-4E87-9EFD-78716E9980C6}" presName="hierRoot2" presStyleCnt="0">
        <dgm:presLayoutVars>
          <dgm:hierBranch val="init"/>
        </dgm:presLayoutVars>
      </dgm:prSet>
      <dgm:spPr/>
    </dgm:pt>
    <dgm:pt modelId="{D8367113-3F12-4FA7-AD5F-FA07AA4DD4A5}" type="pres">
      <dgm:prSet presAssocID="{18055B31-CA87-4E87-9EFD-78716E9980C6}" presName="rootComposite" presStyleCnt="0"/>
      <dgm:spPr/>
    </dgm:pt>
    <dgm:pt modelId="{28277A08-6377-415B-9A91-CA21D232011A}" type="pres">
      <dgm:prSet presAssocID="{18055B31-CA87-4E87-9EFD-78716E9980C6}" presName="rootText" presStyleLbl="node4" presStyleIdx="1" presStyleCnt="2">
        <dgm:presLayoutVars>
          <dgm:chPref val="3"/>
        </dgm:presLayoutVars>
      </dgm:prSet>
      <dgm:spPr/>
      <dgm:t>
        <a:bodyPr/>
        <a:lstStyle/>
        <a:p>
          <a:endParaRPr lang="tr-TR"/>
        </a:p>
      </dgm:t>
    </dgm:pt>
    <dgm:pt modelId="{2E5AAD16-02A4-4FF2-8017-19272AD6B536}" type="pres">
      <dgm:prSet presAssocID="{18055B31-CA87-4E87-9EFD-78716E9980C6}" presName="rootConnector" presStyleLbl="node4" presStyleIdx="1" presStyleCnt="2"/>
      <dgm:spPr/>
      <dgm:t>
        <a:bodyPr/>
        <a:lstStyle/>
        <a:p>
          <a:endParaRPr lang="tr-TR"/>
        </a:p>
      </dgm:t>
    </dgm:pt>
    <dgm:pt modelId="{5E55EDC6-F08F-4F78-B41C-FA12CC5A5D7B}" type="pres">
      <dgm:prSet presAssocID="{18055B31-CA87-4E87-9EFD-78716E9980C6}" presName="hierChild4" presStyleCnt="0"/>
      <dgm:spPr/>
    </dgm:pt>
    <dgm:pt modelId="{4EF93F76-F684-49ED-95B4-CCDFA458AB3A}" type="pres">
      <dgm:prSet presAssocID="{18055B31-CA87-4E87-9EFD-78716E9980C6}" presName="hierChild5" presStyleCnt="0"/>
      <dgm:spPr/>
    </dgm:pt>
    <dgm:pt modelId="{DA352AC2-1DA0-4DD1-82AD-74BD61BBB4A5}" type="pres">
      <dgm:prSet presAssocID="{F495B5A0-FDC0-49EE-9813-4CB88A7025B3}" presName="Name111" presStyleLbl="parChTrans1D4" presStyleIdx="2" presStyleCnt="3"/>
      <dgm:spPr/>
      <dgm:t>
        <a:bodyPr/>
        <a:lstStyle/>
        <a:p>
          <a:endParaRPr lang="tr-TR"/>
        </a:p>
      </dgm:t>
    </dgm:pt>
    <dgm:pt modelId="{D865AE42-A0F6-467A-87B5-2D1ED53D9FC5}" type="pres">
      <dgm:prSet presAssocID="{E32A78EC-3751-43E2-8B98-6B891408CE2A}" presName="hierRoot3" presStyleCnt="0">
        <dgm:presLayoutVars>
          <dgm:hierBranch val="init"/>
        </dgm:presLayoutVars>
      </dgm:prSet>
      <dgm:spPr/>
    </dgm:pt>
    <dgm:pt modelId="{07EF597E-28B0-499E-9015-625BC269A335}" type="pres">
      <dgm:prSet presAssocID="{E32A78EC-3751-43E2-8B98-6B891408CE2A}" presName="rootComposite3" presStyleCnt="0"/>
      <dgm:spPr/>
    </dgm:pt>
    <dgm:pt modelId="{250BA31E-BF65-4D62-B317-46EBF5AA89D1}" type="pres">
      <dgm:prSet presAssocID="{E32A78EC-3751-43E2-8B98-6B891408CE2A}" presName="rootText3" presStyleLbl="asst4" presStyleIdx="0" presStyleCnt="1">
        <dgm:presLayoutVars>
          <dgm:chPref val="3"/>
        </dgm:presLayoutVars>
      </dgm:prSet>
      <dgm:spPr/>
      <dgm:t>
        <a:bodyPr/>
        <a:lstStyle/>
        <a:p>
          <a:endParaRPr lang="tr-TR"/>
        </a:p>
      </dgm:t>
    </dgm:pt>
    <dgm:pt modelId="{0BC3A494-F9B2-4E4D-BC44-68E40E19D8DD}" type="pres">
      <dgm:prSet presAssocID="{E32A78EC-3751-43E2-8B98-6B891408CE2A}" presName="rootConnector3" presStyleLbl="asst4" presStyleIdx="0" presStyleCnt="1"/>
      <dgm:spPr/>
      <dgm:t>
        <a:bodyPr/>
        <a:lstStyle/>
        <a:p>
          <a:endParaRPr lang="tr-TR"/>
        </a:p>
      </dgm:t>
    </dgm:pt>
    <dgm:pt modelId="{A0ED8017-7E13-44A7-AB29-77875A6FBB38}" type="pres">
      <dgm:prSet presAssocID="{E32A78EC-3751-43E2-8B98-6B891408CE2A}" presName="hierChild6" presStyleCnt="0"/>
      <dgm:spPr/>
    </dgm:pt>
    <dgm:pt modelId="{FBE1FADF-EC8F-4158-BF34-FA30F8C3BE0E}" type="pres">
      <dgm:prSet presAssocID="{E32A78EC-3751-43E2-8B98-6B891408CE2A}" presName="hierChild7" presStyleCnt="0"/>
      <dgm:spPr/>
    </dgm:pt>
    <dgm:pt modelId="{7E376E3C-3FA8-4D9F-9603-FC00D876888E}" type="pres">
      <dgm:prSet presAssocID="{10198FD0-F7B1-40BF-9E2B-78930CBE1825}" presName="hierChild5" presStyleCnt="0"/>
      <dgm:spPr/>
    </dgm:pt>
    <dgm:pt modelId="{2FCFA0DD-D3CF-4EA8-A1AE-0F45B25E9D54}" type="pres">
      <dgm:prSet presAssocID="{78A92D0B-2089-4F99-A13E-3CCA66355302}" presName="hierChild5" presStyleCnt="0"/>
      <dgm:spPr/>
    </dgm:pt>
    <dgm:pt modelId="{C5685C71-FB95-45FA-A065-0873B097EB97}" type="pres">
      <dgm:prSet presAssocID="{B5D041D8-EFFB-4161-B3BF-81851CCB7D84}" presName="hierChild5" presStyleCnt="0"/>
      <dgm:spPr/>
    </dgm:pt>
    <dgm:pt modelId="{1A4FB52C-880D-4128-A8E6-591088BC657E}" type="pres">
      <dgm:prSet presAssocID="{71D8E0C2-B11D-4E12-8AE8-5D1DFBF92DDA}" presName="Name37" presStyleLbl="parChTrans1D2" presStyleIdx="4" presStyleCnt="5"/>
      <dgm:spPr/>
      <dgm:t>
        <a:bodyPr/>
        <a:lstStyle/>
        <a:p>
          <a:endParaRPr lang="tr-TR"/>
        </a:p>
      </dgm:t>
    </dgm:pt>
    <dgm:pt modelId="{4C4F6DA4-BF51-44C2-B494-20E8E43EF472}" type="pres">
      <dgm:prSet presAssocID="{1B821E22-F727-4001-9AF1-060FB98E06E3}" presName="hierRoot2" presStyleCnt="0">
        <dgm:presLayoutVars>
          <dgm:hierBranch val="init"/>
        </dgm:presLayoutVars>
      </dgm:prSet>
      <dgm:spPr/>
    </dgm:pt>
    <dgm:pt modelId="{49818A26-6A37-4BA9-A6D4-A674E0F355B4}" type="pres">
      <dgm:prSet presAssocID="{1B821E22-F727-4001-9AF1-060FB98E06E3}" presName="rootComposite" presStyleCnt="0"/>
      <dgm:spPr/>
    </dgm:pt>
    <dgm:pt modelId="{3CF8F86E-5B1E-4C58-B6BA-C869A0FBD52E}" type="pres">
      <dgm:prSet presAssocID="{1B821E22-F727-4001-9AF1-060FB98E06E3}" presName="rootText" presStyleLbl="node2" presStyleIdx="4" presStyleCnt="5">
        <dgm:presLayoutVars>
          <dgm:chPref val="3"/>
        </dgm:presLayoutVars>
      </dgm:prSet>
      <dgm:spPr/>
      <dgm:t>
        <a:bodyPr/>
        <a:lstStyle/>
        <a:p>
          <a:endParaRPr lang="tr-TR"/>
        </a:p>
      </dgm:t>
    </dgm:pt>
    <dgm:pt modelId="{FA4E396C-B85D-4B1F-B370-E2B99BA1AE9E}" type="pres">
      <dgm:prSet presAssocID="{1B821E22-F727-4001-9AF1-060FB98E06E3}" presName="rootConnector" presStyleLbl="node2" presStyleIdx="4" presStyleCnt="5"/>
      <dgm:spPr/>
      <dgm:t>
        <a:bodyPr/>
        <a:lstStyle/>
        <a:p>
          <a:endParaRPr lang="tr-TR"/>
        </a:p>
      </dgm:t>
    </dgm:pt>
    <dgm:pt modelId="{A0834DD0-3580-4E44-92F5-5C7A6A823944}" type="pres">
      <dgm:prSet presAssocID="{1B821E22-F727-4001-9AF1-060FB98E06E3}" presName="hierChild4" presStyleCnt="0"/>
      <dgm:spPr/>
    </dgm:pt>
    <dgm:pt modelId="{959B868F-DC72-4D94-AF7F-E98B5DAF9C28}" type="pres">
      <dgm:prSet presAssocID="{1B821E22-F727-4001-9AF1-060FB98E06E3}" presName="hierChild5" presStyleCnt="0"/>
      <dgm:spPr/>
    </dgm:pt>
    <dgm:pt modelId="{343A4DB0-816A-4CF5-9963-95FE3EB65E6C}" type="pres">
      <dgm:prSet presAssocID="{5C9FE64B-394B-4166-B79D-D57DE660D8C9}" presName="hierChild3" presStyleCnt="0"/>
      <dgm:spPr/>
    </dgm:pt>
  </dgm:ptLst>
  <dgm:cxnLst>
    <dgm:cxn modelId="{8388137C-D003-42CA-B251-0DA60BACF7C7}" type="presOf" srcId="{69E91D34-A27E-4DE3-9758-5839A49C1E1C}" destId="{F45CBB37-A226-41CA-837C-00170F13F3D3}" srcOrd="0" destOrd="0" presId="urn:microsoft.com/office/officeart/2005/8/layout/orgChart1"/>
    <dgm:cxn modelId="{37BF587C-E79C-4D8C-AD4B-25A9414385D9}" type="presOf" srcId="{37D7D02A-431E-4505-BB4D-EF821EE75645}" destId="{D3C9CE50-2A6E-4A4E-87BC-741640627EBE}" srcOrd="0" destOrd="0" presId="urn:microsoft.com/office/officeart/2005/8/layout/orgChart1"/>
    <dgm:cxn modelId="{03E6EF60-1EBB-4218-ABC0-C618CCA5D82D}" type="presOf" srcId="{BEF34F90-601C-4507-A910-86085A41A541}" destId="{E857E138-E7F0-4B70-BBEC-8F1E1733C191}" srcOrd="1" destOrd="0" presId="urn:microsoft.com/office/officeart/2005/8/layout/orgChart1"/>
    <dgm:cxn modelId="{32F81A18-3E0A-41E2-8DAA-0A2DA0FB3794}" type="presOf" srcId="{BEF34F90-601C-4507-A910-86085A41A541}" destId="{B24AAE62-5A3B-420E-A07E-A146322445C8}" srcOrd="0" destOrd="0" presId="urn:microsoft.com/office/officeart/2005/8/layout/orgChart1"/>
    <dgm:cxn modelId="{F05664F9-7F2B-4D26-BB60-40A097F3A1A2}" srcId="{78A92D0B-2089-4F99-A13E-3CCA66355302}" destId="{10198FD0-F7B1-40BF-9E2B-78930CBE1825}" srcOrd="0" destOrd="0" parTransId="{AA510E46-F27E-42F5-8FAD-A00A91F7553B}" sibTransId="{B768485C-735A-4F65-8D4A-4B98DC6A58E1}"/>
    <dgm:cxn modelId="{F631B1C1-EE46-4F2F-86D5-DF51157039C8}" srcId="{5C9FE64B-394B-4166-B79D-D57DE660D8C9}" destId="{B5D041D8-EFFB-4161-B3BF-81851CCB7D84}" srcOrd="3" destOrd="0" parTransId="{BDAED7C2-B94E-4E31-BC9E-01553DAAAE58}" sibTransId="{44409EEF-BC93-4367-BF52-CD103E3ACF19}"/>
    <dgm:cxn modelId="{A9AABD41-E8CD-4968-9871-852E9B74FADF}" srcId="{C1D68765-CCC5-4B10-9959-3A041ACF2AE4}" destId="{5C9FE64B-394B-4166-B79D-D57DE660D8C9}" srcOrd="0" destOrd="0" parTransId="{63986D6E-FFB4-457F-9A25-0CCE8A9E0D01}" sibTransId="{D74A7775-8701-4435-8255-361897D272FB}"/>
    <dgm:cxn modelId="{A7FD96BD-1697-4D8D-9913-FEA96DA31373}" type="presOf" srcId="{1B821E22-F727-4001-9AF1-060FB98E06E3}" destId="{FA4E396C-B85D-4B1F-B370-E2B99BA1AE9E}" srcOrd="1" destOrd="0" presId="urn:microsoft.com/office/officeart/2005/8/layout/orgChart1"/>
    <dgm:cxn modelId="{DE132708-914D-4BFC-B3B7-CEF0196BB8E9}" type="presOf" srcId="{7E726F75-CF22-46B0-AD96-41FA727CD3D9}" destId="{B5312C53-2E9E-4F60-805D-7EBD25BF3542}" srcOrd="0" destOrd="0" presId="urn:microsoft.com/office/officeart/2005/8/layout/orgChart1"/>
    <dgm:cxn modelId="{158C616C-97F8-41F2-830E-E09D521806C3}" type="presOf" srcId="{5C9FE64B-394B-4166-B79D-D57DE660D8C9}" destId="{F42BD229-3DDC-4069-BD56-FDEF26D3FCF3}" srcOrd="0" destOrd="0" presId="urn:microsoft.com/office/officeart/2005/8/layout/orgChart1"/>
    <dgm:cxn modelId="{F44E20F6-EF10-4002-92EA-1B529A078F6F}" srcId="{5C9FE64B-394B-4166-B79D-D57DE660D8C9}" destId="{BEF34F90-601C-4507-A910-86085A41A541}" srcOrd="0" destOrd="0" parTransId="{37D7D02A-431E-4505-BB4D-EF821EE75645}" sibTransId="{9F8CD076-AF1B-41D0-87CE-271F97011BE5}"/>
    <dgm:cxn modelId="{032C4FEC-2953-40E1-A1F1-3F84621A4FDD}" type="presOf" srcId="{FAED6375-1544-4D18-B8B7-40733D3AF81B}" destId="{0A87B783-7849-4233-879A-C0438D3D1E41}" srcOrd="1" destOrd="0" presId="urn:microsoft.com/office/officeart/2005/8/layout/orgChart1"/>
    <dgm:cxn modelId="{48E4CB98-E2D8-4BD4-835A-5EDD69DD9C9B}" type="presOf" srcId="{F495B5A0-FDC0-49EE-9813-4CB88A7025B3}" destId="{DA352AC2-1DA0-4DD1-82AD-74BD61BBB4A5}" srcOrd="0" destOrd="0" presId="urn:microsoft.com/office/officeart/2005/8/layout/orgChart1"/>
    <dgm:cxn modelId="{0B8DAE1D-EE66-43D5-9B25-2980B072CFB2}" type="presOf" srcId="{B5D041D8-EFFB-4161-B3BF-81851CCB7D84}" destId="{F78D2421-FF79-457C-991C-FEAB438D5D1E}" srcOrd="1" destOrd="0" presId="urn:microsoft.com/office/officeart/2005/8/layout/orgChart1"/>
    <dgm:cxn modelId="{5B76E04A-F042-4699-AFDD-0655979DA46F}" type="presOf" srcId="{10198FD0-F7B1-40BF-9E2B-78930CBE1825}" destId="{B35CC526-0656-48E5-A69B-281A2F935F5C}" srcOrd="1" destOrd="0" presId="urn:microsoft.com/office/officeart/2005/8/layout/orgChart1"/>
    <dgm:cxn modelId="{D24C663C-A413-47B6-B677-BA56FE951D0A}" type="presOf" srcId="{10198FD0-F7B1-40BF-9E2B-78930CBE1825}" destId="{55D29179-A6BD-4B03-B8ED-84C34D09EF61}" srcOrd="0" destOrd="0" presId="urn:microsoft.com/office/officeart/2005/8/layout/orgChart1"/>
    <dgm:cxn modelId="{58FA96D6-2D9A-4607-82B6-3634627CE6C5}" srcId="{5C9FE64B-394B-4166-B79D-D57DE660D8C9}" destId="{1B821E22-F727-4001-9AF1-060FB98E06E3}" srcOrd="4" destOrd="0" parTransId="{71D8E0C2-B11D-4E12-8AE8-5D1DFBF92DDA}" sibTransId="{6AEBFBBA-D4BF-4D74-8F8E-75118429086D}"/>
    <dgm:cxn modelId="{7D97DCF3-84F9-40D3-9EB3-44C00A27D6EC}" type="presOf" srcId="{F6FDC933-BBAB-4EA0-B354-FFA23D9C8954}" destId="{168F2F73-EA2F-4302-ACD6-4A1F1DED1681}" srcOrd="0" destOrd="0" presId="urn:microsoft.com/office/officeart/2005/8/layout/orgChart1"/>
    <dgm:cxn modelId="{23FCD2DB-B00A-44C3-ADDD-C8AB572E071A}" type="presOf" srcId="{FAED6375-1544-4D18-B8B7-40733D3AF81B}" destId="{DC7F79AA-D329-46E6-840B-B497ED56C7C2}" srcOrd="0" destOrd="0" presId="urn:microsoft.com/office/officeart/2005/8/layout/orgChart1"/>
    <dgm:cxn modelId="{97CC1CCC-33DA-4F61-8796-15FBADA8F3D5}" type="presOf" srcId="{E32A78EC-3751-43E2-8B98-6B891408CE2A}" destId="{250BA31E-BF65-4D62-B317-46EBF5AA89D1}" srcOrd="0" destOrd="0" presId="urn:microsoft.com/office/officeart/2005/8/layout/orgChart1"/>
    <dgm:cxn modelId="{1FC713ED-D8A6-4098-B44B-0E766A4B1EFF}" type="presOf" srcId="{B5D041D8-EFFB-4161-B3BF-81851CCB7D84}" destId="{55EF369B-0D87-4B00-892B-0C8AE3B64E5B}" srcOrd="0" destOrd="0" presId="urn:microsoft.com/office/officeart/2005/8/layout/orgChart1"/>
    <dgm:cxn modelId="{A4C7F1BD-A74B-4AA7-ABD8-B0AFCA015471}" srcId="{5C9FE64B-394B-4166-B79D-D57DE660D8C9}" destId="{FAED6375-1544-4D18-B8B7-40733D3AF81B}" srcOrd="2" destOrd="0" parTransId="{F6FDC933-BBAB-4EA0-B354-FFA23D9C8954}" sibTransId="{D4BCD882-B6BA-4A14-8430-8EA610F653BC}"/>
    <dgm:cxn modelId="{04934D4F-EC6F-4186-BC92-712B024DF739}" type="presOf" srcId="{BDAED7C2-B94E-4E31-BC9E-01553DAAAE58}" destId="{01036E8F-7CA3-4B44-AE90-B85670BB76D5}" srcOrd="0" destOrd="0" presId="urn:microsoft.com/office/officeart/2005/8/layout/orgChart1"/>
    <dgm:cxn modelId="{438278C2-95CD-4933-9A98-9A4A8E280102}" type="presOf" srcId="{5C9FE64B-394B-4166-B79D-D57DE660D8C9}" destId="{DA74475D-2837-42BA-AFE4-6DC958973CC5}" srcOrd="1" destOrd="0" presId="urn:microsoft.com/office/officeart/2005/8/layout/orgChart1"/>
    <dgm:cxn modelId="{6F173E80-F765-4EEA-8E97-93F2F6659A02}" srcId="{5C9FE64B-394B-4166-B79D-D57DE660D8C9}" destId="{7E726F75-CF22-46B0-AD96-41FA727CD3D9}" srcOrd="1" destOrd="0" parTransId="{25EB36D0-6581-4AC1-9621-A84CA842C0A1}" sibTransId="{CFA58F66-6FB0-45EA-A178-4796AB884059}"/>
    <dgm:cxn modelId="{F4E7CE10-2AEF-473D-85C0-C0449B4A33A6}" type="presOf" srcId="{DC633C9F-E42C-45B9-9CD2-65DDA0EEEEC6}" destId="{0E4CED5F-9B60-4D13-AD7C-26A40382C0E1}" srcOrd="0" destOrd="0" presId="urn:microsoft.com/office/officeart/2005/8/layout/orgChart1"/>
    <dgm:cxn modelId="{A1298A36-079E-448A-957D-1D20D3231A19}" srcId="{10198FD0-F7B1-40BF-9E2B-78930CBE1825}" destId="{18055B31-CA87-4E87-9EFD-78716E9980C6}" srcOrd="0" destOrd="0" parTransId="{69E91D34-A27E-4DE3-9758-5839A49C1E1C}" sibTransId="{8490B2CF-330F-4674-8FC7-20F7B9695654}"/>
    <dgm:cxn modelId="{5C39884F-257A-4797-A890-219E785E8AE7}" type="presOf" srcId="{71D8E0C2-B11D-4E12-8AE8-5D1DFBF92DDA}" destId="{1A4FB52C-880D-4128-A8E6-591088BC657E}" srcOrd="0" destOrd="0" presId="urn:microsoft.com/office/officeart/2005/8/layout/orgChart1"/>
    <dgm:cxn modelId="{DB467888-88A4-4F06-99D9-88FF5B4D1438}" type="presOf" srcId="{78A92D0B-2089-4F99-A13E-3CCA66355302}" destId="{78DC7C2F-C619-4009-896F-A58EBACDE80C}" srcOrd="1" destOrd="0" presId="urn:microsoft.com/office/officeart/2005/8/layout/orgChart1"/>
    <dgm:cxn modelId="{E713CF3C-5FCC-414A-B554-90EB8FB2BDDF}" srcId="{18055B31-CA87-4E87-9EFD-78716E9980C6}" destId="{E32A78EC-3751-43E2-8B98-6B891408CE2A}" srcOrd="0" destOrd="0" parTransId="{F495B5A0-FDC0-49EE-9813-4CB88A7025B3}" sibTransId="{A4346AE7-A818-4B3E-B88B-5A7F044A9169}"/>
    <dgm:cxn modelId="{C072FD3B-8858-4EA8-8BAB-D3D1538062C4}" type="presOf" srcId="{18055B31-CA87-4E87-9EFD-78716E9980C6}" destId="{2E5AAD16-02A4-4FF2-8017-19272AD6B536}" srcOrd="1" destOrd="0" presId="urn:microsoft.com/office/officeart/2005/8/layout/orgChart1"/>
    <dgm:cxn modelId="{A71F406A-08AE-4596-902C-178446F39470}" type="presOf" srcId="{1B821E22-F727-4001-9AF1-060FB98E06E3}" destId="{3CF8F86E-5B1E-4C58-B6BA-C869A0FBD52E}" srcOrd="0" destOrd="0" presId="urn:microsoft.com/office/officeart/2005/8/layout/orgChart1"/>
    <dgm:cxn modelId="{5334F11B-9682-4FD8-A6D2-47925D052531}" type="presOf" srcId="{18055B31-CA87-4E87-9EFD-78716E9980C6}" destId="{28277A08-6377-415B-9A91-CA21D232011A}" srcOrd="0" destOrd="0" presId="urn:microsoft.com/office/officeart/2005/8/layout/orgChart1"/>
    <dgm:cxn modelId="{2AB09971-4511-4C64-9028-9840731B3F3E}" type="presOf" srcId="{25EB36D0-6581-4AC1-9621-A84CA842C0A1}" destId="{0204695A-8B0E-4327-BA00-864E3E499190}" srcOrd="0" destOrd="0" presId="urn:microsoft.com/office/officeart/2005/8/layout/orgChart1"/>
    <dgm:cxn modelId="{FF29568A-CFAE-485D-BBB2-DE132ADFDAEC}" type="presOf" srcId="{E32A78EC-3751-43E2-8B98-6B891408CE2A}" destId="{0BC3A494-F9B2-4E4D-BC44-68E40E19D8DD}" srcOrd="1" destOrd="0" presId="urn:microsoft.com/office/officeart/2005/8/layout/orgChart1"/>
    <dgm:cxn modelId="{B6714F3A-AD5F-4425-9F5F-7A4DF145910B}" type="presOf" srcId="{C1D68765-CCC5-4B10-9959-3A041ACF2AE4}" destId="{14FFD34F-380C-42D5-BF6C-12C9D3C0CF62}" srcOrd="0" destOrd="0" presId="urn:microsoft.com/office/officeart/2005/8/layout/orgChart1"/>
    <dgm:cxn modelId="{BE699F6F-27CD-48BC-AC15-123879BE56AF}" type="presOf" srcId="{78A92D0B-2089-4F99-A13E-3CCA66355302}" destId="{77FFA91D-A8BB-463C-B7CB-41E684CE4C92}" srcOrd="0" destOrd="0" presId="urn:microsoft.com/office/officeart/2005/8/layout/orgChart1"/>
    <dgm:cxn modelId="{A0432EE8-C605-4C88-AC5C-CCFC7A925ADA}" srcId="{B5D041D8-EFFB-4161-B3BF-81851CCB7D84}" destId="{78A92D0B-2089-4F99-A13E-3CCA66355302}" srcOrd="0" destOrd="0" parTransId="{DC633C9F-E42C-45B9-9CD2-65DDA0EEEEC6}" sibTransId="{FC4E3469-0D96-4F15-998B-6F330453B745}"/>
    <dgm:cxn modelId="{187C709B-2948-4A77-898F-8E3D8F90D0C5}" type="presOf" srcId="{AA510E46-F27E-42F5-8FAD-A00A91F7553B}" destId="{8D29114C-E5A3-44C1-82C2-E43E97C8BE53}" srcOrd="0" destOrd="0" presId="urn:microsoft.com/office/officeart/2005/8/layout/orgChart1"/>
    <dgm:cxn modelId="{B1747F8F-FDD5-408C-8430-56953EB256C7}" type="presOf" srcId="{7E726F75-CF22-46B0-AD96-41FA727CD3D9}" destId="{8B2E4B76-418D-41CE-908A-C05FC58D998D}" srcOrd="1" destOrd="0" presId="urn:microsoft.com/office/officeart/2005/8/layout/orgChart1"/>
    <dgm:cxn modelId="{7DD00E54-898F-4DE0-8198-B76606AD7CB3}" type="presParOf" srcId="{14FFD34F-380C-42D5-BF6C-12C9D3C0CF62}" destId="{ED8DB1E5-8965-476B-8E3B-74439EAD1AB3}" srcOrd="0" destOrd="0" presId="urn:microsoft.com/office/officeart/2005/8/layout/orgChart1"/>
    <dgm:cxn modelId="{4D060D2F-2C31-4AC3-8EA3-D0292180D8E5}" type="presParOf" srcId="{ED8DB1E5-8965-476B-8E3B-74439EAD1AB3}" destId="{498D0255-CB3A-4963-9B1F-D8E14F8BD0DE}" srcOrd="0" destOrd="0" presId="urn:microsoft.com/office/officeart/2005/8/layout/orgChart1"/>
    <dgm:cxn modelId="{1569F17A-6256-4FBF-B335-4A85656798B7}" type="presParOf" srcId="{498D0255-CB3A-4963-9B1F-D8E14F8BD0DE}" destId="{F42BD229-3DDC-4069-BD56-FDEF26D3FCF3}" srcOrd="0" destOrd="0" presId="urn:microsoft.com/office/officeart/2005/8/layout/orgChart1"/>
    <dgm:cxn modelId="{41AB2309-EE2C-41EA-A30F-738913C78E61}" type="presParOf" srcId="{498D0255-CB3A-4963-9B1F-D8E14F8BD0DE}" destId="{DA74475D-2837-42BA-AFE4-6DC958973CC5}" srcOrd="1" destOrd="0" presId="urn:microsoft.com/office/officeart/2005/8/layout/orgChart1"/>
    <dgm:cxn modelId="{4CD426D1-8F42-4F97-AD91-826B608321CD}" type="presParOf" srcId="{ED8DB1E5-8965-476B-8E3B-74439EAD1AB3}" destId="{E29E3EB5-3C4F-445D-A968-E239FB37B0D5}" srcOrd="1" destOrd="0" presId="urn:microsoft.com/office/officeart/2005/8/layout/orgChart1"/>
    <dgm:cxn modelId="{1488E405-E7AD-4FE9-BA9E-9D3C792D6C2F}" type="presParOf" srcId="{E29E3EB5-3C4F-445D-A968-E239FB37B0D5}" destId="{D3C9CE50-2A6E-4A4E-87BC-741640627EBE}" srcOrd="0" destOrd="0" presId="urn:microsoft.com/office/officeart/2005/8/layout/orgChart1"/>
    <dgm:cxn modelId="{5488A8EE-310A-44F6-9FA5-04C2C103FF16}" type="presParOf" srcId="{E29E3EB5-3C4F-445D-A968-E239FB37B0D5}" destId="{7D464720-3FEA-45DD-A97A-148780B1F637}" srcOrd="1" destOrd="0" presId="urn:microsoft.com/office/officeart/2005/8/layout/orgChart1"/>
    <dgm:cxn modelId="{8EAE3D0D-81E1-4A52-81EF-50A8A60FBD16}" type="presParOf" srcId="{7D464720-3FEA-45DD-A97A-148780B1F637}" destId="{D0040158-6923-43E3-8E60-D84B3017298D}" srcOrd="0" destOrd="0" presId="urn:microsoft.com/office/officeart/2005/8/layout/orgChart1"/>
    <dgm:cxn modelId="{14F25558-200F-4C00-A6AC-209D175F0B62}" type="presParOf" srcId="{D0040158-6923-43E3-8E60-D84B3017298D}" destId="{B24AAE62-5A3B-420E-A07E-A146322445C8}" srcOrd="0" destOrd="0" presId="urn:microsoft.com/office/officeart/2005/8/layout/orgChart1"/>
    <dgm:cxn modelId="{26CCFC6E-05C3-48D9-9EFB-7B67EDF1D038}" type="presParOf" srcId="{D0040158-6923-43E3-8E60-D84B3017298D}" destId="{E857E138-E7F0-4B70-BBEC-8F1E1733C191}" srcOrd="1" destOrd="0" presId="urn:microsoft.com/office/officeart/2005/8/layout/orgChart1"/>
    <dgm:cxn modelId="{3C1AFC07-FC50-4C7D-B77F-0F5E4E59CFCA}" type="presParOf" srcId="{7D464720-3FEA-45DD-A97A-148780B1F637}" destId="{41004F8D-23A0-47E1-88E6-39A21FA45CCE}" srcOrd="1" destOrd="0" presId="urn:microsoft.com/office/officeart/2005/8/layout/orgChart1"/>
    <dgm:cxn modelId="{A205164B-B3D2-4EB8-B6DD-F28C2F0E2194}" type="presParOf" srcId="{7D464720-3FEA-45DD-A97A-148780B1F637}" destId="{AB4FD9D0-9DE6-4F20-9C93-67DC3B6A00BC}" srcOrd="2" destOrd="0" presId="urn:microsoft.com/office/officeart/2005/8/layout/orgChart1"/>
    <dgm:cxn modelId="{2FC72D7C-8FDC-415F-8EB9-3C2AA60AEF82}" type="presParOf" srcId="{E29E3EB5-3C4F-445D-A968-E239FB37B0D5}" destId="{0204695A-8B0E-4327-BA00-864E3E499190}" srcOrd="2" destOrd="0" presId="urn:microsoft.com/office/officeart/2005/8/layout/orgChart1"/>
    <dgm:cxn modelId="{51ED9070-0152-41F2-93C6-EFC8A3E278DB}" type="presParOf" srcId="{E29E3EB5-3C4F-445D-A968-E239FB37B0D5}" destId="{4CF1D848-C8A2-438C-B053-3CE04C6AB921}" srcOrd="3" destOrd="0" presId="urn:microsoft.com/office/officeart/2005/8/layout/orgChart1"/>
    <dgm:cxn modelId="{35D37915-DB12-44AE-82B5-36377CA56F4B}" type="presParOf" srcId="{4CF1D848-C8A2-438C-B053-3CE04C6AB921}" destId="{BA155A98-4C3D-4D9E-A479-CE25395ACE79}" srcOrd="0" destOrd="0" presId="urn:microsoft.com/office/officeart/2005/8/layout/orgChart1"/>
    <dgm:cxn modelId="{75919D41-B4F5-4864-A9A4-A71E0EE2B19C}" type="presParOf" srcId="{BA155A98-4C3D-4D9E-A479-CE25395ACE79}" destId="{B5312C53-2E9E-4F60-805D-7EBD25BF3542}" srcOrd="0" destOrd="0" presId="urn:microsoft.com/office/officeart/2005/8/layout/orgChart1"/>
    <dgm:cxn modelId="{5D839FB6-4D88-4C53-9AF6-7422DAF1252C}" type="presParOf" srcId="{BA155A98-4C3D-4D9E-A479-CE25395ACE79}" destId="{8B2E4B76-418D-41CE-908A-C05FC58D998D}" srcOrd="1" destOrd="0" presId="urn:microsoft.com/office/officeart/2005/8/layout/orgChart1"/>
    <dgm:cxn modelId="{4BD1FC40-6796-4262-A7D9-79034AEB6DFD}" type="presParOf" srcId="{4CF1D848-C8A2-438C-B053-3CE04C6AB921}" destId="{D27F9D69-890C-4063-BD41-0B80BB355DCE}" srcOrd="1" destOrd="0" presId="urn:microsoft.com/office/officeart/2005/8/layout/orgChart1"/>
    <dgm:cxn modelId="{CFAF420A-4448-42DE-9AE0-9DC723FF8A0E}" type="presParOf" srcId="{4CF1D848-C8A2-438C-B053-3CE04C6AB921}" destId="{79E5EAD7-2B6B-406C-9256-9C7B75D11049}" srcOrd="2" destOrd="0" presId="urn:microsoft.com/office/officeart/2005/8/layout/orgChart1"/>
    <dgm:cxn modelId="{B7EF68DC-F96E-434A-B4E8-4D60A14A889F}" type="presParOf" srcId="{E29E3EB5-3C4F-445D-A968-E239FB37B0D5}" destId="{168F2F73-EA2F-4302-ACD6-4A1F1DED1681}" srcOrd="4" destOrd="0" presId="urn:microsoft.com/office/officeart/2005/8/layout/orgChart1"/>
    <dgm:cxn modelId="{F29DE0B6-4B80-4E59-B389-621459F37FE7}" type="presParOf" srcId="{E29E3EB5-3C4F-445D-A968-E239FB37B0D5}" destId="{BA9E4465-C794-4823-AD72-3834FBF1B6DA}" srcOrd="5" destOrd="0" presId="urn:microsoft.com/office/officeart/2005/8/layout/orgChart1"/>
    <dgm:cxn modelId="{8828BC47-044D-4511-9D0F-7E966D2C886C}" type="presParOf" srcId="{BA9E4465-C794-4823-AD72-3834FBF1B6DA}" destId="{628948D6-8216-4676-81C1-C6BEBD5A18EC}" srcOrd="0" destOrd="0" presId="urn:microsoft.com/office/officeart/2005/8/layout/orgChart1"/>
    <dgm:cxn modelId="{4B102E46-9284-4186-85D0-360B17503DE4}" type="presParOf" srcId="{628948D6-8216-4676-81C1-C6BEBD5A18EC}" destId="{DC7F79AA-D329-46E6-840B-B497ED56C7C2}" srcOrd="0" destOrd="0" presId="urn:microsoft.com/office/officeart/2005/8/layout/orgChart1"/>
    <dgm:cxn modelId="{DBA0109D-29DB-4684-8526-DAB608835256}" type="presParOf" srcId="{628948D6-8216-4676-81C1-C6BEBD5A18EC}" destId="{0A87B783-7849-4233-879A-C0438D3D1E41}" srcOrd="1" destOrd="0" presId="urn:microsoft.com/office/officeart/2005/8/layout/orgChart1"/>
    <dgm:cxn modelId="{77A23A71-4479-4993-BC82-C0479BFF7D59}" type="presParOf" srcId="{BA9E4465-C794-4823-AD72-3834FBF1B6DA}" destId="{43860C9C-8DF4-42E2-A3DD-AFBE11010A11}" srcOrd="1" destOrd="0" presId="urn:microsoft.com/office/officeart/2005/8/layout/orgChart1"/>
    <dgm:cxn modelId="{8B7F9FB1-1832-4D06-BD16-32B968CACB6A}" type="presParOf" srcId="{BA9E4465-C794-4823-AD72-3834FBF1B6DA}" destId="{C82C8DDD-064C-4B88-A744-6DA175F4DD6A}" srcOrd="2" destOrd="0" presId="urn:microsoft.com/office/officeart/2005/8/layout/orgChart1"/>
    <dgm:cxn modelId="{65F24303-6560-49E9-B6B5-587BBACCC512}" type="presParOf" srcId="{E29E3EB5-3C4F-445D-A968-E239FB37B0D5}" destId="{01036E8F-7CA3-4B44-AE90-B85670BB76D5}" srcOrd="6" destOrd="0" presId="urn:microsoft.com/office/officeart/2005/8/layout/orgChart1"/>
    <dgm:cxn modelId="{8F3290E3-8308-49A6-A87B-8B16F6CFEBA9}" type="presParOf" srcId="{E29E3EB5-3C4F-445D-A968-E239FB37B0D5}" destId="{6C742D73-CA63-43A4-ADAE-0F5FD47E4E40}" srcOrd="7" destOrd="0" presId="urn:microsoft.com/office/officeart/2005/8/layout/orgChart1"/>
    <dgm:cxn modelId="{ADD26975-3FE8-4D0E-8B76-6B9204C93BC4}" type="presParOf" srcId="{6C742D73-CA63-43A4-ADAE-0F5FD47E4E40}" destId="{FB6F3777-923B-4E6A-998B-11003FD01758}" srcOrd="0" destOrd="0" presId="urn:microsoft.com/office/officeart/2005/8/layout/orgChart1"/>
    <dgm:cxn modelId="{9A50B471-AE70-44C8-93A3-A9E091710F4A}" type="presParOf" srcId="{FB6F3777-923B-4E6A-998B-11003FD01758}" destId="{55EF369B-0D87-4B00-892B-0C8AE3B64E5B}" srcOrd="0" destOrd="0" presId="urn:microsoft.com/office/officeart/2005/8/layout/orgChart1"/>
    <dgm:cxn modelId="{A34F7E18-902B-4A2C-9DBC-B21CEC93400F}" type="presParOf" srcId="{FB6F3777-923B-4E6A-998B-11003FD01758}" destId="{F78D2421-FF79-457C-991C-FEAB438D5D1E}" srcOrd="1" destOrd="0" presId="urn:microsoft.com/office/officeart/2005/8/layout/orgChart1"/>
    <dgm:cxn modelId="{BED0BD52-35AC-4EF6-B403-6FA37E3F2D1D}" type="presParOf" srcId="{6C742D73-CA63-43A4-ADAE-0F5FD47E4E40}" destId="{445C6A8D-E1A7-46F9-9D54-EE988DCF606A}" srcOrd="1" destOrd="0" presId="urn:microsoft.com/office/officeart/2005/8/layout/orgChart1"/>
    <dgm:cxn modelId="{203D89B0-E83C-4892-BEF3-7DD94170452C}" type="presParOf" srcId="{445C6A8D-E1A7-46F9-9D54-EE988DCF606A}" destId="{0E4CED5F-9B60-4D13-AD7C-26A40382C0E1}" srcOrd="0" destOrd="0" presId="urn:microsoft.com/office/officeart/2005/8/layout/orgChart1"/>
    <dgm:cxn modelId="{DE103906-CA67-4098-8069-A4D8341622E3}" type="presParOf" srcId="{445C6A8D-E1A7-46F9-9D54-EE988DCF606A}" destId="{9231B9C4-7326-4058-A5D6-773159B257D5}" srcOrd="1" destOrd="0" presId="urn:microsoft.com/office/officeart/2005/8/layout/orgChart1"/>
    <dgm:cxn modelId="{1944A276-71C2-4680-89A2-55697D533AF0}" type="presParOf" srcId="{9231B9C4-7326-4058-A5D6-773159B257D5}" destId="{B1300CED-642E-44C0-8F95-E0E126549561}" srcOrd="0" destOrd="0" presId="urn:microsoft.com/office/officeart/2005/8/layout/orgChart1"/>
    <dgm:cxn modelId="{CB06D701-6482-4C6E-9DD8-664D3CC740A7}" type="presParOf" srcId="{B1300CED-642E-44C0-8F95-E0E126549561}" destId="{77FFA91D-A8BB-463C-B7CB-41E684CE4C92}" srcOrd="0" destOrd="0" presId="urn:microsoft.com/office/officeart/2005/8/layout/orgChart1"/>
    <dgm:cxn modelId="{9B3397F4-BFB6-4466-9589-701B590A329C}" type="presParOf" srcId="{B1300CED-642E-44C0-8F95-E0E126549561}" destId="{78DC7C2F-C619-4009-896F-A58EBACDE80C}" srcOrd="1" destOrd="0" presId="urn:microsoft.com/office/officeart/2005/8/layout/orgChart1"/>
    <dgm:cxn modelId="{F3CB6F68-7979-44B9-A10C-5D6ACCD27613}" type="presParOf" srcId="{9231B9C4-7326-4058-A5D6-773159B257D5}" destId="{E4DDBCE7-EE9C-4E5E-A79B-3C2D6C8F3DC3}" srcOrd="1" destOrd="0" presId="urn:microsoft.com/office/officeart/2005/8/layout/orgChart1"/>
    <dgm:cxn modelId="{31AAD0ED-C917-4D90-AC03-4E7CE9CFBE4B}" type="presParOf" srcId="{E4DDBCE7-EE9C-4E5E-A79B-3C2D6C8F3DC3}" destId="{8D29114C-E5A3-44C1-82C2-E43E97C8BE53}" srcOrd="0" destOrd="0" presId="urn:microsoft.com/office/officeart/2005/8/layout/orgChart1"/>
    <dgm:cxn modelId="{BA5EE5D5-3448-4BDA-8D7C-495B58631BAF}" type="presParOf" srcId="{E4DDBCE7-EE9C-4E5E-A79B-3C2D6C8F3DC3}" destId="{F4C9EDD3-6643-48F7-98D5-E650BF0268CD}" srcOrd="1" destOrd="0" presId="urn:microsoft.com/office/officeart/2005/8/layout/orgChart1"/>
    <dgm:cxn modelId="{A2F7A8B6-80BE-47AF-AAB4-F6EB6EB6CDFC}" type="presParOf" srcId="{F4C9EDD3-6643-48F7-98D5-E650BF0268CD}" destId="{5994A840-F86D-405D-83B3-7E45504656A9}" srcOrd="0" destOrd="0" presId="urn:microsoft.com/office/officeart/2005/8/layout/orgChart1"/>
    <dgm:cxn modelId="{37E3FF76-4B3A-40B2-A3D7-3E262FE8ADA9}" type="presParOf" srcId="{5994A840-F86D-405D-83B3-7E45504656A9}" destId="{55D29179-A6BD-4B03-B8ED-84C34D09EF61}" srcOrd="0" destOrd="0" presId="urn:microsoft.com/office/officeart/2005/8/layout/orgChart1"/>
    <dgm:cxn modelId="{FFF9F5BD-EED4-4B32-AA83-B12AE881F96B}" type="presParOf" srcId="{5994A840-F86D-405D-83B3-7E45504656A9}" destId="{B35CC526-0656-48E5-A69B-281A2F935F5C}" srcOrd="1" destOrd="0" presId="urn:microsoft.com/office/officeart/2005/8/layout/orgChart1"/>
    <dgm:cxn modelId="{E85F281C-EB7B-4FDE-93EF-57E15606E528}" type="presParOf" srcId="{F4C9EDD3-6643-48F7-98D5-E650BF0268CD}" destId="{C9DFF3D6-6C37-4CDF-8450-46841D0DB880}" srcOrd="1" destOrd="0" presId="urn:microsoft.com/office/officeart/2005/8/layout/orgChart1"/>
    <dgm:cxn modelId="{029510FB-4B19-418A-89F6-B7DFF8B7C67D}" type="presParOf" srcId="{C9DFF3D6-6C37-4CDF-8450-46841D0DB880}" destId="{F45CBB37-A226-41CA-837C-00170F13F3D3}" srcOrd="0" destOrd="0" presId="urn:microsoft.com/office/officeart/2005/8/layout/orgChart1"/>
    <dgm:cxn modelId="{36BDE228-7139-4EDD-9955-765A0174079B}" type="presParOf" srcId="{C9DFF3D6-6C37-4CDF-8450-46841D0DB880}" destId="{0AB61205-8F95-4C01-9139-D6B0000226AD}" srcOrd="1" destOrd="0" presId="urn:microsoft.com/office/officeart/2005/8/layout/orgChart1"/>
    <dgm:cxn modelId="{5944EFAA-3B5E-46E8-AB8C-981125C6A5D9}" type="presParOf" srcId="{0AB61205-8F95-4C01-9139-D6B0000226AD}" destId="{D8367113-3F12-4FA7-AD5F-FA07AA4DD4A5}" srcOrd="0" destOrd="0" presId="urn:microsoft.com/office/officeart/2005/8/layout/orgChart1"/>
    <dgm:cxn modelId="{5300EAF7-FD04-4EA4-B336-D5A2C8788E02}" type="presParOf" srcId="{D8367113-3F12-4FA7-AD5F-FA07AA4DD4A5}" destId="{28277A08-6377-415B-9A91-CA21D232011A}" srcOrd="0" destOrd="0" presId="urn:microsoft.com/office/officeart/2005/8/layout/orgChart1"/>
    <dgm:cxn modelId="{6ECC9549-4779-49EE-91FB-B4515998BDA5}" type="presParOf" srcId="{D8367113-3F12-4FA7-AD5F-FA07AA4DD4A5}" destId="{2E5AAD16-02A4-4FF2-8017-19272AD6B536}" srcOrd="1" destOrd="0" presId="urn:microsoft.com/office/officeart/2005/8/layout/orgChart1"/>
    <dgm:cxn modelId="{9E2676B3-CD37-4FB0-868F-F609EA5CAF7F}" type="presParOf" srcId="{0AB61205-8F95-4C01-9139-D6B0000226AD}" destId="{5E55EDC6-F08F-4F78-B41C-FA12CC5A5D7B}" srcOrd="1" destOrd="0" presId="urn:microsoft.com/office/officeart/2005/8/layout/orgChart1"/>
    <dgm:cxn modelId="{7A8DAD9B-6978-40BE-ADF1-BB6F181A1E9A}" type="presParOf" srcId="{0AB61205-8F95-4C01-9139-D6B0000226AD}" destId="{4EF93F76-F684-49ED-95B4-CCDFA458AB3A}" srcOrd="2" destOrd="0" presId="urn:microsoft.com/office/officeart/2005/8/layout/orgChart1"/>
    <dgm:cxn modelId="{8CA61D93-10AF-4943-AE98-FA3096307375}" type="presParOf" srcId="{4EF93F76-F684-49ED-95B4-CCDFA458AB3A}" destId="{DA352AC2-1DA0-4DD1-82AD-74BD61BBB4A5}" srcOrd="0" destOrd="0" presId="urn:microsoft.com/office/officeart/2005/8/layout/orgChart1"/>
    <dgm:cxn modelId="{77CEEB66-2D2D-42DA-858D-B157771F8CFE}" type="presParOf" srcId="{4EF93F76-F684-49ED-95B4-CCDFA458AB3A}" destId="{D865AE42-A0F6-467A-87B5-2D1ED53D9FC5}" srcOrd="1" destOrd="0" presId="urn:microsoft.com/office/officeart/2005/8/layout/orgChart1"/>
    <dgm:cxn modelId="{E1A37317-7053-4F4E-9098-1B3410FE33B0}" type="presParOf" srcId="{D865AE42-A0F6-467A-87B5-2D1ED53D9FC5}" destId="{07EF597E-28B0-499E-9015-625BC269A335}" srcOrd="0" destOrd="0" presId="urn:microsoft.com/office/officeart/2005/8/layout/orgChart1"/>
    <dgm:cxn modelId="{57F018F0-59A7-4B60-B0D6-3B9C8AEBFE38}" type="presParOf" srcId="{07EF597E-28B0-499E-9015-625BC269A335}" destId="{250BA31E-BF65-4D62-B317-46EBF5AA89D1}" srcOrd="0" destOrd="0" presId="urn:microsoft.com/office/officeart/2005/8/layout/orgChart1"/>
    <dgm:cxn modelId="{76C5C538-4AEC-47E1-87D2-7ADA2982AB1F}" type="presParOf" srcId="{07EF597E-28B0-499E-9015-625BC269A335}" destId="{0BC3A494-F9B2-4E4D-BC44-68E40E19D8DD}" srcOrd="1" destOrd="0" presId="urn:microsoft.com/office/officeart/2005/8/layout/orgChart1"/>
    <dgm:cxn modelId="{0D110297-07EB-46B0-8CDC-69268C243516}" type="presParOf" srcId="{D865AE42-A0F6-467A-87B5-2D1ED53D9FC5}" destId="{A0ED8017-7E13-44A7-AB29-77875A6FBB38}" srcOrd="1" destOrd="0" presId="urn:microsoft.com/office/officeart/2005/8/layout/orgChart1"/>
    <dgm:cxn modelId="{4EA66AC9-970C-49A9-AA3A-27781E91B483}" type="presParOf" srcId="{D865AE42-A0F6-467A-87B5-2D1ED53D9FC5}" destId="{FBE1FADF-EC8F-4158-BF34-FA30F8C3BE0E}" srcOrd="2" destOrd="0" presId="urn:microsoft.com/office/officeart/2005/8/layout/orgChart1"/>
    <dgm:cxn modelId="{2EE24B83-D2DE-4B2F-839B-E25793A5FAD3}" type="presParOf" srcId="{F4C9EDD3-6643-48F7-98D5-E650BF0268CD}" destId="{7E376E3C-3FA8-4D9F-9603-FC00D876888E}" srcOrd="2" destOrd="0" presId="urn:microsoft.com/office/officeart/2005/8/layout/orgChart1"/>
    <dgm:cxn modelId="{1A2C0F15-B4D0-475E-887C-3022DCF13466}" type="presParOf" srcId="{9231B9C4-7326-4058-A5D6-773159B257D5}" destId="{2FCFA0DD-D3CF-4EA8-A1AE-0F45B25E9D54}" srcOrd="2" destOrd="0" presId="urn:microsoft.com/office/officeart/2005/8/layout/orgChart1"/>
    <dgm:cxn modelId="{01AB42F0-E71C-4726-8883-2F5BF4D1A813}" type="presParOf" srcId="{6C742D73-CA63-43A4-ADAE-0F5FD47E4E40}" destId="{C5685C71-FB95-45FA-A065-0873B097EB97}" srcOrd="2" destOrd="0" presId="urn:microsoft.com/office/officeart/2005/8/layout/orgChart1"/>
    <dgm:cxn modelId="{992A219B-5B0D-4C01-9B07-1EA943A317CB}" type="presParOf" srcId="{E29E3EB5-3C4F-445D-A968-E239FB37B0D5}" destId="{1A4FB52C-880D-4128-A8E6-591088BC657E}" srcOrd="8" destOrd="0" presId="urn:microsoft.com/office/officeart/2005/8/layout/orgChart1"/>
    <dgm:cxn modelId="{8E2C7B17-DADE-4B31-A5E8-F1C93DC69971}" type="presParOf" srcId="{E29E3EB5-3C4F-445D-A968-E239FB37B0D5}" destId="{4C4F6DA4-BF51-44C2-B494-20E8E43EF472}" srcOrd="9" destOrd="0" presId="urn:microsoft.com/office/officeart/2005/8/layout/orgChart1"/>
    <dgm:cxn modelId="{65001921-59E2-4822-860A-127B7F7D8079}" type="presParOf" srcId="{4C4F6DA4-BF51-44C2-B494-20E8E43EF472}" destId="{49818A26-6A37-4BA9-A6D4-A674E0F355B4}" srcOrd="0" destOrd="0" presId="urn:microsoft.com/office/officeart/2005/8/layout/orgChart1"/>
    <dgm:cxn modelId="{548DFCA9-47FB-46A9-8E84-5FD23477533E}" type="presParOf" srcId="{49818A26-6A37-4BA9-A6D4-A674E0F355B4}" destId="{3CF8F86E-5B1E-4C58-B6BA-C869A0FBD52E}" srcOrd="0" destOrd="0" presId="urn:microsoft.com/office/officeart/2005/8/layout/orgChart1"/>
    <dgm:cxn modelId="{1AF3450F-E237-43A2-AA4E-F009948B2D50}" type="presParOf" srcId="{49818A26-6A37-4BA9-A6D4-A674E0F355B4}" destId="{FA4E396C-B85D-4B1F-B370-E2B99BA1AE9E}" srcOrd="1" destOrd="0" presId="urn:microsoft.com/office/officeart/2005/8/layout/orgChart1"/>
    <dgm:cxn modelId="{5724F809-9609-4A8C-9019-4BF92891DB46}" type="presParOf" srcId="{4C4F6DA4-BF51-44C2-B494-20E8E43EF472}" destId="{A0834DD0-3580-4E44-92F5-5C7A6A823944}" srcOrd="1" destOrd="0" presId="urn:microsoft.com/office/officeart/2005/8/layout/orgChart1"/>
    <dgm:cxn modelId="{0653D3E7-6B6B-4A63-9847-E1086BA880CA}" type="presParOf" srcId="{4C4F6DA4-BF51-44C2-B494-20E8E43EF472}" destId="{959B868F-DC72-4D94-AF7F-E98B5DAF9C28}" srcOrd="2" destOrd="0" presId="urn:microsoft.com/office/officeart/2005/8/layout/orgChart1"/>
    <dgm:cxn modelId="{D2B972E5-AC91-4992-9F9A-6B4C7B5696BE}" type="presParOf" srcId="{ED8DB1E5-8965-476B-8E3B-74439EAD1AB3}" destId="{343A4DB0-816A-4CF5-9963-95FE3EB65E6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054B32-AFC2-454A-B9DB-8B425E6C90F5}"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tr-TR"/>
        </a:p>
      </dgm:t>
    </dgm:pt>
    <dgm:pt modelId="{A6598147-C08A-4390-B134-0A72F4E7643F}">
      <dgm:prSet phldrT="[Metin]" custT="1"/>
      <dgm:spPr/>
      <dgm:t>
        <a:bodyPr/>
        <a:lstStyle/>
        <a:p>
          <a:r>
            <a:rPr lang="tr-TR" sz="1200" dirty="0"/>
            <a:t>Zaman</a:t>
          </a:r>
        </a:p>
      </dgm:t>
    </dgm:pt>
    <dgm:pt modelId="{E3C110B4-9643-407A-A921-A1F6D271D209}" type="parTrans" cxnId="{BC50FE2F-1BED-4BD3-9DE0-4536B76D4845}">
      <dgm:prSet/>
      <dgm:spPr/>
      <dgm:t>
        <a:bodyPr/>
        <a:lstStyle/>
        <a:p>
          <a:endParaRPr lang="tr-TR"/>
        </a:p>
      </dgm:t>
    </dgm:pt>
    <dgm:pt modelId="{E2413C0C-1EF4-43DA-866C-3A257958F5D9}" type="sibTrans" cxnId="{BC50FE2F-1BED-4BD3-9DE0-4536B76D4845}">
      <dgm:prSet/>
      <dgm:spPr/>
      <dgm:t>
        <a:bodyPr/>
        <a:lstStyle/>
        <a:p>
          <a:endParaRPr lang="tr-TR"/>
        </a:p>
      </dgm:t>
    </dgm:pt>
    <dgm:pt modelId="{7AB160D1-0102-4A48-9449-49A04B88298D}">
      <dgm:prSet phldrT="[Metin]" custT="1"/>
      <dgm:spPr/>
      <dgm:t>
        <a:bodyPr/>
        <a:lstStyle/>
        <a:p>
          <a:r>
            <a:rPr lang="tr-TR" sz="1200"/>
            <a:t>Kalite</a:t>
          </a:r>
        </a:p>
      </dgm:t>
    </dgm:pt>
    <dgm:pt modelId="{273A052A-EA9C-41C8-A67B-A7F7ED0DC865}" type="parTrans" cxnId="{D6057889-49FA-4F92-8FE9-15A1CB13F2CD}">
      <dgm:prSet/>
      <dgm:spPr/>
      <dgm:t>
        <a:bodyPr/>
        <a:lstStyle/>
        <a:p>
          <a:endParaRPr lang="tr-TR"/>
        </a:p>
      </dgm:t>
    </dgm:pt>
    <dgm:pt modelId="{4A3AA74F-05DC-4EDB-8A96-322D706CF2CD}" type="sibTrans" cxnId="{D6057889-49FA-4F92-8FE9-15A1CB13F2CD}">
      <dgm:prSet/>
      <dgm:spPr/>
      <dgm:t>
        <a:bodyPr/>
        <a:lstStyle/>
        <a:p>
          <a:endParaRPr lang="tr-TR"/>
        </a:p>
      </dgm:t>
    </dgm:pt>
    <dgm:pt modelId="{60A98D48-2D68-41D6-B227-E5EE8CE61EE2}">
      <dgm:prSet phldrT="[Metin]" custT="1"/>
      <dgm:spPr/>
      <dgm:t>
        <a:bodyPr/>
        <a:lstStyle/>
        <a:p>
          <a:r>
            <a:rPr lang="tr-TR" sz="1200"/>
            <a:t>Müşteri Memnuniyeti</a:t>
          </a:r>
        </a:p>
      </dgm:t>
    </dgm:pt>
    <dgm:pt modelId="{E532E394-F45D-4BF4-90C7-856968207D07}" type="parTrans" cxnId="{9202D211-4836-4F82-8C31-06F59FFA98A2}">
      <dgm:prSet/>
      <dgm:spPr/>
      <dgm:t>
        <a:bodyPr/>
        <a:lstStyle/>
        <a:p>
          <a:endParaRPr lang="tr-TR"/>
        </a:p>
      </dgm:t>
    </dgm:pt>
    <dgm:pt modelId="{E25CE9C5-702D-47F9-A920-08A9D7FE7FFB}" type="sibTrans" cxnId="{9202D211-4836-4F82-8C31-06F59FFA98A2}">
      <dgm:prSet/>
      <dgm:spPr/>
      <dgm:t>
        <a:bodyPr/>
        <a:lstStyle/>
        <a:p>
          <a:endParaRPr lang="tr-TR"/>
        </a:p>
      </dgm:t>
    </dgm:pt>
    <dgm:pt modelId="{FA9A1F4E-7EBC-4A3C-97CF-EA6782A57D03}">
      <dgm:prSet phldrT="[Metin]" custT="1"/>
      <dgm:spPr/>
      <dgm:t>
        <a:bodyPr/>
        <a:lstStyle/>
        <a:p>
          <a:r>
            <a:rPr lang="tr-TR" sz="1200"/>
            <a:t>Risk</a:t>
          </a:r>
        </a:p>
      </dgm:t>
    </dgm:pt>
    <dgm:pt modelId="{5AD39C36-9DE9-43A2-9C20-B09B40FBECFB}" type="parTrans" cxnId="{50F83838-1445-4F7D-B45C-0959DA9C5EC7}">
      <dgm:prSet/>
      <dgm:spPr/>
      <dgm:t>
        <a:bodyPr/>
        <a:lstStyle/>
        <a:p>
          <a:endParaRPr lang="tr-TR"/>
        </a:p>
      </dgm:t>
    </dgm:pt>
    <dgm:pt modelId="{EF564010-A4A7-48CC-8080-1956779F5869}" type="sibTrans" cxnId="{50F83838-1445-4F7D-B45C-0959DA9C5EC7}">
      <dgm:prSet/>
      <dgm:spPr/>
      <dgm:t>
        <a:bodyPr/>
        <a:lstStyle/>
        <a:p>
          <a:endParaRPr lang="tr-TR"/>
        </a:p>
      </dgm:t>
    </dgm:pt>
    <dgm:pt modelId="{B0C0D627-2C61-476B-8A92-026A5EC6F538}">
      <dgm:prSet phldrT="[Metin]" custT="1"/>
      <dgm:spPr/>
      <dgm:t>
        <a:bodyPr/>
        <a:lstStyle/>
        <a:p>
          <a:r>
            <a:rPr lang="tr-TR" sz="1200"/>
            <a:t>Kaynaklar</a:t>
          </a:r>
        </a:p>
      </dgm:t>
    </dgm:pt>
    <dgm:pt modelId="{B5F4763C-3341-42B2-9C9D-BABFB522F5A0}" type="parTrans" cxnId="{E3F4316D-6EF0-4FAC-8B37-C68049A9CDDC}">
      <dgm:prSet/>
      <dgm:spPr/>
      <dgm:t>
        <a:bodyPr/>
        <a:lstStyle/>
        <a:p>
          <a:endParaRPr lang="tr-TR"/>
        </a:p>
      </dgm:t>
    </dgm:pt>
    <dgm:pt modelId="{2EBF9906-A6C3-4AAD-BE05-65D4DF624970}" type="sibTrans" cxnId="{E3F4316D-6EF0-4FAC-8B37-C68049A9CDDC}">
      <dgm:prSet/>
      <dgm:spPr/>
      <dgm:t>
        <a:bodyPr/>
        <a:lstStyle/>
        <a:p>
          <a:endParaRPr lang="tr-TR"/>
        </a:p>
      </dgm:t>
    </dgm:pt>
    <dgm:pt modelId="{C215F192-8406-40F5-BCFC-2581260D21AA}">
      <dgm:prSet custT="1"/>
      <dgm:spPr/>
      <dgm:t>
        <a:bodyPr/>
        <a:lstStyle/>
        <a:p>
          <a:r>
            <a:rPr lang="tr-TR" sz="1200"/>
            <a:t>Maliyet</a:t>
          </a:r>
        </a:p>
      </dgm:t>
    </dgm:pt>
    <dgm:pt modelId="{C819650A-458D-4EC6-A1EC-4C59573BDE72}" type="parTrans" cxnId="{EC2619F5-B2B6-44F9-8943-2F66E01CAD50}">
      <dgm:prSet/>
      <dgm:spPr/>
      <dgm:t>
        <a:bodyPr/>
        <a:lstStyle/>
        <a:p>
          <a:endParaRPr lang="tr-TR"/>
        </a:p>
      </dgm:t>
    </dgm:pt>
    <dgm:pt modelId="{3F9D149D-3E35-415A-B2F4-C9D7A3B5443F}" type="sibTrans" cxnId="{EC2619F5-B2B6-44F9-8943-2F66E01CAD50}">
      <dgm:prSet/>
      <dgm:spPr/>
      <dgm:t>
        <a:bodyPr/>
        <a:lstStyle/>
        <a:p>
          <a:endParaRPr lang="tr-TR"/>
        </a:p>
      </dgm:t>
    </dgm:pt>
    <dgm:pt modelId="{78080E39-4B14-45A3-83A2-5C2B0017D41E}">
      <dgm:prSet custT="1"/>
      <dgm:spPr/>
      <dgm:t>
        <a:bodyPr/>
        <a:lstStyle/>
        <a:p>
          <a:r>
            <a:rPr lang="tr-TR" sz="1200"/>
            <a:t>Kapsam</a:t>
          </a:r>
        </a:p>
      </dgm:t>
    </dgm:pt>
    <dgm:pt modelId="{64CA56C4-9744-4A7C-ABB2-057195875C3D}" type="parTrans" cxnId="{451A3037-A91B-4EC7-B723-025A93C9FD64}">
      <dgm:prSet/>
      <dgm:spPr/>
      <dgm:t>
        <a:bodyPr/>
        <a:lstStyle/>
        <a:p>
          <a:endParaRPr lang="tr-TR"/>
        </a:p>
      </dgm:t>
    </dgm:pt>
    <dgm:pt modelId="{F0916EFC-E96D-4637-BA04-64D7A81E2098}" type="sibTrans" cxnId="{451A3037-A91B-4EC7-B723-025A93C9FD64}">
      <dgm:prSet/>
      <dgm:spPr/>
      <dgm:t>
        <a:bodyPr/>
        <a:lstStyle/>
        <a:p>
          <a:endParaRPr lang="tr-TR"/>
        </a:p>
      </dgm:t>
    </dgm:pt>
    <dgm:pt modelId="{7A626311-B593-4A4E-A7FD-D2482588F5C2}" type="pres">
      <dgm:prSet presAssocID="{EE054B32-AFC2-454A-B9DB-8B425E6C90F5}" presName="cycle" presStyleCnt="0">
        <dgm:presLayoutVars>
          <dgm:dir/>
          <dgm:resizeHandles val="exact"/>
        </dgm:presLayoutVars>
      </dgm:prSet>
      <dgm:spPr/>
      <dgm:t>
        <a:bodyPr/>
        <a:lstStyle/>
        <a:p>
          <a:endParaRPr lang="tr-TR"/>
        </a:p>
      </dgm:t>
    </dgm:pt>
    <dgm:pt modelId="{1A354BED-3A5F-4405-A518-A3D00AC62235}" type="pres">
      <dgm:prSet presAssocID="{A6598147-C08A-4390-B134-0A72F4E7643F}" presName="node" presStyleLbl="node1" presStyleIdx="0" presStyleCnt="7" custRadScaleRad="100885" custRadScaleInc="0">
        <dgm:presLayoutVars>
          <dgm:bulletEnabled val="1"/>
        </dgm:presLayoutVars>
      </dgm:prSet>
      <dgm:spPr/>
      <dgm:t>
        <a:bodyPr/>
        <a:lstStyle/>
        <a:p>
          <a:endParaRPr lang="tr-TR"/>
        </a:p>
      </dgm:t>
    </dgm:pt>
    <dgm:pt modelId="{2FCDE0A7-FF9D-4346-8C0F-ACBE5CD36B87}" type="pres">
      <dgm:prSet presAssocID="{A6598147-C08A-4390-B134-0A72F4E7643F}" presName="spNode" presStyleCnt="0"/>
      <dgm:spPr/>
    </dgm:pt>
    <dgm:pt modelId="{AEF5F7EF-F4A3-4BFA-BFA1-A101BDEEDD7E}" type="pres">
      <dgm:prSet presAssocID="{E2413C0C-1EF4-43DA-866C-3A257958F5D9}" presName="sibTrans" presStyleLbl="sibTrans1D1" presStyleIdx="0" presStyleCnt="7"/>
      <dgm:spPr/>
      <dgm:t>
        <a:bodyPr/>
        <a:lstStyle/>
        <a:p>
          <a:endParaRPr lang="tr-TR"/>
        </a:p>
      </dgm:t>
    </dgm:pt>
    <dgm:pt modelId="{468C17CF-DBE0-4F90-8E7C-28E50440A047}" type="pres">
      <dgm:prSet presAssocID="{C215F192-8406-40F5-BCFC-2581260D21AA}" presName="node" presStyleLbl="node1" presStyleIdx="1" presStyleCnt="7">
        <dgm:presLayoutVars>
          <dgm:bulletEnabled val="1"/>
        </dgm:presLayoutVars>
      </dgm:prSet>
      <dgm:spPr/>
      <dgm:t>
        <a:bodyPr/>
        <a:lstStyle/>
        <a:p>
          <a:endParaRPr lang="tr-TR"/>
        </a:p>
      </dgm:t>
    </dgm:pt>
    <dgm:pt modelId="{EE4321C7-6001-426F-A421-9E7B108C0B36}" type="pres">
      <dgm:prSet presAssocID="{C215F192-8406-40F5-BCFC-2581260D21AA}" presName="spNode" presStyleCnt="0"/>
      <dgm:spPr/>
    </dgm:pt>
    <dgm:pt modelId="{D638A1A0-1D78-4C38-89C4-5AE63050E3F3}" type="pres">
      <dgm:prSet presAssocID="{3F9D149D-3E35-415A-B2F4-C9D7A3B5443F}" presName="sibTrans" presStyleLbl="sibTrans1D1" presStyleIdx="1" presStyleCnt="7"/>
      <dgm:spPr/>
      <dgm:t>
        <a:bodyPr/>
        <a:lstStyle/>
        <a:p>
          <a:endParaRPr lang="tr-TR"/>
        </a:p>
      </dgm:t>
    </dgm:pt>
    <dgm:pt modelId="{EA756D31-212B-4807-8B99-89930F99FE10}" type="pres">
      <dgm:prSet presAssocID="{78080E39-4B14-45A3-83A2-5C2B0017D41E}" presName="node" presStyleLbl="node1" presStyleIdx="2" presStyleCnt="7">
        <dgm:presLayoutVars>
          <dgm:bulletEnabled val="1"/>
        </dgm:presLayoutVars>
      </dgm:prSet>
      <dgm:spPr/>
      <dgm:t>
        <a:bodyPr/>
        <a:lstStyle/>
        <a:p>
          <a:endParaRPr lang="tr-TR"/>
        </a:p>
      </dgm:t>
    </dgm:pt>
    <dgm:pt modelId="{D4E05142-8C9A-4FD1-8FCD-E89F1F8C6AD4}" type="pres">
      <dgm:prSet presAssocID="{78080E39-4B14-45A3-83A2-5C2B0017D41E}" presName="spNode" presStyleCnt="0"/>
      <dgm:spPr/>
    </dgm:pt>
    <dgm:pt modelId="{3016E813-7774-4B6E-B2EE-B6FA17EDE5DC}" type="pres">
      <dgm:prSet presAssocID="{F0916EFC-E96D-4637-BA04-64D7A81E2098}" presName="sibTrans" presStyleLbl="sibTrans1D1" presStyleIdx="2" presStyleCnt="7"/>
      <dgm:spPr/>
      <dgm:t>
        <a:bodyPr/>
        <a:lstStyle/>
        <a:p>
          <a:endParaRPr lang="tr-TR"/>
        </a:p>
      </dgm:t>
    </dgm:pt>
    <dgm:pt modelId="{64284960-DC03-4760-B019-A3B25B61E058}" type="pres">
      <dgm:prSet presAssocID="{7AB160D1-0102-4A48-9449-49A04B88298D}" presName="node" presStyleLbl="node1" presStyleIdx="3" presStyleCnt="7">
        <dgm:presLayoutVars>
          <dgm:bulletEnabled val="1"/>
        </dgm:presLayoutVars>
      </dgm:prSet>
      <dgm:spPr/>
      <dgm:t>
        <a:bodyPr/>
        <a:lstStyle/>
        <a:p>
          <a:endParaRPr lang="tr-TR"/>
        </a:p>
      </dgm:t>
    </dgm:pt>
    <dgm:pt modelId="{B8D7A9C5-4CCE-45E8-9F32-3868F1B35996}" type="pres">
      <dgm:prSet presAssocID="{7AB160D1-0102-4A48-9449-49A04B88298D}" presName="spNode" presStyleCnt="0"/>
      <dgm:spPr/>
    </dgm:pt>
    <dgm:pt modelId="{6F04ABFB-E2E1-43F2-B151-D4105491BA40}" type="pres">
      <dgm:prSet presAssocID="{4A3AA74F-05DC-4EDB-8A96-322D706CF2CD}" presName="sibTrans" presStyleLbl="sibTrans1D1" presStyleIdx="3" presStyleCnt="7"/>
      <dgm:spPr/>
      <dgm:t>
        <a:bodyPr/>
        <a:lstStyle/>
        <a:p>
          <a:endParaRPr lang="tr-TR"/>
        </a:p>
      </dgm:t>
    </dgm:pt>
    <dgm:pt modelId="{9558C597-44C6-4E05-9B48-5B3F3CBF9002}" type="pres">
      <dgm:prSet presAssocID="{60A98D48-2D68-41D6-B227-E5EE8CE61EE2}" presName="node" presStyleLbl="node1" presStyleIdx="4" presStyleCnt="7">
        <dgm:presLayoutVars>
          <dgm:bulletEnabled val="1"/>
        </dgm:presLayoutVars>
      </dgm:prSet>
      <dgm:spPr/>
      <dgm:t>
        <a:bodyPr/>
        <a:lstStyle/>
        <a:p>
          <a:endParaRPr lang="tr-TR"/>
        </a:p>
      </dgm:t>
    </dgm:pt>
    <dgm:pt modelId="{A164547D-98E3-421D-849F-D81330B5E1F0}" type="pres">
      <dgm:prSet presAssocID="{60A98D48-2D68-41D6-B227-E5EE8CE61EE2}" presName="spNode" presStyleCnt="0"/>
      <dgm:spPr/>
    </dgm:pt>
    <dgm:pt modelId="{C885E2C3-6C60-49F0-ACE2-B772E1DEF3AC}" type="pres">
      <dgm:prSet presAssocID="{E25CE9C5-702D-47F9-A920-08A9D7FE7FFB}" presName="sibTrans" presStyleLbl="sibTrans1D1" presStyleIdx="4" presStyleCnt="7"/>
      <dgm:spPr/>
      <dgm:t>
        <a:bodyPr/>
        <a:lstStyle/>
        <a:p>
          <a:endParaRPr lang="tr-TR"/>
        </a:p>
      </dgm:t>
    </dgm:pt>
    <dgm:pt modelId="{268F026F-B732-42A6-A2C5-B335BCB6D379}" type="pres">
      <dgm:prSet presAssocID="{FA9A1F4E-7EBC-4A3C-97CF-EA6782A57D03}" presName="node" presStyleLbl="node1" presStyleIdx="5" presStyleCnt="7">
        <dgm:presLayoutVars>
          <dgm:bulletEnabled val="1"/>
        </dgm:presLayoutVars>
      </dgm:prSet>
      <dgm:spPr/>
      <dgm:t>
        <a:bodyPr/>
        <a:lstStyle/>
        <a:p>
          <a:endParaRPr lang="tr-TR"/>
        </a:p>
      </dgm:t>
    </dgm:pt>
    <dgm:pt modelId="{B203C643-8471-4B09-AC04-DF315BA87F96}" type="pres">
      <dgm:prSet presAssocID="{FA9A1F4E-7EBC-4A3C-97CF-EA6782A57D03}" presName="spNode" presStyleCnt="0"/>
      <dgm:spPr/>
    </dgm:pt>
    <dgm:pt modelId="{32166233-78FA-4312-AA3D-950780CF060B}" type="pres">
      <dgm:prSet presAssocID="{EF564010-A4A7-48CC-8080-1956779F5869}" presName="sibTrans" presStyleLbl="sibTrans1D1" presStyleIdx="5" presStyleCnt="7"/>
      <dgm:spPr/>
      <dgm:t>
        <a:bodyPr/>
        <a:lstStyle/>
        <a:p>
          <a:endParaRPr lang="tr-TR"/>
        </a:p>
      </dgm:t>
    </dgm:pt>
    <dgm:pt modelId="{5528CF54-4285-4592-9E97-C52794841DDC}" type="pres">
      <dgm:prSet presAssocID="{B0C0D627-2C61-476B-8A92-026A5EC6F538}" presName="node" presStyleLbl="node1" presStyleIdx="6" presStyleCnt="7">
        <dgm:presLayoutVars>
          <dgm:bulletEnabled val="1"/>
        </dgm:presLayoutVars>
      </dgm:prSet>
      <dgm:spPr/>
      <dgm:t>
        <a:bodyPr/>
        <a:lstStyle/>
        <a:p>
          <a:endParaRPr lang="tr-TR"/>
        </a:p>
      </dgm:t>
    </dgm:pt>
    <dgm:pt modelId="{3307B737-C3F6-415D-9C02-F284D2339DC4}" type="pres">
      <dgm:prSet presAssocID="{B0C0D627-2C61-476B-8A92-026A5EC6F538}" presName="spNode" presStyleCnt="0"/>
      <dgm:spPr/>
    </dgm:pt>
    <dgm:pt modelId="{2C42D358-E048-4BAC-B22F-A0140EE5800D}" type="pres">
      <dgm:prSet presAssocID="{2EBF9906-A6C3-4AAD-BE05-65D4DF624970}" presName="sibTrans" presStyleLbl="sibTrans1D1" presStyleIdx="6" presStyleCnt="7"/>
      <dgm:spPr/>
      <dgm:t>
        <a:bodyPr/>
        <a:lstStyle/>
        <a:p>
          <a:endParaRPr lang="tr-TR"/>
        </a:p>
      </dgm:t>
    </dgm:pt>
  </dgm:ptLst>
  <dgm:cxnLst>
    <dgm:cxn modelId="{3A2CB438-1FDA-4482-B46E-B66DB6FC66BE}" type="presOf" srcId="{2EBF9906-A6C3-4AAD-BE05-65D4DF624970}" destId="{2C42D358-E048-4BAC-B22F-A0140EE5800D}" srcOrd="0" destOrd="0" presId="urn:microsoft.com/office/officeart/2005/8/layout/cycle6"/>
    <dgm:cxn modelId="{7861B325-1E1A-443A-B4C2-47E017EF0046}" type="presOf" srcId="{F0916EFC-E96D-4637-BA04-64D7A81E2098}" destId="{3016E813-7774-4B6E-B2EE-B6FA17EDE5DC}" srcOrd="0" destOrd="0" presId="urn:microsoft.com/office/officeart/2005/8/layout/cycle6"/>
    <dgm:cxn modelId="{90944CE4-5FDF-48A1-9FD5-B1E6FC0CE1C9}" type="presOf" srcId="{EE054B32-AFC2-454A-B9DB-8B425E6C90F5}" destId="{7A626311-B593-4A4E-A7FD-D2482588F5C2}" srcOrd="0" destOrd="0" presId="urn:microsoft.com/office/officeart/2005/8/layout/cycle6"/>
    <dgm:cxn modelId="{A8AB9689-AB7E-466C-BDA5-925E962766E1}" type="presOf" srcId="{78080E39-4B14-45A3-83A2-5C2B0017D41E}" destId="{EA756D31-212B-4807-8B99-89930F99FE10}" srcOrd="0" destOrd="0" presId="urn:microsoft.com/office/officeart/2005/8/layout/cycle6"/>
    <dgm:cxn modelId="{DBD56937-BB16-4265-AA5C-8C38D03E2708}" type="presOf" srcId="{60A98D48-2D68-41D6-B227-E5EE8CE61EE2}" destId="{9558C597-44C6-4E05-9B48-5B3F3CBF9002}" srcOrd="0" destOrd="0" presId="urn:microsoft.com/office/officeart/2005/8/layout/cycle6"/>
    <dgm:cxn modelId="{27D9EE09-F60B-4B46-9B97-3CC738640AD7}" type="presOf" srcId="{FA9A1F4E-7EBC-4A3C-97CF-EA6782A57D03}" destId="{268F026F-B732-42A6-A2C5-B335BCB6D379}" srcOrd="0" destOrd="0" presId="urn:microsoft.com/office/officeart/2005/8/layout/cycle6"/>
    <dgm:cxn modelId="{4571D934-4655-4933-AD8B-7C76758B5F6C}" type="presOf" srcId="{EF564010-A4A7-48CC-8080-1956779F5869}" destId="{32166233-78FA-4312-AA3D-950780CF060B}" srcOrd="0" destOrd="0" presId="urn:microsoft.com/office/officeart/2005/8/layout/cycle6"/>
    <dgm:cxn modelId="{451A3037-A91B-4EC7-B723-025A93C9FD64}" srcId="{EE054B32-AFC2-454A-B9DB-8B425E6C90F5}" destId="{78080E39-4B14-45A3-83A2-5C2B0017D41E}" srcOrd="2" destOrd="0" parTransId="{64CA56C4-9744-4A7C-ABB2-057195875C3D}" sibTransId="{F0916EFC-E96D-4637-BA04-64D7A81E2098}"/>
    <dgm:cxn modelId="{16497B38-B91C-4F0B-9954-B16A7306C2D4}" type="presOf" srcId="{B0C0D627-2C61-476B-8A92-026A5EC6F538}" destId="{5528CF54-4285-4592-9E97-C52794841DDC}" srcOrd="0" destOrd="0" presId="urn:microsoft.com/office/officeart/2005/8/layout/cycle6"/>
    <dgm:cxn modelId="{C656DF47-CB78-4B6B-AE47-6046410B5ABE}" type="presOf" srcId="{C215F192-8406-40F5-BCFC-2581260D21AA}" destId="{468C17CF-DBE0-4F90-8E7C-28E50440A047}" srcOrd="0" destOrd="0" presId="urn:microsoft.com/office/officeart/2005/8/layout/cycle6"/>
    <dgm:cxn modelId="{BC50FE2F-1BED-4BD3-9DE0-4536B76D4845}" srcId="{EE054B32-AFC2-454A-B9DB-8B425E6C90F5}" destId="{A6598147-C08A-4390-B134-0A72F4E7643F}" srcOrd="0" destOrd="0" parTransId="{E3C110B4-9643-407A-A921-A1F6D271D209}" sibTransId="{E2413C0C-1EF4-43DA-866C-3A257958F5D9}"/>
    <dgm:cxn modelId="{50F83838-1445-4F7D-B45C-0959DA9C5EC7}" srcId="{EE054B32-AFC2-454A-B9DB-8B425E6C90F5}" destId="{FA9A1F4E-7EBC-4A3C-97CF-EA6782A57D03}" srcOrd="5" destOrd="0" parTransId="{5AD39C36-9DE9-43A2-9C20-B09B40FBECFB}" sibTransId="{EF564010-A4A7-48CC-8080-1956779F5869}"/>
    <dgm:cxn modelId="{40041DB7-EDBC-474E-B275-FD652A06F7AD}" type="presOf" srcId="{E2413C0C-1EF4-43DA-866C-3A257958F5D9}" destId="{AEF5F7EF-F4A3-4BFA-BFA1-A101BDEEDD7E}" srcOrd="0" destOrd="0" presId="urn:microsoft.com/office/officeart/2005/8/layout/cycle6"/>
    <dgm:cxn modelId="{E7CECFC9-8126-4AFE-930D-7D865D315E5C}" type="presOf" srcId="{A6598147-C08A-4390-B134-0A72F4E7643F}" destId="{1A354BED-3A5F-4405-A518-A3D00AC62235}" srcOrd="0" destOrd="0" presId="urn:microsoft.com/office/officeart/2005/8/layout/cycle6"/>
    <dgm:cxn modelId="{D6057889-49FA-4F92-8FE9-15A1CB13F2CD}" srcId="{EE054B32-AFC2-454A-B9DB-8B425E6C90F5}" destId="{7AB160D1-0102-4A48-9449-49A04B88298D}" srcOrd="3" destOrd="0" parTransId="{273A052A-EA9C-41C8-A67B-A7F7ED0DC865}" sibTransId="{4A3AA74F-05DC-4EDB-8A96-322D706CF2CD}"/>
    <dgm:cxn modelId="{CB24FACD-4508-4560-989D-59EDEBF7E64C}" type="presOf" srcId="{4A3AA74F-05DC-4EDB-8A96-322D706CF2CD}" destId="{6F04ABFB-E2E1-43F2-B151-D4105491BA40}" srcOrd="0" destOrd="0" presId="urn:microsoft.com/office/officeart/2005/8/layout/cycle6"/>
    <dgm:cxn modelId="{9202D211-4836-4F82-8C31-06F59FFA98A2}" srcId="{EE054B32-AFC2-454A-B9DB-8B425E6C90F5}" destId="{60A98D48-2D68-41D6-B227-E5EE8CE61EE2}" srcOrd="4" destOrd="0" parTransId="{E532E394-F45D-4BF4-90C7-856968207D07}" sibTransId="{E25CE9C5-702D-47F9-A920-08A9D7FE7FFB}"/>
    <dgm:cxn modelId="{E345157F-700B-4ED7-ADD0-1894188E5CCE}" type="presOf" srcId="{3F9D149D-3E35-415A-B2F4-C9D7A3B5443F}" destId="{D638A1A0-1D78-4C38-89C4-5AE63050E3F3}" srcOrd="0" destOrd="0" presId="urn:microsoft.com/office/officeart/2005/8/layout/cycle6"/>
    <dgm:cxn modelId="{CE96A250-8FDA-4CD8-9E25-E273B030A86D}" type="presOf" srcId="{7AB160D1-0102-4A48-9449-49A04B88298D}" destId="{64284960-DC03-4760-B019-A3B25B61E058}" srcOrd="0" destOrd="0" presId="urn:microsoft.com/office/officeart/2005/8/layout/cycle6"/>
    <dgm:cxn modelId="{4ACFCDB8-476F-4E73-BBD0-0FB58561387B}" type="presOf" srcId="{E25CE9C5-702D-47F9-A920-08A9D7FE7FFB}" destId="{C885E2C3-6C60-49F0-ACE2-B772E1DEF3AC}" srcOrd="0" destOrd="0" presId="urn:microsoft.com/office/officeart/2005/8/layout/cycle6"/>
    <dgm:cxn modelId="{E3F4316D-6EF0-4FAC-8B37-C68049A9CDDC}" srcId="{EE054B32-AFC2-454A-B9DB-8B425E6C90F5}" destId="{B0C0D627-2C61-476B-8A92-026A5EC6F538}" srcOrd="6" destOrd="0" parTransId="{B5F4763C-3341-42B2-9C9D-BABFB522F5A0}" sibTransId="{2EBF9906-A6C3-4AAD-BE05-65D4DF624970}"/>
    <dgm:cxn modelId="{EC2619F5-B2B6-44F9-8943-2F66E01CAD50}" srcId="{EE054B32-AFC2-454A-B9DB-8B425E6C90F5}" destId="{C215F192-8406-40F5-BCFC-2581260D21AA}" srcOrd="1" destOrd="0" parTransId="{C819650A-458D-4EC6-A1EC-4C59573BDE72}" sibTransId="{3F9D149D-3E35-415A-B2F4-C9D7A3B5443F}"/>
    <dgm:cxn modelId="{0673CADD-EBB0-47C1-8832-8360453E36F1}" type="presParOf" srcId="{7A626311-B593-4A4E-A7FD-D2482588F5C2}" destId="{1A354BED-3A5F-4405-A518-A3D00AC62235}" srcOrd="0" destOrd="0" presId="urn:microsoft.com/office/officeart/2005/8/layout/cycle6"/>
    <dgm:cxn modelId="{B8B60546-DE4F-4BD0-9105-4B9E6C0B3606}" type="presParOf" srcId="{7A626311-B593-4A4E-A7FD-D2482588F5C2}" destId="{2FCDE0A7-FF9D-4346-8C0F-ACBE5CD36B87}" srcOrd="1" destOrd="0" presId="urn:microsoft.com/office/officeart/2005/8/layout/cycle6"/>
    <dgm:cxn modelId="{B9207590-78C2-4A9F-9940-F04BD6C7509A}" type="presParOf" srcId="{7A626311-B593-4A4E-A7FD-D2482588F5C2}" destId="{AEF5F7EF-F4A3-4BFA-BFA1-A101BDEEDD7E}" srcOrd="2" destOrd="0" presId="urn:microsoft.com/office/officeart/2005/8/layout/cycle6"/>
    <dgm:cxn modelId="{C2D6D3CE-7B95-4D26-976D-DEF2724F5075}" type="presParOf" srcId="{7A626311-B593-4A4E-A7FD-D2482588F5C2}" destId="{468C17CF-DBE0-4F90-8E7C-28E50440A047}" srcOrd="3" destOrd="0" presId="urn:microsoft.com/office/officeart/2005/8/layout/cycle6"/>
    <dgm:cxn modelId="{4F2A392E-F0F3-4998-92C1-49BCC265C893}" type="presParOf" srcId="{7A626311-B593-4A4E-A7FD-D2482588F5C2}" destId="{EE4321C7-6001-426F-A421-9E7B108C0B36}" srcOrd="4" destOrd="0" presId="urn:microsoft.com/office/officeart/2005/8/layout/cycle6"/>
    <dgm:cxn modelId="{03981075-5522-42A0-92BC-F772BCAC49FF}" type="presParOf" srcId="{7A626311-B593-4A4E-A7FD-D2482588F5C2}" destId="{D638A1A0-1D78-4C38-89C4-5AE63050E3F3}" srcOrd="5" destOrd="0" presId="urn:microsoft.com/office/officeart/2005/8/layout/cycle6"/>
    <dgm:cxn modelId="{5678AC96-D808-4D7C-8AB8-FC625D82CFAC}" type="presParOf" srcId="{7A626311-B593-4A4E-A7FD-D2482588F5C2}" destId="{EA756D31-212B-4807-8B99-89930F99FE10}" srcOrd="6" destOrd="0" presId="urn:microsoft.com/office/officeart/2005/8/layout/cycle6"/>
    <dgm:cxn modelId="{99B445CE-645E-4271-9B54-1E75199E0611}" type="presParOf" srcId="{7A626311-B593-4A4E-A7FD-D2482588F5C2}" destId="{D4E05142-8C9A-4FD1-8FCD-E89F1F8C6AD4}" srcOrd="7" destOrd="0" presId="urn:microsoft.com/office/officeart/2005/8/layout/cycle6"/>
    <dgm:cxn modelId="{7DB74938-C1B2-4EB0-9F43-9E88B6F23372}" type="presParOf" srcId="{7A626311-B593-4A4E-A7FD-D2482588F5C2}" destId="{3016E813-7774-4B6E-B2EE-B6FA17EDE5DC}" srcOrd="8" destOrd="0" presId="urn:microsoft.com/office/officeart/2005/8/layout/cycle6"/>
    <dgm:cxn modelId="{F29911E2-482E-41D7-8676-51E1D0B13F69}" type="presParOf" srcId="{7A626311-B593-4A4E-A7FD-D2482588F5C2}" destId="{64284960-DC03-4760-B019-A3B25B61E058}" srcOrd="9" destOrd="0" presId="urn:microsoft.com/office/officeart/2005/8/layout/cycle6"/>
    <dgm:cxn modelId="{BC12080C-A6D1-4721-A00A-801933F56286}" type="presParOf" srcId="{7A626311-B593-4A4E-A7FD-D2482588F5C2}" destId="{B8D7A9C5-4CCE-45E8-9F32-3868F1B35996}" srcOrd="10" destOrd="0" presId="urn:microsoft.com/office/officeart/2005/8/layout/cycle6"/>
    <dgm:cxn modelId="{38802E84-29CF-4D38-AE14-78BDF5D06C5B}" type="presParOf" srcId="{7A626311-B593-4A4E-A7FD-D2482588F5C2}" destId="{6F04ABFB-E2E1-43F2-B151-D4105491BA40}" srcOrd="11" destOrd="0" presId="urn:microsoft.com/office/officeart/2005/8/layout/cycle6"/>
    <dgm:cxn modelId="{54FAC1EE-EAB9-46EF-9B8F-F85C8BD44DEB}" type="presParOf" srcId="{7A626311-B593-4A4E-A7FD-D2482588F5C2}" destId="{9558C597-44C6-4E05-9B48-5B3F3CBF9002}" srcOrd="12" destOrd="0" presId="urn:microsoft.com/office/officeart/2005/8/layout/cycle6"/>
    <dgm:cxn modelId="{87C70575-2451-4E9F-B5CF-08C812EC101B}" type="presParOf" srcId="{7A626311-B593-4A4E-A7FD-D2482588F5C2}" destId="{A164547D-98E3-421D-849F-D81330B5E1F0}" srcOrd="13" destOrd="0" presId="urn:microsoft.com/office/officeart/2005/8/layout/cycle6"/>
    <dgm:cxn modelId="{1F7885C6-F2F6-4D65-B133-1DB3AA245744}" type="presParOf" srcId="{7A626311-B593-4A4E-A7FD-D2482588F5C2}" destId="{C885E2C3-6C60-49F0-ACE2-B772E1DEF3AC}" srcOrd="14" destOrd="0" presId="urn:microsoft.com/office/officeart/2005/8/layout/cycle6"/>
    <dgm:cxn modelId="{52F0618F-4016-48D7-8160-7A951CCA6EB3}" type="presParOf" srcId="{7A626311-B593-4A4E-A7FD-D2482588F5C2}" destId="{268F026F-B732-42A6-A2C5-B335BCB6D379}" srcOrd="15" destOrd="0" presId="urn:microsoft.com/office/officeart/2005/8/layout/cycle6"/>
    <dgm:cxn modelId="{F971DB5C-D1E5-4D37-BAB9-EF8E75FB0596}" type="presParOf" srcId="{7A626311-B593-4A4E-A7FD-D2482588F5C2}" destId="{B203C643-8471-4B09-AC04-DF315BA87F96}" srcOrd="16" destOrd="0" presId="urn:microsoft.com/office/officeart/2005/8/layout/cycle6"/>
    <dgm:cxn modelId="{BF74BF36-1803-4459-9A53-9005023F9AC3}" type="presParOf" srcId="{7A626311-B593-4A4E-A7FD-D2482588F5C2}" destId="{32166233-78FA-4312-AA3D-950780CF060B}" srcOrd="17" destOrd="0" presId="urn:microsoft.com/office/officeart/2005/8/layout/cycle6"/>
    <dgm:cxn modelId="{E70691AD-CF58-4DDC-9CD3-9496A91E8A35}" type="presParOf" srcId="{7A626311-B593-4A4E-A7FD-D2482588F5C2}" destId="{5528CF54-4285-4592-9E97-C52794841DDC}" srcOrd="18" destOrd="0" presId="urn:microsoft.com/office/officeart/2005/8/layout/cycle6"/>
    <dgm:cxn modelId="{B6F83518-017E-4EA1-809A-AF3B021AA9F5}" type="presParOf" srcId="{7A626311-B593-4A4E-A7FD-D2482588F5C2}" destId="{3307B737-C3F6-415D-9C02-F284D2339DC4}" srcOrd="19" destOrd="0" presId="urn:microsoft.com/office/officeart/2005/8/layout/cycle6"/>
    <dgm:cxn modelId="{280F00CE-7C1E-4057-95AF-1BECB26B4BFA}" type="presParOf" srcId="{7A626311-B593-4A4E-A7FD-D2482588F5C2}" destId="{2C42D358-E048-4BAC-B22F-A0140EE5800D}" srcOrd="2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2/25/2020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2/25/2020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2/25/2020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2/25/2020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2/25/2020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2/25/2020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2/25/2020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2/25/2020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p>
            <a:r>
              <a:rPr lang="tr-TR" dirty="0" smtClean="0"/>
              <a:t>Asıl başlık stili için tıklatın</a:t>
            </a:r>
            <a:endParaRPr lang="en-US" dirty="0"/>
          </a:p>
        </p:txBody>
      </p:sp>
      <p:sp>
        <p:nvSpPr>
          <p:cNvPr id="3" name="Content Placeholder 2"/>
          <p:cNvSpPr>
            <a:spLocks noGrp="1"/>
          </p:cNvSpPr>
          <p:nvPr>
            <p:ph idx="1"/>
          </p:nvPr>
        </p:nvSpPr>
        <p:spPr>
          <a:xfrm>
            <a:off x="762000" y="685800"/>
            <a:ext cx="7543800" cy="3886200"/>
          </a:xfrm>
          <a:prstGeom prst="rect">
            <a:avLst/>
          </a:prstGeo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a:xfrm>
            <a:off x="6248400" y="6208778"/>
            <a:ext cx="2133600" cy="365125"/>
          </a:xfrm>
          <a:prstGeom prst="rect">
            <a:avLst/>
          </a:prstGeom>
        </p:spPr>
        <p:txBody>
          <a:bodyPr/>
          <a:lstStyle/>
          <a:p>
            <a:fld id="{419913B4-353A-43F0-919E-C9E766A5124A}" type="datetime1">
              <a:rPr lang="en-US" smtClean="0"/>
              <a:t>2/25/2020</a:t>
            </a:fld>
            <a:endParaRPr lang="en-US"/>
          </a:p>
        </p:txBody>
      </p:sp>
      <p:sp>
        <p:nvSpPr>
          <p:cNvPr id="5" name="Footer Placeholder 4"/>
          <p:cNvSpPr>
            <a:spLocks noGrp="1"/>
          </p:cNvSpPr>
          <p:nvPr>
            <p:ph type="ftr" sz="quarter" idx="11"/>
          </p:nvPr>
        </p:nvSpPr>
        <p:spPr>
          <a:xfrm>
            <a:off x="761999" y="6208778"/>
            <a:ext cx="4873869" cy="365125"/>
          </a:xfrm>
          <a:prstGeom prst="rect">
            <a:avLst/>
          </a:prstGeom>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a:xfrm>
            <a:off x="7620000" y="5687570"/>
            <a:ext cx="762000" cy="365125"/>
          </a:xfrm>
          <a:prstGeom prst="rect">
            <a:avLst/>
          </a:prstGeom>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4066454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2/25/2020</a:t>
            </a:fld>
            <a:endParaRPr lang="en-US"/>
          </a:p>
        </p:txBody>
      </p:sp>
      <p:sp>
        <p:nvSpPr>
          <p:cNvPr id="8" name="Footer Placeholder 7"/>
          <p:cNvSpPr>
            <a:spLocks noGrp="1"/>
          </p:cNvSpPr>
          <p:nvPr>
            <p:ph type="ftr" sz="quarter" idx="11"/>
          </p:nvPr>
        </p:nvSpPr>
        <p:spPr/>
        <p:txBody>
          <a:bodyPr/>
          <a:lstStyle/>
          <a:p>
            <a:r>
              <a:rPr lang="en-US"/>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2/25/2020</a:t>
            </a:fld>
            <a:endParaRPr lang="en-US"/>
          </a:p>
        </p:txBody>
      </p:sp>
      <p:sp>
        <p:nvSpPr>
          <p:cNvPr id="4" name="Footer Placeholder 3"/>
          <p:cNvSpPr>
            <a:spLocks noGrp="1"/>
          </p:cNvSpPr>
          <p:nvPr>
            <p:ph type="ftr" sz="quarter" idx="11"/>
          </p:nvPr>
        </p:nvSpPr>
        <p:spPr/>
        <p:txBody>
          <a:bodyPr/>
          <a:lstStyle/>
          <a:p>
            <a:r>
              <a:rPr lang="en-US"/>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2/25/2020</a:t>
            </a:fld>
            <a:endParaRPr lang="en-US"/>
          </a:p>
        </p:txBody>
      </p:sp>
      <p:sp>
        <p:nvSpPr>
          <p:cNvPr id="3" name="Footer Placeholder 2"/>
          <p:cNvSpPr>
            <a:spLocks noGrp="1"/>
          </p:cNvSpPr>
          <p:nvPr>
            <p:ph type="ftr" sz="quarter" idx="11"/>
          </p:nvPr>
        </p:nvSpPr>
        <p:spPr/>
        <p:txBody>
          <a:bodyPr/>
          <a:lstStyle/>
          <a:p>
            <a:r>
              <a:rPr lang="en-US"/>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2/25/2020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2/25/2020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7" r:id="rId3"/>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DhuCw6tfMAhVGUhQKHWakBSEQjRwIBw&amp;url=http://taqeem.gov.sa/en/implinks/Pages/external.aspx&amp;psig=AFQjCNElnCSRLxwo7ND3M_EEZDpAN9Mgyw&amp;ust=1463255694245031" TargetMode="External"/><Relationship Id="rId2" Type="http://schemas.openxmlformats.org/officeDocument/2006/relationships/image" Target="../media/image3.png"/><Relationship Id="rId1" Type="http://schemas.openxmlformats.org/officeDocument/2006/relationships/slideLayout" Target="../slideLayouts/slideLayout30.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866572" y="2492991"/>
            <a:ext cx="7473756" cy="1643527"/>
          </a:xfrm>
          <a:prstGeom prst="rect">
            <a:avLst/>
          </a:prstGeom>
        </p:spPr>
        <p:txBody>
          <a:bodyPr wrap="square">
            <a:spAutoFit/>
          </a:bodyPr>
          <a:lstStyle/>
          <a:p>
            <a:pPr marL="0" lvl="1" algn="ctr">
              <a:spcBef>
                <a:spcPct val="20000"/>
              </a:spcBef>
              <a:buClr>
                <a:schemeClr val="accent1"/>
              </a:buClr>
            </a:pPr>
            <a:r>
              <a:rPr lang="tr-TR" sz="2400" b="1" dirty="0"/>
              <a:t>GGY306</a:t>
            </a:r>
          </a:p>
          <a:p>
            <a:pPr marL="0" lvl="1" algn="ctr">
              <a:spcBef>
                <a:spcPct val="20000"/>
              </a:spcBef>
              <a:buClr>
                <a:schemeClr val="accent1"/>
              </a:buClr>
            </a:pPr>
            <a:r>
              <a:rPr lang="tr-TR" sz="2400" b="1" dirty="0"/>
              <a:t>Proje Yönetimi Metodolojisinin Taşınmaz Projelerinin Geliştirilmesine Uygulanması, Stratejik Planlama Metotları ilgisi</a:t>
            </a:r>
          </a:p>
        </p:txBody>
      </p:sp>
    </p:spTree>
    <p:extLst>
      <p:ext uri="{BB962C8B-B14F-4D97-AF65-F5344CB8AC3E}">
        <p14:creationId xmlns:p14="http://schemas.microsoft.com/office/powerpoint/2010/main" val="924195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 15"/>
          <p:cNvGrpSpPr/>
          <p:nvPr/>
        </p:nvGrpSpPr>
        <p:grpSpPr>
          <a:xfrm>
            <a:off x="-265088" y="5157862"/>
            <a:ext cx="3571354" cy="1181409"/>
            <a:chOff x="-353451" y="5737827"/>
            <a:chExt cx="4761805" cy="1575212"/>
          </a:xfrm>
        </p:grpSpPr>
        <p:pic>
          <p:nvPicPr>
            <p:cNvPr id="18" name="Picture 6" descr="RIC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51" y="5737827"/>
              <a:ext cx="1969014" cy="157521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taqeem.gov.sa/en/implinks/PublishingImages/logo_03.png">
              <a:hlinkClick r:id="rId3"/>
            </p:cNvPr>
            <p:cNvPicPr>
              <a:picLocks noChangeAspect="1" noChangeArrowheads="1"/>
            </p:cNvPicPr>
            <p:nvPr/>
          </p:nvPicPr>
          <p:blipFill>
            <a:blip r:embed="rId4"/>
            <a:srcRect/>
            <a:stretch>
              <a:fillRect/>
            </a:stretch>
          </p:blipFill>
          <p:spPr bwMode="auto">
            <a:xfrm>
              <a:off x="1577874" y="6010321"/>
              <a:ext cx="1744269" cy="1030224"/>
            </a:xfrm>
            <a:prstGeom prst="rect">
              <a:avLst/>
            </a:prstGeom>
            <a:noFill/>
          </p:spPr>
        </p:pic>
        <p:pic>
          <p:nvPicPr>
            <p:cNvPr id="21" name="Picture 2" descr="FİABCİ LOGO ile ilgili görsel sonucu"/>
            <p:cNvPicPr>
              <a:picLocks noChangeAspect="1" noChangeArrowheads="1"/>
            </p:cNvPicPr>
            <p:nvPr/>
          </p:nvPicPr>
          <p:blipFill rotWithShape="1">
            <a:blip r:embed="rId5">
              <a:extLst>
                <a:ext uri="{28A0092B-C50C-407E-A947-70E740481C1C}">
                  <a14:useLocalDpi xmlns:a14="http://schemas.microsoft.com/office/drawing/2010/main" val="0"/>
                </a:ext>
              </a:extLst>
            </a:blip>
            <a:srcRect b="10655"/>
            <a:stretch/>
          </p:blipFill>
          <p:spPr bwMode="auto">
            <a:xfrm>
              <a:off x="3226103" y="6207104"/>
              <a:ext cx="1182251" cy="654148"/>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tr-TR" b="1" dirty="0"/>
              <a:t>Proje</a:t>
            </a:r>
          </a:p>
        </p:txBody>
      </p:sp>
      <p:sp>
        <p:nvSpPr>
          <p:cNvPr id="4" name="Dikdörtgen 3"/>
          <p:cNvSpPr/>
          <p:nvPr/>
        </p:nvSpPr>
        <p:spPr>
          <a:xfrm>
            <a:off x="771283" y="1923850"/>
            <a:ext cx="7557471" cy="3182923"/>
          </a:xfrm>
          <a:prstGeom prst="rect">
            <a:avLst/>
          </a:prstGeom>
        </p:spPr>
        <p:txBody>
          <a:bodyPr wrap="square">
            <a:spAutoFit/>
          </a:bodyPr>
          <a:lstStyle/>
          <a:p>
            <a:pPr marL="257175" indent="-257175" algn="just">
              <a:spcBef>
                <a:spcPts val="450"/>
              </a:spcBef>
              <a:spcAft>
                <a:spcPts val="450"/>
              </a:spcAft>
              <a:buClr>
                <a:srgbClr val="C00000"/>
              </a:buClr>
              <a:buFont typeface="Arial" panose="020B0604020202020204" pitchFamily="34" charset="0"/>
              <a:buChar char="•"/>
            </a:pPr>
            <a:r>
              <a:rPr lang="tr-TR" sz="1500" spc="-38" dirty="0">
                <a:solidFill>
                  <a:srgbClr val="000000"/>
                </a:solidFill>
                <a:ea typeface="Trebuchet MS" panose="020B0603020202020204" pitchFamily="34" charset="0"/>
                <a:cs typeface="Arial" panose="020B0604020202020204" pitchFamily="34" charset="0"/>
              </a:rPr>
              <a:t>Proje en temel anlamda belli hedefe yönelik faaliyetler bütünü olarak açıklanmaktadır. Her işin proje olarak ele alınması doğru değildir. Bir faaliyetler bütününün proje olması için başlama ve bitiş tarihleri, bazı kısıtlamaları (zaman, bütçe, kalite </a:t>
            </a:r>
            <a:r>
              <a:rPr lang="tr-TR" sz="1500" spc="-38" dirty="0" err="1">
                <a:solidFill>
                  <a:srgbClr val="000000"/>
                </a:solidFill>
                <a:ea typeface="Trebuchet MS" panose="020B0603020202020204" pitchFamily="34" charset="0"/>
                <a:cs typeface="Arial" panose="020B0604020202020204" pitchFamily="34" charset="0"/>
              </a:rPr>
              <a:t>vb</a:t>
            </a:r>
            <a:r>
              <a:rPr lang="tr-TR" sz="1500" spc="-38" dirty="0">
                <a:solidFill>
                  <a:srgbClr val="000000"/>
                </a:solidFill>
                <a:ea typeface="Trebuchet MS" panose="020B0603020202020204" pitchFamily="34" charset="0"/>
                <a:cs typeface="Arial" panose="020B0604020202020204" pitchFamily="34" charset="0"/>
              </a:rPr>
              <a:t>) ve bir amaca yönelik olması beklenmektedir. Proje tanımı yöntemlerin süresi, yönetim stratejileri kişiden kişiye, firmadan firmaya değişiklik göstermektedir (</a:t>
            </a:r>
            <a:r>
              <a:rPr lang="tr-TR" sz="1500" spc="-38" dirty="0" err="1">
                <a:solidFill>
                  <a:srgbClr val="000000"/>
                </a:solidFill>
                <a:ea typeface="Trebuchet MS" panose="020B0603020202020204" pitchFamily="34" charset="0"/>
                <a:cs typeface="Arial" panose="020B0604020202020204" pitchFamily="34" charset="0"/>
              </a:rPr>
              <a:t>Tanrıvermiş</a:t>
            </a:r>
            <a:r>
              <a:rPr lang="tr-TR" sz="1500" spc="-38" dirty="0">
                <a:solidFill>
                  <a:srgbClr val="000000"/>
                </a:solidFill>
                <a:ea typeface="Trebuchet MS" panose="020B0603020202020204" pitchFamily="34" charset="0"/>
                <a:cs typeface="Arial" panose="020B0604020202020204" pitchFamily="34" charset="0"/>
              </a:rPr>
              <a:t> 2011).</a:t>
            </a:r>
          </a:p>
          <a:p>
            <a:pPr marL="257175" indent="-257175" algn="just">
              <a:spcBef>
                <a:spcPts val="450"/>
              </a:spcBef>
              <a:spcAft>
                <a:spcPts val="450"/>
              </a:spcAft>
              <a:buClr>
                <a:srgbClr val="C00000"/>
              </a:buClr>
              <a:buFont typeface="Arial" panose="020B0604020202020204" pitchFamily="34" charset="0"/>
              <a:buChar char="•"/>
            </a:pPr>
            <a:r>
              <a:rPr lang="tr-TR" sz="1500" spc="-38" dirty="0" err="1">
                <a:solidFill>
                  <a:srgbClr val="000000"/>
                </a:solidFill>
                <a:ea typeface="Trebuchet MS" panose="020B0603020202020204" pitchFamily="34" charset="0"/>
                <a:cs typeface="Arial" panose="020B0604020202020204" pitchFamily="34" charset="0"/>
              </a:rPr>
              <a:t>PMBOK’a</a:t>
            </a:r>
            <a:r>
              <a:rPr lang="tr-TR" sz="1500" spc="-38" dirty="0">
                <a:solidFill>
                  <a:srgbClr val="000000"/>
                </a:solidFill>
                <a:ea typeface="Trebuchet MS" panose="020B0603020202020204" pitchFamily="34" charset="0"/>
                <a:cs typeface="Arial" panose="020B0604020202020204" pitchFamily="34" charset="0"/>
              </a:rPr>
              <a:t> göre ise proje «proje özgün bir ürün, hizmet veya sonuç oluşturmak için yürütülen geçici bir girişimdir». Projeler hedeflere ulaştığında, hedeflere ulaşılamayacağı anlaşıldığında veya artık ihtiyaç duyulmadığında projeye son verildiğinde bitmiş kabul edilmektedir. Müşteri istediğinde proje sonlandırılabilmektedir. Proje sonunda oluşacak ürün, hizmet veya sonuç için geçicilik söz konusu olmaz, yüzyıllar boyunca ayakta kalabilir (PMBOK 2013).</a:t>
            </a:r>
          </a:p>
          <a:p>
            <a:pPr algn="just">
              <a:spcBef>
                <a:spcPts val="450"/>
              </a:spcBef>
              <a:spcAft>
                <a:spcPts val="450"/>
              </a:spcAft>
            </a:pPr>
            <a:endParaRPr lang="tr-TR" sz="1500" spc="-38" dirty="0">
              <a:solidFill>
                <a:srgbClr val="000000"/>
              </a:solidFill>
              <a:ea typeface="Trebuchet MS" panose="020B0603020202020204" pitchFamily="34" charset="0"/>
              <a:cs typeface="Arial" panose="020B0604020202020204" pitchFamily="34" charset="0"/>
            </a:endParaRPr>
          </a:p>
          <a:p>
            <a:endParaRPr lang="tr-TR" sz="1500" dirty="0"/>
          </a:p>
        </p:txBody>
      </p:sp>
    </p:spTree>
    <p:extLst>
      <p:ext uri="{BB962C8B-B14F-4D97-AF65-F5344CB8AC3E}">
        <p14:creationId xmlns:p14="http://schemas.microsoft.com/office/powerpoint/2010/main" val="2314858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tr-TR" b="1" dirty="0"/>
              <a:t>Proje ve Operasyon</a:t>
            </a:r>
          </a:p>
        </p:txBody>
      </p:sp>
      <p:sp>
        <p:nvSpPr>
          <p:cNvPr id="4" name="Dikdörtgen 3"/>
          <p:cNvSpPr/>
          <p:nvPr/>
        </p:nvSpPr>
        <p:spPr>
          <a:xfrm>
            <a:off x="543793" y="1912756"/>
            <a:ext cx="8012450" cy="1336263"/>
          </a:xfrm>
          <a:prstGeom prst="rect">
            <a:avLst/>
          </a:prstGeom>
        </p:spPr>
        <p:txBody>
          <a:bodyPr wrap="square">
            <a:spAutoFit/>
          </a:bodyPr>
          <a:lstStyle/>
          <a:p>
            <a:pPr algn="just">
              <a:spcBef>
                <a:spcPts val="450"/>
              </a:spcBef>
              <a:spcAft>
                <a:spcPts val="450"/>
              </a:spcAft>
            </a:pPr>
            <a:endParaRPr lang="tr-TR" sz="1500" spc="-38" dirty="0">
              <a:solidFill>
                <a:srgbClr val="000000"/>
              </a:solidFill>
              <a:latin typeface="Arial" panose="020B0604020202020204" pitchFamily="34" charset="0"/>
              <a:ea typeface="Trebuchet MS" panose="020B0603020202020204" pitchFamily="34" charset="0"/>
              <a:cs typeface="Arial" panose="020B0604020202020204" pitchFamily="34" charset="0"/>
            </a:endParaRPr>
          </a:p>
          <a:p>
            <a:pPr algn="just">
              <a:spcBef>
                <a:spcPts val="450"/>
              </a:spcBef>
              <a:spcAft>
                <a:spcPts val="450"/>
              </a:spcAft>
            </a:pPr>
            <a:endParaRPr lang="tr-TR" sz="1500" spc="-38" dirty="0">
              <a:solidFill>
                <a:srgbClr val="000000"/>
              </a:solidFill>
              <a:latin typeface="Arial" panose="020B0604020202020204" pitchFamily="34" charset="0"/>
              <a:ea typeface="Trebuchet MS" panose="020B0603020202020204" pitchFamily="34" charset="0"/>
              <a:cs typeface="Arial" panose="020B0604020202020204" pitchFamily="34" charset="0"/>
            </a:endParaRPr>
          </a:p>
          <a:p>
            <a:pPr algn="just">
              <a:spcBef>
                <a:spcPts val="450"/>
              </a:spcBef>
              <a:spcAft>
                <a:spcPts val="450"/>
              </a:spcAft>
            </a:pPr>
            <a:endParaRPr lang="tr-TR" sz="1500" spc="-38" dirty="0">
              <a:solidFill>
                <a:srgbClr val="000000"/>
              </a:solidFill>
              <a:latin typeface="Arial" panose="020B0604020202020204" pitchFamily="34" charset="0"/>
              <a:ea typeface="Trebuchet MS" panose="020B0603020202020204" pitchFamily="34" charset="0"/>
              <a:cs typeface="Arial" panose="020B0604020202020204" pitchFamily="34" charset="0"/>
            </a:endParaRPr>
          </a:p>
          <a:p>
            <a:endParaRPr lang="tr-TR" sz="1500" dirty="0"/>
          </a:p>
        </p:txBody>
      </p:sp>
      <p:graphicFrame>
        <p:nvGraphicFramePr>
          <p:cNvPr id="3" name="Tablo 2"/>
          <p:cNvGraphicFramePr>
            <a:graphicFrameLocks noGrp="1"/>
          </p:cNvGraphicFramePr>
          <p:nvPr>
            <p:extLst/>
          </p:nvPr>
        </p:nvGraphicFramePr>
        <p:xfrm>
          <a:off x="782857" y="2408036"/>
          <a:ext cx="7557471" cy="2537460"/>
        </p:xfrm>
        <a:graphic>
          <a:graphicData uri="http://schemas.openxmlformats.org/drawingml/2006/table">
            <a:tbl>
              <a:tblPr firstRow="1" bandRow="1">
                <a:tableStyleId>{5C22544A-7EE6-4342-B048-85BDC9FD1C3A}</a:tableStyleId>
              </a:tblPr>
              <a:tblGrid>
                <a:gridCol w="3477676">
                  <a:extLst>
                    <a:ext uri="{9D8B030D-6E8A-4147-A177-3AD203B41FA5}">
                      <a16:colId xmlns:a16="http://schemas.microsoft.com/office/drawing/2014/main" xmlns="" val="20000"/>
                    </a:ext>
                  </a:extLst>
                </a:gridCol>
                <a:gridCol w="4079795">
                  <a:extLst>
                    <a:ext uri="{9D8B030D-6E8A-4147-A177-3AD203B41FA5}">
                      <a16:colId xmlns:a16="http://schemas.microsoft.com/office/drawing/2014/main" xmlns="" val="20001"/>
                    </a:ext>
                  </a:extLst>
                </a:gridCol>
              </a:tblGrid>
              <a:tr h="297180">
                <a:tc>
                  <a:txBody>
                    <a:bodyPr/>
                    <a:lstStyle/>
                    <a:p>
                      <a:pPr algn="ctr"/>
                      <a:r>
                        <a:rPr lang="tr-TR" sz="1500" dirty="0" smtClean="0"/>
                        <a:t>Proje</a:t>
                      </a:r>
                      <a:endParaRPr lang="tr-TR" sz="1500" dirty="0"/>
                    </a:p>
                  </a:txBody>
                  <a:tcPr marL="68580" marR="68580" marT="34290" marB="34290"/>
                </a:tc>
                <a:tc>
                  <a:txBody>
                    <a:bodyPr/>
                    <a:lstStyle/>
                    <a:p>
                      <a:pPr algn="ctr"/>
                      <a:r>
                        <a:rPr lang="tr-TR" sz="1500" dirty="0" smtClean="0"/>
                        <a:t>Operasyon</a:t>
                      </a:r>
                      <a:endParaRPr lang="tr-TR" sz="1500" dirty="0"/>
                    </a:p>
                  </a:txBody>
                  <a:tcPr marL="68580" marR="68580" marT="34290" marB="34290"/>
                </a:tc>
                <a:extLst>
                  <a:ext uri="{0D108BD9-81ED-4DB2-BD59-A6C34878D82A}">
                    <a16:rowId xmlns:a16="http://schemas.microsoft.com/office/drawing/2014/main" xmlns="" val="10000"/>
                  </a:ext>
                </a:extLst>
              </a:tr>
              <a:tr h="525780">
                <a:tc>
                  <a:txBody>
                    <a:bodyPr/>
                    <a:lstStyle/>
                    <a:p>
                      <a:r>
                        <a:rPr lang="tr-TR" sz="1500" dirty="0" smtClean="0"/>
                        <a:t>Yeni bir ürün geliştirme (yeni bir model araç tasarlamak)</a:t>
                      </a:r>
                      <a:endParaRPr lang="tr-TR" sz="1500" dirty="0"/>
                    </a:p>
                  </a:txBody>
                  <a:tcPr marL="68580" marR="68580" marT="34290" marB="34290"/>
                </a:tc>
                <a:tc>
                  <a:txBody>
                    <a:bodyPr/>
                    <a:lstStyle/>
                    <a:p>
                      <a:r>
                        <a:rPr lang="tr-TR" sz="1500" dirty="0" smtClean="0"/>
                        <a:t>Ürünün üretilmesi (Rutin olarak üründen sürekli üretimin</a:t>
                      </a:r>
                      <a:r>
                        <a:rPr lang="tr-TR" sz="1500" baseline="0" dirty="0" smtClean="0"/>
                        <a:t> yapılması)</a:t>
                      </a:r>
                      <a:endParaRPr lang="tr-TR" sz="1500" dirty="0"/>
                    </a:p>
                  </a:txBody>
                  <a:tcPr marL="68580" marR="68580" marT="34290" marB="34290"/>
                </a:tc>
                <a:extLst>
                  <a:ext uri="{0D108BD9-81ED-4DB2-BD59-A6C34878D82A}">
                    <a16:rowId xmlns:a16="http://schemas.microsoft.com/office/drawing/2014/main" xmlns="" val="10001"/>
                  </a:ext>
                </a:extLst>
              </a:tr>
              <a:tr h="297180">
                <a:tc>
                  <a:txBody>
                    <a:bodyPr/>
                    <a:lstStyle/>
                    <a:p>
                      <a:r>
                        <a:rPr lang="tr-TR" sz="1500" dirty="0" smtClean="0"/>
                        <a:t>Bir bina yapımı veya tasarımı</a:t>
                      </a:r>
                      <a:endParaRPr lang="tr-TR" sz="1500" dirty="0"/>
                    </a:p>
                  </a:txBody>
                  <a:tcPr marL="68580" marR="68580" marT="34290" marB="34290"/>
                </a:tc>
                <a:tc>
                  <a:txBody>
                    <a:bodyPr/>
                    <a:lstStyle/>
                    <a:p>
                      <a:r>
                        <a:rPr lang="tr-TR" sz="1500" dirty="0" smtClean="0"/>
                        <a:t>Binanın işletilmesi</a:t>
                      </a:r>
                      <a:endParaRPr lang="tr-TR" sz="1500" dirty="0"/>
                    </a:p>
                  </a:txBody>
                  <a:tcPr marL="68580" marR="68580" marT="34290" marB="34290"/>
                </a:tc>
                <a:extLst>
                  <a:ext uri="{0D108BD9-81ED-4DB2-BD59-A6C34878D82A}">
                    <a16:rowId xmlns:a16="http://schemas.microsoft.com/office/drawing/2014/main" xmlns="" val="10002"/>
                  </a:ext>
                </a:extLst>
              </a:tr>
              <a:tr h="525780">
                <a:tc>
                  <a:txBody>
                    <a:bodyPr/>
                    <a:lstStyle/>
                    <a:p>
                      <a:r>
                        <a:rPr lang="tr-TR" sz="1500" dirty="0" smtClean="0"/>
                        <a:t>Yeni bir prosedürün veya sürecin işleme konması</a:t>
                      </a:r>
                      <a:endParaRPr lang="tr-TR" sz="1500" dirty="0"/>
                    </a:p>
                  </a:txBody>
                  <a:tcPr marL="68580" marR="68580" marT="34290" marB="34290"/>
                </a:tc>
                <a:tc>
                  <a:txBody>
                    <a:bodyPr/>
                    <a:lstStyle/>
                    <a:p>
                      <a:r>
                        <a:rPr lang="tr-TR" sz="1500" dirty="0" smtClean="0"/>
                        <a:t>Yeni bir prosedürün</a:t>
                      </a:r>
                      <a:r>
                        <a:rPr lang="tr-TR" sz="1500" baseline="0" dirty="0" smtClean="0"/>
                        <a:t> veya sürecin sürekli uygulanması</a:t>
                      </a:r>
                      <a:endParaRPr lang="tr-TR" sz="1500" dirty="0"/>
                    </a:p>
                  </a:txBody>
                  <a:tcPr marL="68580" marR="68580" marT="34290" marB="34290"/>
                </a:tc>
                <a:extLst>
                  <a:ext uri="{0D108BD9-81ED-4DB2-BD59-A6C34878D82A}">
                    <a16:rowId xmlns:a16="http://schemas.microsoft.com/office/drawing/2014/main" xmlns="" val="10003"/>
                  </a:ext>
                </a:extLst>
              </a:tr>
              <a:tr h="297180">
                <a:tc>
                  <a:txBody>
                    <a:bodyPr/>
                    <a:lstStyle/>
                    <a:p>
                      <a:r>
                        <a:rPr lang="tr-TR" sz="1500" dirty="0" smtClean="0"/>
                        <a:t>Bir hasta kayıt yazılımının geliştirilmesi</a:t>
                      </a:r>
                      <a:endParaRPr lang="tr-TR" sz="1500" dirty="0"/>
                    </a:p>
                  </a:txBody>
                  <a:tcPr marL="68580" marR="68580" marT="34290" marB="34290"/>
                </a:tc>
                <a:tc>
                  <a:txBody>
                    <a:bodyPr/>
                    <a:lstStyle/>
                    <a:p>
                      <a:r>
                        <a:rPr lang="tr-TR" sz="1500" dirty="0" smtClean="0"/>
                        <a:t>Hasta kayıt</a:t>
                      </a:r>
                      <a:r>
                        <a:rPr lang="tr-TR" sz="1500" baseline="0" dirty="0" smtClean="0"/>
                        <a:t> yazılımının A hastanesinde kullanılması</a:t>
                      </a:r>
                      <a:endParaRPr lang="tr-TR" sz="1500" dirty="0"/>
                    </a:p>
                  </a:txBody>
                  <a:tcPr marL="68580" marR="68580" marT="34290" marB="34290"/>
                </a:tc>
                <a:extLst>
                  <a:ext uri="{0D108BD9-81ED-4DB2-BD59-A6C34878D82A}">
                    <a16:rowId xmlns:a16="http://schemas.microsoft.com/office/drawing/2014/main" xmlns="" val="10004"/>
                  </a:ext>
                </a:extLst>
              </a:tr>
              <a:tr h="297180">
                <a:tc>
                  <a:txBody>
                    <a:bodyPr/>
                    <a:lstStyle/>
                    <a:p>
                      <a:r>
                        <a:rPr lang="tr-TR" sz="1500" dirty="0" smtClean="0"/>
                        <a:t>Bir çip tasarlanması</a:t>
                      </a:r>
                      <a:endParaRPr lang="tr-TR" sz="1500" dirty="0"/>
                    </a:p>
                  </a:txBody>
                  <a:tcPr marL="68580" marR="68580" marT="34290" marB="34290"/>
                </a:tc>
                <a:tc>
                  <a:txBody>
                    <a:bodyPr/>
                    <a:lstStyle/>
                    <a:p>
                      <a:r>
                        <a:rPr lang="tr-TR" sz="1500" dirty="0" smtClean="0"/>
                        <a:t>Bilgisayarlarda çipin kullanılması</a:t>
                      </a:r>
                      <a:endParaRPr lang="tr-TR" sz="1500" dirty="0"/>
                    </a:p>
                  </a:txBody>
                  <a:tcPr marL="68580" marR="68580" marT="34290" marB="34290"/>
                </a:tc>
                <a:extLst>
                  <a:ext uri="{0D108BD9-81ED-4DB2-BD59-A6C34878D82A}">
                    <a16:rowId xmlns:a16="http://schemas.microsoft.com/office/drawing/2014/main" xmlns="" val="10005"/>
                  </a:ext>
                </a:extLst>
              </a:tr>
              <a:tr h="297180">
                <a:tc>
                  <a:txBody>
                    <a:bodyPr/>
                    <a:lstStyle/>
                    <a:p>
                      <a:r>
                        <a:rPr lang="tr-TR" sz="1500" dirty="0" smtClean="0"/>
                        <a:t>Bir eğlence merkezi yapım işi</a:t>
                      </a:r>
                      <a:endParaRPr lang="tr-TR" sz="1500" dirty="0"/>
                    </a:p>
                  </a:txBody>
                  <a:tcPr marL="68580" marR="68580" marT="34290" marB="34290"/>
                </a:tc>
                <a:tc>
                  <a:txBody>
                    <a:bodyPr/>
                    <a:lstStyle/>
                    <a:p>
                      <a:r>
                        <a:rPr lang="tr-TR" sz="1500" dirty="0" smtClean="0"/>
                        <a:t>Eğlence merkezinin işletilmesi</a:t>
                      </a:r>
                      <a:endParaRPr lang="tr-TR" sz="1500" dirty="0"/>
                    </a:p>
                  </a:txBody>
                  <a:tcPr marL="68580" marR="68580" marT="34290" marB="3429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319443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tr-TR" b="1" dirty="0"/>
              <a:t>Proje ve Operasyon</a:t>
            </a:r>
          </a:p>
        </p:txBody>
      </p:sp>
      <p:sp>
        <p:nvSpPr>
          <p:cNvPr id="4" name="Dikdörtgen 3"/>
          <p:cNvSpPr/>
          <p:nvPr/>
        </p:nvSpPr>
        <p:spPr>
          <a:xfrm>
            <a:off x="473293" y="1936925"/>
            <a:ext cx="8012450" cy="1243930"/>
          </a:xfrm>
          <a:prstGeom prst="rect">
            <a:avLst/>
          </a:prstGeom>
        </p:spPr>
        <p:txBody>
          <a:bodyPr wrap="square">
            <a:spAutoFit/>
          </a:bodyPr>
          <a:lstStyle/>
          <a:p>
            <a:pPr algn="just">
              <a:spcBef>
                <a:spcPts val="450"/>
              </a:spcBef>
              <a:spcAft>
                <a:spcPts val="450"/>
              </a:spcAft>
            </a:pPr>
            <a:endParaRPr lang="tr-TR" sz="1350" spc="-38" dirty="0">
              <a:solidFill>
                <a:srgbClr val="000000"/>
              </a:solidFill>
              <a:latin typeface="Arial" panose="020B0604020202020204" pitchFamily="34" charset="0"/>
              <a:ea typeface="Trebuchet MS" panose="020B0603020202020204" pitchFamily="34" charset="0"/>
              <a:cs typeface="Arial" panose="020B0604020202020204" pitchFamily="34" charset="0"/>
            </a:endParaRPr>
          </a:p>
          <a:p>
            <a:pPr algn="just">
              <a:spcBef>
                <a:spcPts val="450"/>
              </a:spcBef>
              <a:spcAft>
                <a:spcPts val="450"/>
              </a:spcAft>
            </a:pPr>
            <a:endParaRPr lang="tr-TR" sz="1350" spc="-38" dirty="0">
              <a:solidFill>
                <a:srgbClr val="000000"/>
              </a:solidFill>
              <a:latin typeface="Arial" panose="020B0604020202020204" pitchFamily="34" charset="0"/>
              <a:ea typeface="Trebuchet MS" panose="020B0603020202020204" pitchFamily="34" charset="0"/>
              <a:cs typeface="Arial" panose="020B0604020202020204" pitchFamily="34" charset="0"/>
            </a:endParaRPr>
          </a:p>
          <a:p>
            <a:pPr algn="just">
              <a:spcBef>
                <a:spcPts val="450"/>
              </a:spcBef>
              <a:spcAft>
                <a:spcPts val="450"/>
              </a:spcAft>
            </a:pPr>
            <a:endParaRPr lang="tr-TR" sz="1350" spc="-38" dirty="0">
              <a:solidFill>
                <a:srgbClr val="000000"/>
              </a:solidFill>
              <a:latin typeface="Arial" panose="020B0604020202020204" pitchFamily="34" charset="0"/>
              <a:ea typeface="Trebuchet MS" panose="020B0603020202020204" pitchFamily="34" charset="0"/>
              <a:cs typeface="Arial" panose="020B0604020202020204" pitchFamily="34" charset="0"/>
            </a:endParaRPr>
          </a:p>
          <a:p>
            <a:endParaRPr lang="tr-TR" sz="1350" dirty="0"/>
          </a:p>
        </p:txBody>
      </p:sp>
      <p:graphicFrame>
        <p:nvGraphicFramePr>
          <p:cNvPr id="14" name="Diyagram 13"/>
          <p:cNvGraphicFramePr>
            <a:graphicFrameLocks noChangeAspect="1"/>
          </p:cNvGraphicFramePr>
          <p:nvPr>
            <p:extLst/>
          </p:nvPr>
        </p:nvGraphicFramePr>
        <p:xfrm>
          <a:off x="771283" y="1824710"/>
          <a:ext cx="7557471" cy="3128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1265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tr-TR" b="1" dirty="0"/>
              <a:t>Proje Kısıtları (PMI)</a:t>
            </a:r>
          </a:p>
        </p:txBody>
      </p:sp>
      <p:sp>
        <p:nvSpPr>
          <p:cNvPr id="4" name="Dikdörtgen 3"/>
          <p:cNvSpPr/>
          <p:nvPr/>
        </p:nvSpPr>
        <p:spPr>
          <a:xfrm>
            <a:off x="543793" y="1831579"/>
            <a:ext cx="8012450" cy="1336263"/>
          </a:xfrm>
          <a:prstGeom prst="rect">
            <a:avLst/>
          </a:prstGeom>
        </p:spPr>
        <p:txBody>
          <a:bodyPr wrap="square">
            <a:spAutoFit/>
          </a:bodyPr>
          <a:lstStyle/>
          <a:p>
            <a:pPr algn="just">
              <a:spcBef>
                <a:spcPts val="450"/>
              </a:spcBef>
              <a:spcAft>
                <a:spcPts val="450"/>
              </a:spcAft>
            </a:pPr>
            <a:endParaRPr lang="tr-TR" sz="1500" spc="-38" dirty="0">
              <a:solidFill>
                <a:srgbClr val="000000"/>
              </a:solidFill>
              <a:latin typeface="Arial" panose="020B0604020202020204" pitchFamily="34" charset="0"/>
              <a:ea typeface="Trebuchet MS" panose="020B0603020202020204" pitchFamily="34" charset="0"/>
              <a:cs typeface="Arial" panose="020B0604020202020204" pitchFamily="34" charset="0"/>
            </a:endParaRPr>
          </a:p>
          <a:p>
            <a:pPr algn="just">
              <a:spcBef>
                <a:spcPts val="450"/>
              </a:spcBef>
              <a:spcAft>
                <a:spcPts val="450"/>
              </a:spcAft>
            </a:pPr>
            <a:endParaRPr lang="tr-TR" sz="1500" spc="-38" dirty="0">
              <a:solidFill>
                <a:srgbClr val="000000"/>
              </a:solidFill>
              <a:latin typeface="Arial" panose="020B0604020202020204" pitchFamily="34" charset="0"/>
              <a:ea typeface="Trebuchet MS" panose="020B0603020202020204" pitchFamily="34" charset="0"/>
              <a:cs typeface="Arial" panose="020B0604020202020204" pitchFamily="34" charset="0"/>
            </a:endParaRPr>
          </a:p>
          <a:p>
            <a:pPr algn="just">
              <a:spcBef>
                <a:spcPts val="450"/>
              </a:spcBef>
              <a:spcAft>
                <a:spcPts val="450"/>
              </a:spcAft>
            </a:pPr>
            <a:endParaRPr lang="tr-TR" sz="1500" spc="-38" dirty="0">
              <a:solidFill>
                <a:srgbClr val="000000"/>
              </a:solidFill>
              <a:latin typeface="Arial" panose="020B0604020202020204" pitchFamily="34" charset="0"/>
              <a:ea typeface="Trebuchet MS" panose="020B0603020202020204" pitchFamily="34" charset="0"/>
              <a:cs typeface="Arial" panose="020B0604020202020204" pitchFamily="34" charset="0"/>
            </a:endParaRPr>
          </a:p>
          <a:p>
            <a:endParaRPr lang="tr-TR" sz="1500" dirty="0"/>
          </a:p>
        </p:txBody>
      </p:sp>
      <p:graphicFrame>
        <p:nvGraphicFramePr>
          <p:cNvPr id="15" name="Diyagram 14"/>
          <p:cNvGraphicFramePr/>
          <p:nvPr>
            <p:extLst/>
          </p:nvPr>
        </p:nvGraphicFramePr>
        <p:xfrm>
          <a:off x="1739140" y="1749475"/>
          <a:ext cx="5621756" cy="3256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22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tr-TR" b="1" dirty="0"/>
              <a:t>Proje Yönetimi</a:t>
            </a:r>
          </a:p>
        </p:txBody>
      </p:sp>
      <p:sp>
        <p:nvSpPr>
          <p:cNvPr id="4" name="Dikdörtgen 3"/>
          <p:cNvSpPr/>
          <p:nvPr/>
        </p:nvSpPr>
        <p:spPr>
          <a:xfrm>
            <a:off x="782858" y="2109635"/>
            <a:ext cx="7557471" cy="2157001"/>
          </a:xfrm>
          <a:prstGeom prst="rect">
            <a:avLst/>
          </a:prstGeom>
        </p:spPr>
        <p:txBody>
          <a:bodyPr wrap="square">
            <a:spAutoFit/>
          </a:bodyPr>
          <a:lstStyle/>
          <a:p>
            <a:pPr marL="214313" indent="-214313" algn="just">
              <a:spcBef>
                <a:spcPts val="450"/>
              </a:spcBef>
              <a:spcAft>
                <a:spcPts val="450"/>
              </a:spcAft>
              <a:buFont typeface="Wingdings" panose="05000000000000000000" pitchFamily="2" charset="2"/>
              <a:buChar char="Ø"/>
            </a:pPr>
            <a:r>
              <a:rPr lang="tr-TR" sz="1500" spc="-38" dirty="0">
                <a:solidFill>
                  <a:srgbClr val="000000"/>
                </a:solidFill>
                <a:ea typeface="Trebuchet MS" panose="020B0603020202020204" pitchFamily="34" charset="0"/>
                <a:cs typeface="Arial" panose="020B0604020202020204" pitchFamily="34" charset="0"/>
              </a:rPr>
              <a:t>Proje yönetimi bir bilim olarak 1910 Taylor stratejik yönetimine dayandırılabilir.</a:t>
            </a:r>
          </a:p>
          <a:p>
            <a:pPr marL="214313" indent="-214313" algn="just">
              <a:spcBef>
                <a:spcPts val="450"/>
              </a:spcBef>
              <a:spcAft>
                <a:spcPts val="450"/>
              </a:spcAft>
              <a:buFont typeface="Wingdings" panose="05000000000000000000" pitchFamily="2" charset="2"/>
              <a:buChar char="Ø"/>
            </a:pPr>
            <a:r>
              <a:rPr lang="tr-TR" sz="1500" spc="-38" dirty="0">
                <a:solidFill>
                  <a:srgbClr val="000000"/>
                </a:solidFill>
                <a:ea typeface="Trebuchet MS" panose="020B0603020202020204" pitchFamily="34" charset="0"/>
                <a:cs typeface="Arial" panose="020B0604020202020204" pitchFamily="34" charset="0"/>
              </a:rPr>
              <a:t>1930’larda </a:t>
            </a:r>
            <a:r>
              <a:rPr lang="tr-TR" sz="1500" spc="-38" dirty="0" err="1">
                <a:solidFill>
                  <a:srgbClr val="000000"/>
                </a:solidFill>
                <a:ea typeface="Trebuchet MS" panose="020B0603020202020204" pitchFamily="34" charset="0"/>
                <a:cs typeface="Arial" panose="020B0604020202020204" pitchFamily="34" charset="0"/>
              </a:rPr>
              <a:t>Hawthrone</a:t>
            </a:r>
            <a:r>
              <a:rPr lang="tr-TR" sz="1500" spc="-38" dirty="0">
                <a:solidFill>
                  <a:srgbClr val="000000"/>
                </a:solidFill>
                <a:ea typeface="Trebuchet MS" panose="020B0603020202020204" pitchFamily="34" charset="0"/>
                <a:cs typeface="Arial" panose="020B0604020202020204" pitchFamily="34" charset="0"/>
              </a:rPr>
              <a:t> deneyleri, 1950’lerde toplam kalite yönetimi ile ilişkilendirilebilir.</a:t>
            </a:r>
          </a:p>
          <a:p>
            <a:pPr marL="214313" indent="-214313" algn="just">
              <a:spcBef>
                <a:spcPts val="450"/>
              </a:spcBef>
              <a:spcAft>
                <a:spcPts val="450"/>
              </a:spcAft>
              <a:buFont typeface="Wingdings" panose="05000000000000000000" pitchFamily="2" charset="2"/>
              <a:buChar char="Ø"/>
            </a:pPr>
            <a:r>
              <a:rPr lang="tr-TR" sz="1500" spc="-38" dirty="0">
                <a:solidFill>
                  <a:srgbClr val="000000"/>
                </a:solidFill>
                <a:ea typeface="Trebuchet MS" panose="020B0603020202020204" pitchFamily="34" charset="0"/>
                <a:cs typeface="Arial" panose="020B0604020202020204" pitchFamily="34" charset="0"/>
              </a:rPr>
              <a:t>Proje yönetimi </a:t>
            </a:r>
            <a:r>
              <a:rPr lang="tr-TR" sz="1500" spc="-38" dirty="0" err="1">
                <a:solidFill>
                  <a:srgbClr val="000000"/>
                </a:solidFill>
                <a:ea typeface="Trebuchet MS" panose="020B0603020202020204" pitchFamily="34" charset="0"/>
                <a:cs typeface="Arial" panose="020B0604020202020204" pitchFamily="34" charset="0"/>
              </a:rPr>
              <a:t>PMBOK’da</a:t>
            </a:r>
            <a:r>
              <a:rPr lang="tr-TR" sz="1500" spc="-38" dirty="0">
                <a:solidFill>
                  <a:srgbClr val="000000"/>
                </a:solidFill>
                <a:ea typeface="Trebuchet MS" panose="020B0603020202020204" pitchFamily="34" charset="0"/>
                <a:cs typeface="Arial" panose="020B0604020202020204" pitchFamily="34" charset="0"/>
              </a:rPr>
              <a:t> «bilgilerin becerilerin, araçların ve tekniklerin, proje gereksinimlerini yerine getirmek amacıyla proje aktivitelerine uygulanmasıdır.» olarak tanımlanmaktadır. Proje yönetimi için 47 mantıksal süreç ve 5 süreç grubu tasarlanmıştır. </a:t>
            </a:r>
          </a:p>
          <a:p>
            <a:pPr algn="just">
              <a:spcBef>
                <a:spcPts val="450"/>
              </a:spcBef>
              <a:spcAft>
                <a:spcPts val="450"/>
              </a:spcAft>
            </a:pPr>
            <a:endParaRPr lang="tr-TR" sz="1500" spc="-38" dirty="0">
              <a:solidFill>
                <a:srgbClr val="000000"/>
              </a:solidFill>
              <a:ea typeface="Trebuchet MS" panose="020B0603020202020204" pitchFamily="34" charset="0"/>
              <a:cs typeface="Arial" panose="020B0604020202020204" pitchFamily="34" charset="0"/>
            </a:endParaRPr>
          </a:p>
          <a:p>
            <a:endParaRPr lang="tr-TR" sz="1500" dirty="0"/>
          </a:p>
        </p:txBody>
      </p:sp>
    </p:spTree>
    <p:extLst>
      <p:ext uri="{BB962C8B-B14F-4D97-AF65-F5344CB8AC3E}">
        <p14:creationId xmlns:p14="http://schemas.microsoft.com/office/powerpoint/2010/main" val="1642729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tr-TR" b="1" dirty="0"/>
              <a:t>Proje Yönetimi</a:t>
            </a:r>
          </a:p>
        </p:txBody>
      </p:sp>
      <p:sp>
        <p:nvSpPr>
          <p:cNvPr id="4" name="Dikdörtgen 3"/>
          <p:cNvSpPr/>
          <p:nvPr/>
        </p:nvSpPr>
        <p:spPr>
          <a:xfrm>
            <a:off x="473293" y="1892875"/>
            <a:ext cx="8012450" cy="571951"/>
          </a:xfrm>
          <a:prstGeom prst="rect">
            <a:avLst/>
          </a:prstGeom>
        </p:spPr>
        <p:txBody>
          <a:bodyPr wrap="square">
            <a:spAutoFit/>
          </a:bodyPr>
          <a:lstStyle/>
          <a:p>
            <a:pPr algn="just">
              <a:spcBef>
                <a:spcPts val="450"/>
              </a:spcBef>
              <a:spcAft>
                <a:spcPts val="450"/>
              </a:spcAft>
            </a:pPr>
            <a:endParaRPr lang="tr-TR" sz="1350" spc="-38" dirty="0">
              <a:solidFill>
                <a:srgbClr val="000000"/>
              </a:solidFill>
              <a:latin typeface="Arial" panose="020B0604020202020204" pitchFamily="34" charset="0"/>
              <a:ea typeface="Trebuchet MS" panose="020B0603020202020204" pitchFamily="34" charset="0"/>
              <a:cs typeface="Arial" panose="020B0604020202020204" pitchFamily="34" charset="0"/>
            </a:endParaRPr>
          </a:p>
          <a:p>
            <a:endParaRPr lang="tr-TR" sz="1350" dirty="0"/>
          </a:p>
        </p:txBody>
      </p:sp>
      <p:graphicFrame>
        <p:nvGraphicFramePr>
          <p:cNvPr id="3" name="Tablo 2"/>
          <p:cNvGraphicFramePr>
            <a:graphicFrameLocks noGrp="1"/>
          </p:cNvGraphicFramePr>
          <p:nvPr>
            <p:extLst/>
          </p:nvPr>
        </p:nvGraphicFramePr>
        <p:xfrm>
          <a:off x="782858" y="1796286"/>
          <a:ext cx="7557471" cy="2880360"/>
        </p:xfrm>
        <a:graphic>
          <a:graphicData uri="http://schemas.openxmlformats.org/drawingml/2006/table">
            <a:tbl>
              <a:tblPr firstRow="1" bandRow="1">
                <a:tableStyleId>{5C22544A-7EE6-4342-B048-85BDC9FD1C3A}</a:tableStyleId>
              </a:tblPr>
              <a:tblGrid>
                <a:gridCol w="1259579">
                  <a:extLst>
                    <a:ext uri="{9D8B030D-6E8A-4147-A177-3AD203B41FA5}">
                      <a16:colId xmlns:a16="http://schemas.microsoft.com/office/drawing/2014/main" xmlns="" val="20000"/>
                    </a:ext>
                  </a:extLst>
                </a:gridCol>
                <a:gridCol w="809053">
                  <a:extLst>
                    <a:ext uri="{9D8B030D-6E8A-4147-A177-3AD203B41FA5}">
                      <a16:colId xmlns:a16="http://schemas.microsoft.com/office/drawing/2014/main" xmlns="" val="20001"/>
                    </a:ext>
                  </a:extLst>
                </a:gridCol>
                <a:gridCol w="1822783">
                  <a:extLst>
                    <a:ext uri="{9D8B030D-6E8A-4147-A177-3AD203B41FA5}">
                      <a16:colId xmlns:a16="http://schemas.microsoft.com/office/drawing/2014/main" xmlns="" val="20002"/>
                    </a:ext>
                  </a:extLst>
                </a:gridCol>
                <a:gridCol w="1146899">
                  <a:extLst>
                    <a:ext uri="{9D8B030D-6E8A-4147-A177-3AD203B41FA5}">
                      <a16:colId xmlns:a16="http://schemas.microsoft.com/office/drawing/2014/main" xmlns="" val="20003"/>
                    </a:ext>
                  </a:extLst>
                </a:gridCol>
                <a:gridCol w="1785796">
                  <a:extLst>
                    <a:ext uri="{9D8B030D-6E8A-4147-A177-3AD203B41FA5}">
                      <a16:colId xmlns:a16="http://schemas.microsoft.com/office/drawing/2014/main" xmlns="" val="20004"/>
                    </a:ext>
                  </a:extLst>
                </a:gridCol>
                <a:gridCol w="733361">
                  <a:extLst>
                    <a:ext uri="{9D8B030D-6E8A-4147-A177-3AD203B41FA5}">
                      <a16:colId xmlns:a16="http://schemas.microsoft.com/office/drawing/2014/main" xmlns="" val="20005"/>
                    </a:ext>
                  </a:extLst>
                </a:gridCol>
              </a:tblGrid>
              <a:tr h="342900">
                <a:tc>
                  <a:txBody>
                    <a:bodyPr/>
                    <a:lstStyle/>
                    <a:p>
                      <a:pPr algn="ctr"/>
                      <a:r>
                        <a:rPr lang="tr-TR" sz="900" dirty="0" smtClean="0"/>
                        <a:t>Süreç Grupları/</a:t>
                      </a:r>
                    </a:p>
                    <a:p>
                      <a:pPr algn="ctr"/>
                      <a:r>
                        <a:rPr lang="tr-TR" sz="900" dirty="0" smtClean="0"/>
                        <a:t>Bilgi Alanları</a:t>
                      </a:r>
                      <a:endParaRPr lang="tr-TR" sz="900" dirty="0"/>
                    </a:p>
                  </a:txBody>
                  <a:tcPr marL="68580" marR="68580" marT="34290" marB="34290" anchor="ctr"/>
                </a:tc>
                <a:tc>
                  <a:txBody>
                    <a:bodyPr/>
                    <a:lstStyle/>
                    <a:p>
                      <a:pPr algn="ctr"/>
                      <a:r>
                        <a:rPr lang="tr-TR" sz="900" dirty="0" smtClean="0"/>
                        <a:t>Başlangıç</a:t>
                      </a:r>
                      <a:endParaRPr lang="tr-TR" sz="900" dirty="0"/>
                    </a:p>
                  </a:txBody>
                  <a:tcPr marL="68580" marR="68580" marT="34290" marB="34290" anchor="ctr"/>
                </a:tc>
                <a:tc>
                  <a:txBody>
                    <a:bodyPr/>
                    <a:lstStyle/>
                    <a:p>
                      <a:pPr algn="ctr"/>
                      <a:r>
                        <a:rPr lang="tr-TR" sz="900" dirty="0" smtClean="0"/>
                        <a:t>Planlama</a:t>
                      </a:r>
                      <a:endParaRPr lang="tr-TR" sz="900" dirty="0"/>
                    </a:p>
                  </a:txBody>
                  <a:tcPr marL="68580" marR="68580" marT="34290" marB="34290" anchor="ctr"/>
                </a:tc>
                <a:tc>
                  <a:txBody>
                    <a:bodyPr/>
                    <a:lstStyle/>
                    <a:p>
                      <a:pPr algn="ctr"/>
                      <a:r>
                        <a:rPr lang="tr-TR" sz="900" dirty="0" smtClean="0"/>
                        <a:t>Uygulama</a:t>
                      </a:r>
                      <a:endParaRPr lang="tr-TR" sz="900" dirty="0"/>
                    </a:p>
                  </a:txBody>
                  <a:tcPr marL="68580" marR="68580" marT="34290" marB="34290" anchor="ctr"/>
                </a:tc>
                <a:tc>
                  <a:txBody>
                    <a:bodyPr/>
                    <a:lstStyle/>
                    <a:p>
                      <a:pPr algn="ctr"/>
                      <a:r>
                        <a:rPr lang="tr-TR" sz="900" dirty="0" smtClean="0"/>
                        <a:t>İzleme &amp;Kontrol</a:t>
                      </a:r>
                      <a:endParaRPr lang="tr-TR" sz="900" dirty="0"/>
                    </a:p>
                  </a:txBody>
                  <a:tcPr marL="68580" marR="68580" marT="34290" marB="34290" anchor="ctr"/>
                </a:tc>
                <a:tc>
                  <a:txBody>
                    <a:bodyPr/>
                    <a:lstStyle/>
                    <a:p>
                      <a:pPr algn="ctr"/>
                      <a:r>
                        <a:rPr lang="tr-TR" sz="900" dirty="0" smtClean="0"/>
                        <a:t>Kapama</a:t>
                      </a:r>
                      <a:endParaRPr lang="tr-TR" sz="900" dirty="0"/>
                    </a:p>
                  </a:txBody>
                  <a:tcPr marL="68580" marR="68580" marT="34290" marB="34290" anchor="ctr"/>
                </a:tc>
                <a:extLst>
                  <a:ext uri="{0D108BD9-81ED-4DB2-BD59-A6C34878D82A}">
                    <a16:rowId xmlns:a16="http://schemas.microsoft.com/office/drawing/2014/main" xmlns="" val="10000"/>
                  </a:ext>
                </a:extLst>
              </a:tr>
              <a:tr h="480060">
                <a:tc>
                  <a:txBody>
                    <a:bodyPr/>
                    <a:lstStyle/>
                    <a:p>
                      <a:pPr algn="ctr"/>
                      <a:r>
                        <a:rPr lang="tr-TR" sz="900" dirty="0" smtClean="0"/>
                        <a:t>Bütünleşik</a:t>
                      </a:r>
                      <a:r>
                        <a:rPr lang="tr-TR" sz="900" baseline="0" dirty="0" smtClean="0"/>
                        <a:t> proje yönetimi</a:t>
                      </a:r>
                      <a:endParaRPr lang="tr-TR" sz="900" dirty="0"/>
                    </a:p>
                  </a:txBody>
                  <a:tcPr marL="68580" marR="68580" marT="34290" marB="34290" anchor="ctr"/>
                </a:tc>
                <a:tc>
                  <a:txBody>
                    <a:bodyPr/>
                    <a:lstStyle/>
                    <a:p>
                      <a:pPr algn="ctr"/>
                      <a:r>
                        <a:rPr lang="tr-TR" sz="900" dirty="0" smtClean="0"/>
                        <a:t>Proje beratı oluşturma</a:t>
                      </a:r>
                      <a:endParaRPr lang="tr-TR" sz="900" dirty="0"/>
                    </a:p>
                  </a:txBody>
                  <a:tcPr marL="68580" marR="68580" marT="34290" marB="34290" anchor="ctr"/>
                </a:tc>
                <a:tc>
                  <a:txBody>
                    <a:bodyPr/>
                    <a:lstStyle/>
                    <a:p>
                      <a:pPr algn="ctr"/>
                      <a:r>
                        <a:rPr lang="tr-TR" sz="900" dirty="0" smtClean="0"/>
                        <a:t>Proje yönetim planı hazırla</a:t>
                      </a:r>
                      <a:endParaRPr lang="tr-TR" sz="900" dirty="0"/>
                    </a:p>
                  </a:txBody>
                  <a:tcPr marL="68580" marR="68580" marT="34290" marB="34290" anchor="ctr"/>
                </a:tc>
                <a:tc>
                  <a:txBody>
                    <a:bodyPr/>
                    <a:lstStyle/>
                    <a:p>
                      <a:pPr algn="ctr"/>
                      <a:r>
                        <a:rPr lang="tr-TR" sz="900" dirty="0" smtClean="0"/>
                        <a:t>Proje uygulamasını yönlendir</a:t>
                      </a:r>
                      <a:r>
                        <a:rPr lang="tr-TR" sz="900" baseline="0" dirty="0" smtClean="0"/>
                        <a:t> ve yönet</a:t>
                      </a:r>
                    </a:p>
                  </a:txBody>
                  <a:tcPr marL="68580" marR="68580" marT="34290" marB="34290" anchor="ctr"/>
                </a:tc>
                <a:tc>
                  <a:txBody>
                    <a:bodyPr/>
                    <a:lstStyle/>
                    <a:p>
                      <a:pPr algn="ctr"/>
                      <a:r>
                        <a:rPr lang="tr-TR" sz="900" dirty="0" smtClean="0"/>
                        <a:t>Proje çalışmalarını izleme</a:t>
                      </a:r>
                      <a:r>
                        <a:rPr lang="tr-TR" sz="900" baseline="0" dirty="0" smtClean="0"/>
                        <a:t> ve kontrol, Bütünleşik değişim kontrolü</a:t>
                      </a:r>
                      <a:endParaRPr lang="tr-TR" sz="900" dirty="0"/>
                    </a:p>
                  </a:txBody>
                  <a:tcPr marL="68580" marR="68580" marT="34290" marB="34290" anchor="ctr"/>
                </a:tc>
                <a:tc>
                  <a:txBody>
                    <a:bodyPr/>
                    <a:lstStyle/>
                    <a:p>
                      <a:pPr algn="ctr"/>
                      <a:r>
                        <a:rPr lang="tr-TR" sz="900" dirty="0" smtClean="0"/>
                        <a:t>Proje kapatma</a:t>
                      </a:r>
                      <a:endParaRPr lang="tr-TR" sz="900" dirty="0"/>
                    </a:p>
                  </a:txBody>
                  <a:tcPr marL="68580" marR="68580" marT="34290" marB="34290" anchor="ctr"/>
                </a:tc>
                <a:extLst>
                  <a:ext uri="{0D108BD9-81ED-4DB2-BD59-A6C34878D82A}">
                    <a16:rowId xmlns:a16="http://schemas.microsoft.com/office/drawing/2014/main" xmlns="" val="10001"/>
                  </a:ext>
                </a:extLst>
              </a:tr>
              <a:tr h="617220">
                <a:tc>
                  <a:txBody>
                    <a:bodyPr/>
                    <a:lstStyle/>
                    <a:p>
                      <a:pPr algn="ctr"/>
                      <a:r>
                        <a:rPr lang="tr-TR" sz="900" dirty="0" smtClean="0"/>
                        <a:t>Kapsam yönetimi</a:t>
                      </a:r>
                      <a:endParaRPr lang="tr-TR" sz="900" dirty="0"/>
                    </a:p>
                  </a:txBody>
                  <a:tcPr marL="68580" marR="68580" marT="34290" marB="34290" anchor="ctr"/>
                </a:tc>
                <a:tc>
                  <a:txBody>
                    <a:bodyPr/>
                    <a:lstStyle/>
                    <a:p>
                      <a:pPr algn="ctr"/>
                      <a:endParaRPr lang="tr-TR" sz="900" dirty="0"/>
                    </a:p>
                  </a:txBody>
                  <a:tcPr marL="68580" marR="68580" marT="34290" marB="34290" anchor="ctr"/>
                </a:tc>
                <a:tc>
                  <a:txBody>
                    <a:bodyPr/>
                    <a:lstStyle/>
                    <a:p>
                      <a:pPr algn="ctr"/>
                      <a:r>
                        <a:rPr lang="tr-TR" sz="900" dirty="0" smtClean="0"/>
                        <a:t>Kapsam yönetimi planla</a:t>
                      </a:r>
                    </a:p>
                    <a:p>
                      <a:pPr algn="ctr"/>
                      <a:r>
                        <a:rPr lang="tr-TR" sz="900" dirty="0" smtClean="0"/>
                        <a:t>Gereksinimleri topla</a:t>
                      </a:r>
                    </a:p>
                    <a:p>
                      <a:pPr algn="ctr"/>
                      <a:r>
                        <a:rPr lang="tr-TR" sz="900" dirty="0" smtClean="0"/>
                        <a:t>Kapsam tanımla</a:t>
                      </a:r>
                    </a:p>
                    <a:p>
                      <a:pPr algn="ctr"/>
                      <a:r>
                        <a:rPr lang="tr-TR" sz="900" dirty="0" smtClean="0"/>
                        <a:t>İş yapısı (WBS) hazırla</a:t>
                      </a:r>
                      <a:endParaRPr lang="tr-TR" sz="900" dirty="0"/>
                    </a:p>
                  </a:txBody>
                  <a:tcPr marL="68580" marR="68580" marT="34290" marB="34290" anchor="ctr"/>
                </a:tc>
                <a:tc>
                  <a:txBody>
                    <a:bodyPr/>
                    <a:lstStyle/>
                    <a:p>
                      <a:pPr algn="ctr"/>
                      <a:endParaRPr lang="tr-TR" sz="900" dirty="0"/>
                    </a:p>
                  </a:txBody>
                  <a:tcPr marL="68580" marR="68580" marT="34290" marB="34290" anchor="ctr"/>
                </a:tc>
                <a:tc>
                  <a:txBody>
                    <a:bodyPr/>
                    <a:lstStyle/>
                    <a:p>
                      <a:pPr algn="ctr"/>
                      <a:r>
                        <a:rPr lang="tr-TR" sz="900" dirty="0" smtClean="0"/>
                        <a:t>Kapsam</a:t>
                      </a:r>
                      <a:r>
                        <a:rPr lang="tr-TR" sz="900" baseline="0" dirty="0" smtClean="0"/>
                        <a:t> doğrulama</a:t>
                      </a:r>
                    </a:p>
                    <a:p>
                      <a:pPr algn="ctr"/>
                      <a:r>
                        <a:rPr lang="tr-TR" sz="900" baseline="0" dirty="0" smtClean="0"/>
                        <a:t>Kapsam kontrolü</a:t>
                      </a:r>
                      <a:endParaRPr lang="tr-TR" sz="900" dirty="0"/>
                    </a:p>
                  </a:txBody>
                  <a:tcPr marL="68580" marR="68580" marT="34290" marB="34290" anchor="ctr"/>
                </a:tc>
                <a:tc>
                  <a:txBody>
                    <a:bodyPr/>
                    <a:lstStyle/>
                    <a:p>
                      <a:pPr algn="ctr"/>
                      <a:endParaRPr lang="tr-TR" sz="900" dirty="0"/>
                    </a:p>
                  </a:txBody>
                  <a:tcPr marL="68580" marR="68580" marT="34290" marB="34290" anchor="ctr"/>
                </a:tc>
                <a:extLst>
                  <a:ext uri="{0D108BD9-81ED-4DB2-BD59-A6C34878D82A}">
                    <a16:rowId xmlns:a16="http://schemas.microsoft.com/office/drawing/2014/main" xmlns="" val="10002"/>
                  </a:ext>
                </a:extLst>
              </a:tr>
              <a:tr h="754380">
                <a:tc>
                  <a:txBody>
                    <a:bodyPr/>
                    <a:lstStyle/>
                    <a:p>
                      <a:pPr algn="ctr"/>
                      <a:r>
                        <a:rPr lang="tr-TR" sz="900" dirty="0" smtClean="0"/>
                        <a:t>Zaman yönetimi</a:t>
                      </a:r>
                      <a:endParaRPr lang="tr-TR" sz="900" dirty="0"/>
                    </a:p>
                  </a:txBody>
                  <a:tcPr marL="68580" marR="68580" marT="34290" marB="34290" anchor="ctr"/>
                </a:tc>
                <a:tc>
                  <a:txBody>
                    <a:bodyPr/>
                    <a:lstStyle/>
                    <a:p>
                      <a:pPr algn="ctr"/>
                      <a:endParaRPr lang="tr-TR" sz="900" dirty="0"/>
                    </a:p>
                  </a:txBody>
                  <a:tcPr marL="68580" marR="68580" marT="34290" marB="34290" anchor="ctr"/>
                </a:tc>
                <a:tc>
                  <a:txBody>
                    <a:bodyPr/>
                    <a:lstStyle/>
                    <a:p>
                      <a:pPr algn="ctr"/>
                      <a:r>
                        <a:rPr lang="tr-TR" sz="900" dirty="0" smtClean="0"/>
                        <a:t>İş programı</a:t>
                      </a:r>
                      <a:r>
                        <a:rPr lang="tr-TR" sz="900" baseline="0" dirty="0" smtClean="0"/>
                        <a:t> planla</a:t>
                      </a:r>
                    </a:p>
                    <a:p>
                      <a:pPr algn="ctr"/>
                      <a:r>
                        <a:rPr lang="tr-TR" sz="900" baseline="0" dirty="0" smtClean="0"/>
                        <a:t>Aktivitelerin tanımlanması</a:t>
                      </a:r>
                    </a:p>
                    <a:p>
                      <a:pPr algn="ctr"/>
                      <a:r>
                        <a:rPr lang="tr-TR" sz="900" baseline="0" dirty="0" smtClean="0"/>
                        <a:t>Aktivite kaynak tahmini</a:t>
                      </a:r>
                    </a:p>
                    <a:p>
                      <a:pPr algn="ctr"/>
                      <a:r>
                        <a:rPr lang="tr-TR" sz="900" baseline="0" dirty="0" smtClean="0"/>
                        <a:t>Aktivite süre tahmini</a:t>
                      </a:r>
                    </a:p>
                    <a:p>
                      <a:pPr algn="ctr"/>
                      <a:r>
                        <a:rPr lang="tr-TR" sz="900" baseline="0" dirty="0" smtClean="0"/>
                        <a:t>İş programı oluşturma</a:t>
                      </a:r>
                      <a:endParaRPr lang="tr-TR" sz="900" dirty="0"/>
                    </a:p>
                  </a:txBody>
                  <a:tcPr marL="68580" marR="68580" marT="34290" marB="34290" anchor="ctr"/>
                </a:tc>
                <a:tc>
                  <a:txBody>
                    <a:bodyPr/>
                    <a:lstStyle/>
                    <a:p>
                      <a:pPr algn="ctr"/>
                      <a:endParaRPr lang="tr-TR" sz="900" dirty="0"/>
                    </a:p>
                  </a:txBody>
                  <a:tcPr marL="68580" marR="68580" marT="34290" marB="34290" anchor="ctr"/>
                </a:tc>
                <a:tc>
                  <a:txBody>
                    <a:bodyPr/>
                    <a:lstStyle/>
                    <a:p>
                      <a:pPr algn="ctr"/>
                      <a:r>
                        <a:rPr lang="tr-TR" sz="900" dirty="0" smtClean="0"/>
                        <a:t>İş programı kontrolü</a:t>
                      </a:r>
                      <a:endParaRPr lang="tr-TR" sz="900" dirty="0"/>
                    </a:p>
                  </a:txBody>
                  <a:tcPr marL="68580" marR="68580" marT="34290" marB="34290" anchor="ctr"/>
                </a:tc>
                <a:tc>
                  <a:txBody>
                    <a:bodyPr/>
                    <a:lstStyle/>
                    <a:p>
                      <a:pPr algn="ctr"/>
                      <a:endParaRPr lang="tr-TR" sz="900" dirty="0"/>
                    </a:p>
                  </a:txBody>
                  <a:tcPr marL="68580" marR="68580" marT="34290" marB="34290" anchor="ctr"/>
                </a:tc>
                <a:extLst>
                  <a:ext uri="{0D108BD9-81ED-4DB2-BD59-A6C34878D82A}">
                    <a16:rowId xmlns:a16="http://schemas.microsoft.com/office/drawing/2014/main" xmlns="" val="10003"/>
                  </a:ext>
                </a:extLst>
              </a:tr>
              <a:tr h="342900">
                <a:tc>
                  <a:txBody>
                    <a:bodyPr/>
                    <a:lstStyle/>
                    <a:p>
                      <a:pPr algn="ctr"/>
                      <a:r>
                        <a:rPr lang="tr-TR" sz="900" dirty="0" smtClean="0"/>
                        <a:t>Maliyet yönetimi</a:t>
                      </a:r>
                      <a:endParaRPr lang="tr-TR" sz="900" dirty="0"/>
                    </a:p>
                  </a:txBody>
                  <a:tcPr marL="68580" marR="68580" marT="34290" marB="34290" anchor="ctr"/>
                </a:tc>
                <a:tc>
                  <a:txBody>
                    <a:bodyPr/>
                    <a:lstStyle/>
                    <a:p>
                      <a:pPr algn="ctr"/>
                      <a:endParaRPr lang="tr-TR" sz="900" dirty="0"/>
                    </a:p>
                  </a:txBody>
                  <a:tcPr marL="68580" marR="68580" marT="34290" marB="34290" anchor="ctr"/>
                </a:tc>
                <a:tc>
                  <a:txBody>
                    <a:bodyPr/>
                    <a:lstStyle/>
                    <a:p>
                      <a:pPr algn="ctr"/>
                      <a:r>
                        <a:rPr lang="tr-TR" sz="900" dirty="0" smtClean="0"/>
                        <a:t>Maliyet yönetimi</a:t>
                      </a:r>
                      <a:r>
                        <a:rPr lang="tr-TR" sz="900" baseline="0" dirty="0" smtClean="0"/>
                        <a:t> planla</a:t>
                      </a:r>
                    </a:p>
                    <a:p>
                      <a:pPr algn="ctr"/>
                      <a:r>
                        <a:rPr lang="tr-TR" sz="900" dirty="0" smtClean="0"/>
                        <a:t>Maliyetleri tahmini</a:t>
                      </a:r>
                      <a:r>
                        <a:rPr lang="tr-TR" sz="900" baseline="0" dirty="0" smtClean="0"/>
                        <a:t> bütçe oluşturma</a:t>
                      </a:r>
                      <a:endParaRPr lang="tr-TR" sz="900" dirty="0"/>
                    </a:p>
                  </a:txBody>
                  <a:tcPr marL="68580" marR="68580" marT="34290" marB="34290" anchor="ctr"/>
                </a:tc>
                <a:tc>
                  <a:txBody>
                    <a:bodyPr/>
                    <a:lstStyle/>
                    <a:p>
                      <a:pPr algn="ctr"/>
                      <a:endParaRPr lang="tr-TR" sz="900" dirty="0"/>
                    </a:p>
                  </a:txBody>
                  <a:tcPr marL="68580" marR="68580" marT="34290" marB="34290" anchor="ctr"/>
                </a:tc>
                <a:tc>
                  <a:txBody>
                    <a:bodyPr/>
                    <a:lstStyle/>
                    <a:p>
                      <a:pPr algn="ctr"/>
                      <a:r>
                        <a:rPr lang="tr-TR" sz="900" dirty="0" smtClean="0"/>
                        <a:t>Maliyetlerin kontrolü</a:t>
                      </a:r>
                      <a:endParaRPr lang="tr-TR" sz="900" dirty="0"/>
                    </a:p>
                  </a:txBody>
                  <a:tcPr marL="68580" marR="68580" marT="34290" marB="34290" anchor="ctr"/>
                </a:tc>
                <a:tc>
                  <a:txBody>
                    <a:bodyPr/>
                    <a:lstStyle/>
                    <a:p>
                      <a:pPr algn="ctr"/>
                      <a:endParaRPr lang="tr-TR" sz="900" dirty="0"/>
                    </a:p>
                  </a:txBody>
                  <a:tcPr marL="68580" marR="68580" marT="34290" marB="34290" anchor="ctr"/>
                </a:tc>
                <a:extLst>
                  <a:ext uri="{0D108BD9-81ED-4DB2-BD59-A6C34878D82A}">
                    <a16:rowId xmlns:a16="http://schemas.microsoft.com/office/drawing/2014/main" xmlns="" val="10004"/>
                  </a:ext>
                </a:extLst>
              </a:tr>
              <a:tr h="342900">
                <a:tc>
                  <a:txBody>
                    <a:bodyPr/>
                    <a:lstStyle/>
                    <a:p>
                      <a:pPr algn="ctr"/>
                      <a:r>
                        <a:rPr lang="tr-TR" sz="900" dirty="0" smtClean="0"/>
                        <a:t>Kalite yönetimi</a:t>
                      </a:r>
                      <a:endParaRPr lang="tr-TR" sz="900" dirty="0"/>
                    </a:p>
                  </a:txBody>
                  <a:tcPr marL="68580" marR="68580" marT="34290" marB="34290" anchor="ctr"/>
                </a:tc>
                <a:tc>
                  <a:txBody>
                    <a:bodyPr/>
                    <a:lstStyle/>
                    <a:p>
                      <a:pPr algn="ctr"/>
                      <a:endParaRPr lang="tr-TR" sz="900" dirty="0"/>
                    </a:p>
                  </a:txBody>
                  <a:tcPr marL="68580" marR="68580" marT="34290" marB="34290" anchor="ctr"/>
                </a:tc>
                <a:tc>
                  <a:txBody>
                    <a:bodyPr/>
                    <a:lstStyle/>
                    <a:p>
                      <a:pPr algn="ctr"/>
                      <a:r>
                        <a:rPr lang="tr-TR" sz="900" dirty="0" smtClean="0"/>
                        <a:t>Kalite yönetimi planla</a:t>
                      </a:r>
                      <a:endParaRPr lang="tr-TR" sz="900" dirty="0"/>
                    </a:p>
                  </a:txBody>
                  <a:tcPr marL="68580" marR="68580" marT="34290" marB="34290" anchor="ctr"/>
                </a:tc>
                <a:tc>
                  <a:txBody>
                    <a:bodyPr/>
                    <a:lstStyle/>
                    <a:p>
                      <a:pPr algn="ctr"/>
                      <a:r>
                        <a:rPr lang="tr-TR" sz="900" dirty="0" smtClean="0"/>
                        <a:t>Kalite</a:t>
                      </a:r>
                      <a:r>
                        <a:rPr lang="tr-TR" sz="900" baseline="0" dirty="0" smtClean="0"/>
                        <a:t> güvencesi gerçekleştirme</a:t>
                      </a:r>
                      <a:endParaRPr lang="tr-TR" sz="900" dirty="0"/>
                    </a:p>
                  </a:txBody>
                  <a:tcPr marL="68580" marR="68580" marT="34290" marB="34290" anchor="ctr"/>
                </a:tc>
                <a:tc>
                  <a:txBody>
                    <a:bodyPr/>
                    <a:lstStyle/>
                    <a:p>
                      <a:pPr algn="ctr"/>
                      <a:r>
                        <a:rPr lang="tr-TR" sz="900" dirty="0" smtClean="0"/>
                        <a:t>Kalite kontrolü</a:t>
                      </a:r>
                      <a:endParaRPr lang="tr-TR" sz="900" dirty="0"/>
                    </a:p>
                  </a:txBody>
                  <a:tcPr marL="68580" marR="68580" marT="34290" marB="34290" anchor="ctr"/>
                </a:tc>
                <a:tc>
                  <a:txBody>
                    <a:bodyPr/>
                    <a:lstStyle/>
                    <a:p>
                      <a:pPr algn="ctr"/>
                      <a:endParaRPr lang="tr-TR" sz="900" dirty="0"/>
                    </a:p>
                  </a:txBody>
                  <a:tcPr marL="68580" marR="68580" marT="34290" marB="3429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588261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tr-TR" b="1" dirty="0"/>
              <a:t>Proje Yönetimi</a:t>
            </a:r>
          </a:p>
        </p:txBody>
      </p:sp>
      <p:sp>
        <p:nvSpPr>
          <p:cNvPr id="4" name="Dikdörtgen 3"/>
          <p:cNvSpPr/>
          <p:nvPr/>
        </p:nvSpPr>
        <p:spPr>
          <a:xfrm>
            <a:off x="473293" y="1926559"/>
            <a:ext cx="8012450" cy="571951"/>
          </a:xfrm>
          <a:prstGeom prst="rect">
            <a:avLst/>
          </a:prstGeom>
        </p:spPr>
        <p:txBody>
          <a:bodyPr wrap="square">
            <a:spAutoFit/>
          </a:bodyPr>
          <a:lstStyle/>
          <a:p>
            <a:pPr algn="just">
              <a:spcBef>
                <a:spcPts val="450"/>
              </a:spcBef>
              <a:spcAft>
                <a:spcPts val="450"/>
              </a:spcAft>
            </a:pPr>
            <a:endParaRPr lang="tr-TR" sz="1350" spc="-38" dirty="0">
              <a:solidFill>
                <a:srgbClr val="000000"/>
              </a:solidFill>
              <a:latin typeface="Arial" panose="020B0604020202020204" pitchFamily="34" charset="0"/>
              <a:ea typeface="Trebuchet MS" panose="020B0603020202020204" pitchFamily="34" charset="0"/>
              <a:cs typeface="Arial" panose="020B0604020202020204" pitchFamily="34" charset="0"/>
            </a:endParaRPr>
          </a:p>
          <a:p>
            <a:endParaRPr lang="tr-TR" sz="1350" dirty="0"/>
          </a:p>
        </p:txBody>
      </p:sp>
      <p:graphicFrame>
        <p:nvGraphicFramePr>
          <p:cNvPr id="3" name="Tablo 2"/>
          <p:cNvGraphicFramePr>
            <a:graphicFrameLocks noGrp="1"/>
          </p:cNvGraphicFramePr>
          <p:nvPr>
            <p:extLst/>
          </p:nvPr>
        </p:nvGraphicFramePr>
        <p:xfrm>
          <a:off x="782851" y="2400431"/>
          <a:ext cx="7557476" cy="2541270"/>
        </p:xfrm>
        <a:graphic>
          <a:graphicData uri="http://schemas.openxmlformats.org/drawingml/2006/table">
            <a:tbl>
              <a:tblPr firstRow="1" bandRow="1">
                <a:tableStyleId>{5C22544A-7EE6-4342-B048-85BDC9FD1C3A}</a:tableStyleId>
              </a:tblPr>
              <a:tblGrid>
                <a:gridCol w="1039933">
                  <a:extLst>
                    <a:ext uri="{9D8B030D-6E8A-4147-A177-3AD203B41FA5}">
                      <a16:colId xmlns:a16="http://schemas.microsoft.com/office/drawing/2014/main" xmlns="" val="20000"/>
                    </a:ext>
                  </a:extLst>
                </a:gridCol>
                <a:gridCol w="1010653">
                  <a:extLst>
                    <a:ext uri="{9D8B030D-6E8A-4147-A177-3AD203B41FA5}">
                      <a16:colId xmlns:a16="http://schemas.microsoft.com/office/drawing/2014/main" xmlns="" val="20001"/>
                    </a:ext>
                  </a:extLst>
                </a:gridCol>
                <a:gridCol w="1750595">
                  <a:extLst>
                    <a:ext uri="{9D8B030D-6E8A-4147-A177-3AD203B41FA5}">
                      <a16:colId xmlns:a16="http://schemas.microsoft.com/office/drawing/2014/main" xmlns="" val="20002"/>
                    </a:ext>
                  </a:extLst>
                </a:gridCol>
                <a:gridCol w="1570121">
                  <a:extLst>
                    <a:ext uri="{9D8B030D-6E8A-4147-A177-3AD203B41FA5}">
                      <a16:colId xmlns:a16="http://schemas.microsoft.com/office/drawing/2014/main" xmlns="" val="20003"/>
                    </a:ext>
                  </a:extLst>
                </a:gridCol>
                <a:gridCol w="1452813">
                  <a:extLst>
                    <a:ext uri="{9D8B030D-6E8A-4147-A177-3AD203B41FA5}">
                      <a16:colId xmlns:a16="http://schemas.microsoft.com/office/drawing/2014/main" xmlns="" val="20004"/>
                    </a:ext>
                  </a:extLst>
                </a:gridCol>
                <a:gridCol w="733361">
                  <a:extLst>
                    <a:ext uri="{9D8B030D-6E8A-4147-A177-3AD203B41FA5}">
                      <a16:colId xmlns:a16="http://schemas.microsoft.com/office/drawing/2014/main" xmlns="" val="20005"/>
                    </a:ext>
                  </a:extLst>
                </a:gridCol>
              </a:tblGrid>
              <a:tr h="342900">
                <a:tc>
                  <a:txBody>
                    <a:bodyPr/>
                    <a:lstStyle/>
                    <a:p>
                      <a:pPr algn="ctr"/>
                      <a:r>
                        <a:rPr lang="tr-TR" sz="900" dirty="0" smtClean="0"/>
                        <a:t>Süreç Grupları/</a:t>
                      </a:r>
                    </a:p>
                    <a:p>
                      <a:pPr algn="ctr"/>
                      <a:r>
                        <a:rPr lang="tr-TR" sz="900" dirty="0" smtClean="0"/>
                        <a:t>Bilgi Alanları</a:t>
                      </a:r>
                      <a:endParaRPr lang="tr-TR" sz="900" dirty="0"/>
                    </a:p>
                  </a:txBody>
                  <a:tcPr marL="68580" marR="68580" marT="34290" marB="34290" anchor="ctr"/>
                </a:tc>
                <a:tc>
                  <a:txBody>
                    <a:bodyPr/>
                    <a:lstStyle/>
                    <a:p>
                      <a:pPr algn="ctr"/>
                      <a:r>
                        <a:rPr lang="tr-TR" sz="900" dirty="0" smtClean="0"/>
                        <a:t>Başlangıç</a:t>
                      </a:r>
                      <a:endParaRPr lang="tr-TR" sz="900" dirty="0"/>
                    </a:p>
                  </a:txBody>
                  <a:tcPr marL="68580" marR="68580" marT="34290" marB="34290" anchor="ctr"/>
                </a:tc>
                <a:tc>
                  <a:txBody>
                    <a:bodyPr/>
                    <a:lstStyle/>
                    <a:p>
                      <a:pPr algn="ctr"/>
                      <a:r>
                        <a:rPr lang="tr-TR" sz="900" dirty="0" smtClean="0"/>
                        <a:t>Planlama</a:t>
                      </a:r>
                      <a:endParaRPr lang="tr-TR" sz="900" dirty="0"/>
                    </a:p>
                  </a:txBody>
                  <a:tcPr marL="68580" marR="68580" marT="34290" marB="34290" anchor="ctr"/>
                </a:tc>
                <a:tc>
                  <a:txBody>
                    <a:bodyPr/>
                    <a:lstStyle/>
                    <a:p>
                      <a:pPr algn="ctr"/>
                      <a:r>
                        <a:rPr lang="tr-TR" sz="900" dirty="0" smtClean="0"/>
                        <a:t>Uygulama</a:t>
                      </a:r>
                      <a:endParaRPr lang="tr-TR" sz="900" dirty="0"/>
                    </a:p>
                  </a:txBody>
                  <a:tcPr marL="68580" marR="68580" marT="34290" marB="34290" anchor="ctr"/>
                </a:tc>
                <a:tc>
                  <a:txBody>
                    <a:bodyPr/>
                    <a:lstStyle/>
                    <a:p>
                      <a:pPr algn="ctr"/>
                      <a:r>
                        <a:rPr lang="tr-TR" sz="900" dirty="0" smtClean="0"/>
                        <a:t>İzleme &amp;Kontrol</a:t>
                      </a:r>
                      <a:endParaRPr lang="tr-TR" sz="900" dirty="0"/>
                    </a:p>
                  </a:txBody>
                  <a:tcPr marL="68580" marR="68580" marT="34290" marB="34290" anchor="ctr"/>
                </a:tc>
                <a:tc>
                  <a:txBody>
                    <a:bodyPr/>
                    <a:lstStyle/>
                    <a:p>
                      <a:pPr algn="ctr"/>
                      <a:r>
                        <a:rPr lang="tr-TR" sz="900" dirty="0" smtClean="0"/>
                        <a:t>Kapama</a:t>
                      </a:r>
                      <a:endParaRPr lang="tr-TR" sz="900" dirty="0"/>
                    </a:p>
                  </a:txBody>
                  <a:tcPr marL="68580" marR="68580" marT="34290" marB="34290" anchor="ctr"/>
                </a:tc>
                <a:extLst>
                  <a:ext uri="{0D108BD9-81ED-4DB2-BD59-A6C34878D82A}">
                    <a16:rowId xmlns:a16="http://schemas.microsoft.com/office/drawing/2014/main" xmlns="" val="10000"/>
                  </a:ext>
                </a:extLst>
              </a:tr>
              <a:tr h="480060">
                <a:tc>
                  <a:txBody>
                    <a:bodyPr/>
                    <a:lstStyle/>
                    <a:p>
                      <a:pPr algn="ctr"/>
                      <a:r>
                        <a:rPr lang="tr-TR" sz="900" dirty="0" smtClean="0"/>
                        <a:t>İnsan kaynağı yönetimi</a:t>
                      </a:r>
                      <a:endParaRPr lang="tr-TR" sz="900" dirty="0"/>
                    </a:p>
                  </a:txBody>
                  <a:tcPr marL="68580" marR="68580" marT="34290" marB="34290" anchor="ctr"/>
                </a:tc>
                <a:tc>
                  <a:txBody>
                    <a:bodyPr/>
                    <a:lstStyle/>
                    <a:p>
                      <a:pPr algn="ctr"/>
                      <a:endParaRPr lang="tr-TR" sz="900" dirty="0"/>
                    </a:p>
                  </a:txBody>
                  <a:tcPr marL="68580" marR="68580" marT="34290" marB="34290" anchor="ctr"/>
                </a:tc>
                <a:tc>
                  <a:txBody>
                    <a:bodyPr/>
                    <a:lstStyle/>
                    <a:p>
                      <a:pPr algn="ctr"/>
                      <a:r>
                        <a:rPr lang="tr-TR" sz="900" dirty="0" smtClean="0"/>
                        <a:t>İnsan kaynakları yönetimi planla</a:t>
                      </a:r>
                      <a:endParaRPr lang="tr-TR" sz="900" dirty="0"/>
                    </a:p>
                  </a:txBody>
                  <a:tcPr marL="68580" marR="68580" marT="34290" marB="34290" anchor="ctr"/>
                </a:tc>
                <a:tc>
                  <a:txBody>
                    <a:bodyPr/>
                    <a:lstStyle/>
                    <a:p>
                      <a:pPr algn="ctr"/>
                      <a:r>
                        <a:rPr lang="tr-TR" sz="900" baseline="0" dirty="0" smtClean="0"/>
                        <a:t>Proje takımını oluşturma</a:t>
                      </a:r>
                    </a:p>
                    <a:p>
                      <a:pPr algn="ctr"/>
                      <a:r>
                        <a:rPr lang="tr-TR" sz="900" baseline="0" dirty="0" smtClean="0"/>
                        <a:t>Proje takımı geliştirme</a:t>
                      </a:r>
                    </a:p>
                    <a:p>
                      <a:pPr algn="ctr"/>
                      <a:r>
                        <a:rPr lang="tr-TR" sz="900" baseline="0" dirty="0" smtClean="0"/>
                        <a:t>Proje takımını yönet</a:t>
                      </a:r>
                    </a:p>
                  </a:txBody>
                  <a:tcPr marL="68580" marR="68580" marT="34290" marB="34290" anchor="ctr"/>
                </a:tc>
                <a:tc>
                  <a:txBody>
                    <a:bodyPr/>
                    <a:lstStyle/>
                    <a:p>
                      <a:pPr algn="ctr"/>
                      <a:endParaRPr lang="tr-TR" sz="900" dirty="0"/>
                    </a:p>
                  </a:txBody>
                  <a:tcPr marL="68580" marR="68580" marT="34290" marB="34290" anchor="ctr"/>
                </a:tc>
                <a:tc>
                  <a:txBody>
                    <a:bodyPr/>
                    <a:lstStyle/>
                    <a:p>
                      <a:pPr algn="ctr"/>
                      <a:endParaRPr lang="tr-TR" sz="900" dirty="0"/>
                    </a:p>
                  </a:txBody>
                  <a:tcPr marL="68580" marR="68580" marT="34290" marB="34290" anchor="ctr"/>
                </a:tc>
                <a:extLst>
                  <a:ext uri="{0D108BD9-81ED-4DB2-BD59-A6C34878D82A}">
                    <a16:rowId xmlns:a16="http://schemas.microsoft.com/office/drawing/2014/main" xmlns="" val="10001"/>
                  </a:ext>
                </a:extLst>
              </a:tr>
              <a:tr h="278130">
                <a:tc>
                  <a:txBody>
                    <a:bodyPr/>
                    <a:lstStyle/>
                    <a:p>
                      <a:pPr algn="ctr"/>
                      <a:r>
                        <a:rPr lang="tr-TR" sz="900" dirty="0" smtClean="0"/>
                        <a:t>İletişim</a:t>
                      </a:r>
                      <a:r>
                        <a:rPr lang="tr-TR" sz="900" baseline="0" dirty="0" smtClean="0"/>
                        <a:t> yönetimi</a:t>
                      </a:r>
                      <a:endParaRPr lang="tr-TR" sz="900" dirty="0"/>
                    </a:p>
                  </a:txBody>
                  <a:tcPr marL="68580" marR="68580" marT="34290" marB="34290" anchor="ctr"/>
                </a:tc>
                <a:tc>
                  <a:txBody>
                    <a:bodyPr/>
                    <a:lstStyle/>
                    <a:p>
                      <a:pPr algn="ctr"/>
                      <a:endParaRPr lang="tr-TR" sz="900" dirty="0"/>
                    </a:p>
                  </a:txBody>
                  <a:tcPr marL="68580" marR="68580" marT="34290" marB="34290" anchor="ctr"/>
                </a:tc>
                <a:tc>
                  <a:txBody>
                    <a:bodyPr/>
                    <a:lstStyle/>
                    <a:p>
                      <a:pPr algn="ctr"/>
                      <a:r>
                        <a:rPr lang="tr-TR" sz="900" dirty="0" smtClean="0"/>
                        <a:t>İletişim yönetimi planlama</a:t>
                      </a:r>
                      <a:endParaRPr lang="tr-TR" sz="900" dirty="0"/>
                    </a:p>
                  </a:txBody>
                  <a:tcPr marL="68580" marR="68580" marT="34290" marB="34290" anchor="ctr"/>
                </a:tc>
                <a:tc>
                  <a:txBody>
                    <a:bodyPr/>
                    <a:lstStyle/>
                    <a:p>
                      <a:pPr algn="ctr"/>
                      <a:r>
                        <a:rPr lang="tr-TR" sz="900" dirty="0" smtClean="0"/>
                        <a:t>İletişimi yönet</a:t>
                      </a:r>
                      <a:endParaRPr lang="tr-TR" sz="900" dirty="0"/>
                    </a:p>
                  </a:txBody>
                  <a:tcPr marL="68580" marR="68580" marT="34290" marB="34290" anchor="ctr"/>
                </a:tc>
                <a:tc>
                  <a:txBody>
                    <a:bodyPr/>
                    <a:lstStyle/>
                    <a:p>
                      <a:pPr algn="ctr"/>
                      <a:r>
                        <a:rPr lang="tr-TR" sz="900" dirty="0" smtClean="0"/>
                        <a:t>İletişim kontrolü</a:t>
                      </a:r>
                      <a:endParaRPr lang="tr-TR" sz="900" dirty="0"/>
                    </a:p>
                  </a:txBody>
                  <a:tcPr marL="68580" marR="68580" marT="34290" marB="34290" anchor="ctr"/>
                </a:tc>
                <a:tc>
                  <a:txBody>
                    <a:bodyPr/>
                    <a:lstStyle/>
                    <a:p>
                      <a:pPr algn="ctr"/>
                      <a:endParaRPr lang="tr-TR" sz="900" dirty="0"/>
                    </a:p>
                  </a:txBody>
                  <a:tcPr marL="68580" marR="68580" marT="34290" marB="34290" anchor="ctr"/>
                </a:tc>
                <a:extLst>
                  <a:ext uri="{0D108BD9-81ED-4DB2-BD59-A6C34878D82A}">
                    <a16:rowId xmlns:a16="http://schemas.microsoft.com/office/drawing/2014/main" xmlns="" val="10002"/>
                  </a:ext>
                </a:extLst>
              </a:tr>
              <a:tr h="754380">
                <a:tc>
                  <a:txBody>
                    <a:bodyPr/>
                    <a:lstStyle/>
                    <a:p>
                      <a:pPr algn="ctr"/>
                      <a:r>
                        <a:rPr lang="tr-TR" sz="900" dirty="0" smtClean="0"/>
                        <a:t>Risk yönetimi</a:t>
                      </a:r>
                      <a:endParaRPr lang="tr-TR" sz="900" dirty="0"/>
                    </a:p>
                  </a:txBody>
                  <a:tcPr marL="68580" marR="68580" marT="34290" marB="34290" anchor="ctr"/>
                </a:tc>
                <a:tc>
                  <a:txBody>
                    <a:bodyPr/>
                    <a:lstStyle/>
                    <a:p>
                      <a:pPr algn="ctr"/>
                      <a:endParaRPr lang="tr-TR" sz="900" dirty="0"/>
                    </a:p>
                  </a:txBody>
                  <a:tcPr marL="68580" marR="68580" marT="34290" marB="34290" anchor="ctr"/>
                </a:tc>
                <a:tc>
                  <a:txBody>
                    <a:bodyPr/>
                    <a:lstStyle/>
                    <a:p>
                      <a:pPr algn="ctr"/>
                      <a:r>
                        <a:rPr lang="tr-TR" sz="900" dirty="0" smtClean="0"/>
                        <a:t>Risk yönetim planla</a:t>
                      </a:r>
                    </a:p>
                    <a:p>
                      <a:pPr algn="ctr"/>
                      <a:r>
                        <a:rPr lang="tr-TR" sz="900" dirty="0" smtClean="0"/>
                        <a:t>Riskleri belirle</a:t>
                      </a:r>
                    </a:p>
                    <a:p>
                      <a:pPr algn="ctr"/>
                      <a:r>
                        <a:rPr lang="tr-TR" sz="900" dirty="0" smtClean="0"/>
                        <a:t>Nitel risk analizi</a:t>
                      </a:r>
                    </a:p>
                    <a:p>
                      <a:pPr algn="ctr"/>
                      <a:r>
                        <a:rPr lang="tr-TR" sz="900" dirty="0" smtClean="0"/>
                        <a:t>Nicel risk analizi</a:t>
                      </a:r>
                    </a:p>
                    <a:p>
                      <a:pPr algn="ctr"/>
                      <a:r>
                        <a:rPr lang="tr-TR" sz="900" dirty="0" smtClean="0"/>
                        <a:t>Risk karşılıklarını</a:t>
                      </a:r>
                      <a:r>
                        <a:rPr lang="tr-TR" sz="900" baseline="0" dirty="0" smtClean="0"/>
                        <a:t> belirle</a:t>
                      </a:r>
                      <a:endParaRPr lang="tr-TR" sz="900" dirty="0"/>
                    </a:p>
                  </a:txBody>
                  <a:tcPr marL="68580" marR="68580" marT="34290" marB="34290" anchor="ctr"/>
                </a:tc>
                <a:tc>
                  <a:txBody>
                    <a:bodyPr/>
                    <a:lstStyle/>
                    <a:p>
                      <a:pPr algn="ctr"/>
                      <a:endParaRPr lang="tr-TR" sz="900" dirty="0"/>
                    </a:p>
                  </a:txBody>
                  <a:tcPr marL="68580" marR="68580" marT="34290" marB="34290" anchor="ctr"/>
                </a:tc>
                <a:tc>
                  <a:txBody>
                    <a:bodyPr/>
                    <a:lstStyle/>
                    <a:p>
                      <a:pPr algn="ctr"/>
                      <a:r>
                        <a:rPr lang="tr-TR" sz="900" dirty="0" smtClean="0"/>
                        <a:t>Risk kontrolü</a:t>
                      </a:r>
                      <a:endParaRPr lang="tr-TR" sz="900" dirty="0"/>
                    </a:p>
                  </a:txBody>
                  <a:tcPr marL="68580" marR="68580" marT="34290" marB="34290" anchor="ctr"/>
                </a:tc>
                <a:tc>
                  <a:txBody>
                    <a:bodyPr/>
                    <a:lstStyle/>
                    <a:p>
                      <a:pPr algn="ctr"/>
                      <a:endParaRPr lang="tr-TR" sz="900" dirty="0"/>
                    </a:p>
                  </a:txBody>
                  <a:tcPr marL="68580" marR="68580" marT="34290" marB="34290" anchor="ctr"/>
                </a:tc>
                <a:extLst>
                  <a:ext uri="{0D108BD9-81ED-4DB2-BD59-A6C34878D82A}">
                    <a16:rowId xmlns:a16="http://schemas.microsoft.com/office/drawing/2014/main" xmlns="" val="10003"/>
                  </a:ext>
                </a:extLst>
              </a:tr>
              <a:tr h="342900">
                <a:tc>
                  <a:txBody>
                    <a:bodyPr/>
                    <a:lstStyle/>
                    <a:p>
                      <a:pPr algn="ctr"/>
                      <a:r>
                        <a:rPr lang="tr-TR" sz="900" dirty="0" smtClean="0"/>
                        <a:t>Tedarik yönetimi</a:t>
                      </a:r>
                      <a:endParaRPr lang="tr-TR" sz="900" dirty="0"/>
                    </a:p>
                  </a:txBody>
                  <a:tcPr marL="68580" marR="68580" marT="34290" marB="34290" anchor="ctr"/>
                </a:tc>
                <a:tc>
                  <a:txBody>
                    <a:bodyPr/>
                    <a:lstStyle/>
                    <a:p>
                      <a:pPr algn="ctr"/>
                      <a:endParaRPr lang="tr-TR" sz="900" dirty="0"/>
                    </a:p>
                  </a:txBody>
                  <a:tcPr marL="68580" marR="68580" marT="34290" marB="34290" anchor="ctr"/>
                </a:tc>
                <a:tc>
                  <a:txBody>
                    <a:bodyPr/>
                    <a:lstStyle/>
                    <a:p>
                      <a:pPr algn="ctr"/>
                      <a:r>
                        <a:rPr lang="tr-TR" sz="900" dirty="0" smtClean="0"/>
                        <a:t>Tedarik yönetimi planla</a:t>
                      </a:r>
                      <a:endParaRPr lang="tr-TR" sz="900" dirty="0"/>
                    </a:p>
                  </a:txBody>
                  <a:tcPr marL="68580" marR="68580" marT="34290" marB="34290" anchor="ctr"/>
                </a:tc>
                <a:tc>
                  <a:txBody>
                    <a:bodyPr/>
                    <a:lstStyle/>
                    <a:p>
                      <a:pPr algn="ctr"/>
                      <a:r>
                        <a:rPr lang="tr-TR" sz="900" dirty="0" smtClean="0"/>
                        <a:t>Tedarikleri yürüt</a:t>
                      </a:r>
                      <a:endParaRPr lang="tr-TR" sz="900" dirty="0"/>
                    </a:p>
                  </a:txBody>
                  <a:tcPr marL="68580" marR="68580" marT="34290" marB="34290" anchor="ctr"/>
                </a:tc>
                <a:tc>
                  <a:txBody>
                    <a:bodyPr/>
                    <a:lstStyle/>
                    <a:p>
                      <a:pPr algn="ctr"/>
                      <a:r>
                        <a:rPr lang="tr-TR" sz="900" dirty="0" smtClean="0"/>
                        <a:t>Tedariklerin kontrolü</a:t>
                      </a:r>
                      <a:endParaRPr lang="tr-TR" sz="900" dirty="0"/>
                    </a:p>
                  </a:txBody>
                  <a:tcPr marL="68580" marR="68580" marT="34290" marB="34290" anchor="ctr"/>
                </a:tc>
                <a:tc>
                  <a:txBody>
                    <a:bodyPr/>
                    <a:lstStyle/>
                    <a:p>
                      <a:pPr algn="ctr"/>
                      <a:r>
                        <a:rPr lang="tr-TR" sz="900" dirty="0" smtClean="0"/>
                        <a:t>Tedarikleri kapat</a:t>
                      </a:r>
                      <a:endParaRPr lang="tr-TR" sz="900" dirty="0"/>
                    </a:p>
                  </a:txBody>
                  <a:tcPr marL="68580" marR="68580" marT="34290" marB="34290" anchor="ctr"/>
                </a:tc>
                <a:extLst>
                  <a:ext uri="{0D108BD9-81ED-4DB2-BD59-A6C34878D82A}">
                    <a16:rowId xmlns:a16="http://schemas.microsoft.com/office/drawing/2014/main" xmlns="" val="10004"/>
                  </a:ext>
                </a:extLst>
              </a:tr>
              <a:tr h="342900">
                <a:tc>
                  <a:txBody>
                    <a:bodyPr/>
                    <a:lstStyle/>
                    <a:p>
                      <a:pPr algn="ctr"/>
                      <a:r>
                        <a:rPr lang="tr-TR" sz="900" dirty="0" smtClean="0"/>
                        <a:t>Paydaş yönetimi</a:t>
                      </a:r>
                      <a:endParaRPr lang="tr-TR" sz="900" dirty="0"/>
                    </a:p>
                  </a:txBody>
                  <a:tcPr marL="68580" marR="68580" marT="34290" marB="34290" anchor="ctr"/>
                </a:tc>
                <a:tc>
                  <a:txBody>
                    <a:bodyPr/>
                    <a:lstStyle/>
                    <a:p>
                      <a:pPr algn="ctr"/>
                      <a:r>
                        <a:rPr lang="tr-TR" sz="900" dirty="0" smtClean="0"/>
                        <a:t>Paydaşları belirle</a:t>
                      </a:r>
                      <a:endParaRPr lang="tr-TR" sz="900" dirty="0"/>
                    </a:p>
                  </a:txBody>
                  <a:tcPr marL="68580" marR="68580" marT="34290" marB="34290" anchor="ctr"/>
                </a:tc>
                <a:tc>
                  <a:txBody>
                    <a:bodyPr/>
                    <a:lstStyle/>
                    <a:p>
                      <a:pPr algn="ctr"/>
                      <a:r>
                        <a:rPr lang="tr-TR" sz="900" dirty="0" smtClean="0"/>
                        <a:t>Paydaş yönetimi planla</a:t>
                      </a:r>
                      <a:endParaRPr lang="tr-TR" sz="900" dirty="0"/>
                    </a:p>
                  </a:txBody>
                  <a:tcPr marL="68580" marR="68580" marT="34290" marB="34290" anchor="ctr"/>
                </a:tc>
                <a:tc>
                  <a:txBody>
                    <a:bodyPr/>
                    <a:lstStyle/>
                    <a:p>
                      <a:pPr algn="ctr"/>
                      <a:r>
                        <a:rPr lang="tr-TR" sz="900" dirty="0" smtClean="0"/>
                        <a:t>Paydaş katılımını yönet</a:t>
                      </a:r>
                      <a:endParaRPr lang="tr-TR" sz="900" dirty="0"/>
                    </a:p>
                  </a:txBody>
                  <a:tcPr marL="68580" marR="68580" marT="34290" marB="34290" anchor="ctr"/>
                </a:tc>
                <a:tc>
                  <a:txBody>
                    <a:bodyPr/>
                    <a:lstStyle/>
                    <a:p>
                      <a:pPr algn="ctr"/>
                      <a:r>
                        <a:rPr lang="tr-TR" sz="900" dirty="0" smtClean="0"/>
                        <a:t>Paydaşların katılımının kontrolü</a:t>
                      </a:r>
                      <a:endParaRPr lang="tr-TR" sz="900" dirty="0"/>
                    </a:p>
                  </a:txBody>
                  <a:tcPr marL="68580" marR="68580" marT="34290" marB="34290" anchor="ctr"/>
                </a:tc>
                <a:tc>
                  <a:txBody>
                    <a:bodyPr/>
                    <a:lstStyle/>
                    <a:p>
                      <a:pPr algn="ctr"/>
                      <a:endParaRPr lang="tr-TR" sz="900" dirty="0"/>
                    </a:p>
                  </a:txBody>
                  <a:tcPr marL="68580" marR="68580" marT="34290" marB="3429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808590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73293" y="1113854"/>
            <a:ext cx="8012450" cy="438582"/>
          </a:xfrm>
          <a:prstGeom prst="rect">
            <a:avLst/>
          </a:prstGeom>
        </p:spPr>
        <p:txBody>
          <a:bodyPr wrap="square">
            <a:spAutoFit/>
          </a:bodyPr>
          <a:lstStyle/>
          <a:p>
            <a:pPr algn="ctr">
              <a:lnSpc>
                <a:spcPct val="150000"/>
              </a:lnSpc>
              <a:spcBef>
                <a:spcPts val="450"/>
              </a:spcBef>
              <a:spcAft>
                <a:spcPts val="450"/>
              </a:spcAft>
            </a:pPr>
            <a:r>
              <a:rPr lang="tr-TR" sz="1500" b="1" dirty="0"/>
              <a:t>Kaynaklar</a:t>
            </a:r>
            <a:endParaRPr lang="tr-TR" sz="1350" dirty="0"/>
          </a:p>
        </p:txBody>
      </p:sp>
      <p:sp>
        <p:nvSpPr>
          <p:cNvPr id="6" name="Dikdörtgen 5"/>
          <p:cNvSpPr/>
          <p:nvPr/>
        </p:nvSpPr>
        <p:spPr>
          <a:xfrm>
            <a:off x="782858" y="1465949"/>
            <a:ext cx="7557470" cy="4039567"/>
          </a:xfrm>
          <a:prstGeom prst="rect">
            <a:avLst/>
          </a:prstGeom>
        </p:spPr>
        <p:txBody>
          <a:bodyPr wrap="square">
            <a:spAutoFit/>
          </a:bodyPr>
          <a:lstStyle/>
          <a:p>
            <a:pPr marL="214313" indent="-214313" algn="just">
              <a:buClr>
                <a:srgbClr val="C00000"/>
              </a:buClr>
              <a:buFont typeface="Arial" panose="020B0604020202020204" pitchFamily="34" charset="0"/>
              <a:buChar char="•"/>
            </a:pPr>
            <a:r>
              <a:rPr lang="tr-TR" sz="1350" dirty="0"/>
              <a:t>Aral, N. Ve Aytaç, M., 2018.Türkiye’de İşsizliğin Mekânsal Analizi, Marmara Üniversitesi Öneri Dergisi, Cilt: 13, Sayı:48</a:t>
            </a:r>
          </a:p>
          <a:p>
            <a:pPr marL="214313" indent="-214313" algn="just">
              <a:buClr>
                <a:srgbClr val="C00000"/>
              </a:buClr>
              <a:buFont typeface="Arial" panose="020B0604020202020204" pitchFamily="34" charset="0"/>
              <a:buChar char="•"/>
            </a:pPr>
            <a:endParaRPr lang="tr-TR" sz="1350" dirty="0"/>
          </a:p>
          <a:p>
            <a:pPr marL="214313" indent="-214313" algn="just">
              <a:buClr>
                <a:srgbClr val="C00000"/>
              </a:buClr>
              <a:buFont typeface="Arial" panose="020B0604020202020204" pitchFamily="34" charset="0"/>
              <a:buChar char="•"/>
            </a:pPr>
            <a:r>
              <a:rPr lang="tr-TR" sz="1350" dirty="0"/>
              <a:t>Ağaç, G., vd., 2015. Çok Kriterli Karar Verme Tekniklerini Kullanarak Serbest Bölge Yer Seçimi: Doğu Anadolu Bölgesi Örneği, İİBF Dergisi, Cilt:30, Sayı:1, </a:t>
            </a:r>
            <a:r>
              <a:rPr lang="tr-TR" sz="1350" dirty="0" err="1"/>
              <a:t>ss</a:t>
            </a:r>
            <a:r>
              <a:rPr lang="tr-TR" sz="1350" dirty="0"/>
              <a:t>. 79-113. </a:t>
            </a:r>
          </a:p>
          <a:p>
            <a:pPr marL="214313" indent="-214313" algn="just">
              <a:buClr>
                <a:srgbClr val="C00000"/>
              </a:buClr>
              <a:buFont typeface="Arial" panose="020B0604020202020204" pitchFamily="34" charset="0"/>
              <a:buChar char="•"/>
            </a:pPr>
            <a:endParaRPr lang="tr-TR" sz="1350" dirty="0"/>
          </a:p>
          <a:p>
            <a:pPr marL="214313" indent="-214313" algn="just">
              <a:buClr>
                <a:srgbClr val="C00000"/>
              </a:buClr>
              <a:buFont typeface="Arial" panose="020B0604020202020204" pitchFamily="34" charset="0"/>
              <a:buChar char="•"/>
            </a:pPr>
            <a:r>
              <a:rPr lang="tr-TR" sz="1350" dirty="0"/>
              <a:t>Cebecioğlu, C. 2006. </a:t>
            </a:r>
            <a:r>
              <a:rPr lang="tr-TR" sz="1350" dirty="0" err="1"/>
              <a:t>Swot</a:t>
            </a:r>
            <a:r>
              <a:rPr lang="tr-TR" sz="1350" dirty="0"/>
              <a:t> Analizi Ve Bir İşletme Üzerine Uygulama, Gebze Yüksek Teknoloji Enstitüsü Sosyal Bilimler Enstitüsü, Gebze.</a:t>
            </a:r>
          </a:p>
          <a:p>
            <a:pPr marL="214313" indent="-214313" algn="just">
              <a:buClr>
                <a:srgbClr val="C00000"/>
              </a:buClr>
              <a:buFont typeface="Arial" panose="020B0604020202020204" pitchFamily="34" charset="0"/>
              <a:buChar char="•"/>
            </a:pPr>
            <a:endParaRPr lang="tr-TR" sz="1350" dirty="0"/>
          </a:p>
          <a:p>
            <a:pPr marL="214313" indent="-214313" algn="just">
              <a:buClr>
                <a:srgbClr val="C00000"/>
              </a:buClr>
              <a:buFont typeface="Arial" panose="020B0604020202020204" pitchFamily="34" charset="0"/>
              <a:buChar char="•"/>
            </a:pPr>
            <a:r>
              <a:rPr lang="tr-TR" sz="1350" dirty="0"/>
              <a:t>Çetinkaya, Ö. 2006. Rekabet Stratejilerinin Belirlenmesinde Portföy Analizi Ve Tariş Üzerine Bir Araştırma, Gazi </a:t>
            </a:r>
            <a:r>
              <a:rPr lang="tr-TR" sz="1350" dirty="0" err="1"/>
              <a:t>Universitesi</a:t>
            </a:r>
            <a:r>
              <a:rPr lang="tr-TR" sz="1350" dirty="0"/>
              <a:t> </a:t>
            </a:r>
            <a:r>
              <a:rPr lang="tr-TR" sz="1350" dirty="0" err="1"/>
              <a:t>Iktisadi</a:t>
            </a:r>
            <a:r>
              <a:rPr lang="tr-TR" sz="1350" dirty="0"/>
              <a:t> ve </a:t>
            </a:r>
            <a:r>
              <a:rPr lang="tr-TR" sz="1350" dirty="0" err="1"/>
              <a:t>Idari</a:t>
            </a:r>
            <a:r>
              <a:rPr lang="tr-TR" sz="1350" dirty="0"/>
              <a:t> Bilimler </a:t>
            </a:r>
            <a:r>
              <a:rPr lang="tr-TR" sz="1350" dirty="0" err="1"/>
              <a:t>Fakultesi</a:t>
            </a:r>
            <a:r>
              <a:rPr lang="tr-TR" sz="1350" dirty="0"/>
              <a:t> Dergisi; Ankara </a:t>
            </a:r>
            <a:r>
              <a:rPr lang="tr-TR" sz="1350" dirty="0" err="1"/>
              <a:t>Vol</a:t>
            </a:r>
            <a:r>
              <a:rPr lang="tr-TR" sz="1350" dirty="0"/>
              <a:t>. 8, </a:t>
            </a:r>
            <a:r>
              <a:rPr lang="tr-TR" sz="1350" dirty="0" err="1"/>
              <a:t>Iss</a:t>
            </a:r>
            <a:r>
              <a:rPr lang="tr-TR" sz="1350" dirty="0"/>
              <a:t>. 3</a:t>
            </a:r>
          </a:p>
          <a:p>
            <a:pPr marL="214313" indent="-214313" algn="just">
              <a:buClr>
                <a:srgbClr val="C00000"/>
              </a:buClr>
              <a:buFont typeface="Arial" panose="020B0604020202020204" pitchFamily="34" charset="0"/>
              <a:buChar char="•"/>
            </a:pPr>
            <a:endParaRPr lang="tr-TR" sz="1350" dirty="0"/>
          </a:p>
          <a:p>
            <a:pPr marL="214313" indent="-214313" algn="just">
              <a:buClr>
                <a:srgbClr val="C00000"/>
              </a:buClr>
              <a:buFont typeface="Arial" panose="020B0604020202020204" pitchFamily="34" charset="0"/>
              <a:buChar char="•"/>
            </a:pPr>
            <a:r>
              <a:rPr lang="tr-TR" sz="1350" dirty="0"/>
              <a:t>Doğan, U., 2017. Dokuz Eylül Üniversitesi, Endüstri Mühendisliği Ders Notları.</a:t>
            </a:r>
          </a:p>
          <a:p>
            <a:pPr marL="214313" indent="-214313" algn="just">
              <a:buClr>
                <a:srgbClr val="C00000"/>
              </a:buClr>
              <a:buFont typeface="Arial" panose="020B0604020202020204" pitchFamily="34" charset="0"/>
              <a:buChar char="•"/>
            </a:pPr>
            <a:endParaRPr lang="tr-TR" sz="1350" dirty="0"/>
          </a:p>
          <a:p>
            <a:pPr marL="214313" indent="-214313" algn="just">
              <a:buClr>
                <a:srgbClr val="C00000"/>
              </a:buClr>
              <a:buFont typeface="Arial" panose="020B0604020202020204" pitchFamily="34" charset="0"/>
              <a:buChar char="•"/>
            </a:pPr>
            <a:r>
              <a:rPr lang="tr-TR" sz="1350" dirty="0"/>
              <a:t>Okay, H. 2015. Pazar Araştırması. Web Sitesi: https://www.dunya.com/kose-yazisi/pazar-arastirmasi/25420. Erişim Tarihi: 30.01.2019.</a:t>
            </a:r>
          </a:p>
          <a:p>
            <a:pPr marL="214313" indent="-214313" algn="just">
              <a:buClr>
                <a:srgbClr val="C00000"/>
              </a:buClr>
              <a:buFont typeface="Arial" panose="020B0604020202020204" pitchFamily="34" charset="0"/>
              <a:buChar char="•"/>
            </a:pPr>
            <a:endParaRPr lang="tr-TR" sz="1350" dirty="0"/>
          </a:p>
          <a:p>
            <a:pPr marL="214313" indent="-214313" algn="just">
              <a:buClr>
                <a:srgbClr val="C00000"/>
              </a:buClr>
              <a:buFont typeface="Arial" panose="020B0604020202020204" pitchFamily="34" charset="0"/>
              <a:buChar char="•"/>
            </a:pPr>
            <a:r>
              <a:rPr lang="tr-TR" sz="1350" dirty="0"/>
              <a:t>Torlak, Ö. Ve </a:t>
            </a:r>
            <a:r>
              <a:rPr lang="tr-TR" sz="1350" dirty="0" err="1"/>
              <a:t>Altunışık</a:t>
            </a:r>
            <a:r>
              <a:rPr lang="tr-TR" sz="1350" dirty="0"/>
              <a:t>. R. 2009. Pazarlama Stratejileri – Yönetsel Bir Yaklaşım. Beta Yayınları, İstanbul</a:t>
            </a:r>
          </a:p>
          <a:p>
            <a:pPr marL="214313" indent="-214313" algn="just">
              <a:buClr>
                <a:srgbClr val="C00000"/>
              </a:buClr>
              <a:buFont typeface="Arial" panose="020B0604020202020204" pitchFamily="34" charset="0"/>
              <a:buChar char="•"/>
            </a:pPr>
            <a:endParaRPr lang="tr-TR" sz="1350" dirty="0"/>
          </a:p>
        </p:txBody>
      </p:sp>
    </p:spTree>
    <p:extLst>
      <p:ext uri="{BB962C8B-B14F-4D97-AF65-F5344CB8AC3E}">
        <p14:creationId xmlns:p14="http://schemas.microsoft.com/office/powerpoint/2010/main" val="33125066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12440</TotalTime>
  <Words>661</Words>
  <Application>Microsoft Office PowerPoint</Application>
  <PresentationFormat>Ekran Gösterisi (4:3)</PresentationFormat>
  <Paragraphs>133</Paragraphs>
  <Slides>9</Slides>
  <Notes>0</Notes>
  <HiddenSlides>0</HiddenSlides>
  <MMClips>0</MMClips>
  <ScaleCrop>false</ScaleCrop>
  <HeadingPairs>
    <vt:vector size="6" baseType="variant">
      <vt:variant>
        <vt:lpstr>Kullanılan Yazı Tipleri</vt:lpstr>
      </vt:variant>
      <vt:variant>
        <vt:i4>5</vt:i4>
      </vt:variant>
      <vt:variant>
        <vt:lpstr>Tema</vt:lpstr>
      </vt:variant>
      <vt:variant>
        <vt:i4>3</vt:i4>
      </vt:variant>
      <vt:variant>
        <vt:lpstr>Slayt Başlıkları</vt:lpstr>
      </vt:variant>
      <vt:variant>
        <vt:i4>9</vt:i4>
      </vt:variant>
    </vt:vector>
  </HeadingPairs>
  <TitlesOfParts>
    <vt:vector size="17" baseType="lpstr">
      <vt:lpstr>ＭＳ Ｐゴシック</vt:lpstr>
      <vt:lpstr>Arial</vt:lpstr>
      <vt:lpstr>Calibri</vt:lpstr>
      <vt:lpstr>Trebuchet MS</vt:lpstr>
      <vt:lpstr>Wingdings</vt:lpstr>
      <vt:lpstr>ekonomi</vt:lpstr>
      <vt:lpstr>1_Rics</vt:lpstr>
      <vt:lpstr>h.t.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Taşınmaz</cp:lastModifiedBy>
  <cp:revision>811</cp:revision>
  <cp:lastPrinted>2016-10-24T07:53:35Z</cp:lastPrinted>
  <dcterms:created xsi:type="dcterms:W3CDTF">2016-09-18T09:35:24Z</dcterms:created>
  <dcterms:modified xsi:type="dcterms:W3CDTF">2020-02-25T08:44:51Z</dcterms:modified>
</cp:coreProperties>
</file>