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0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4"/>
    <p:restoredTop sz="94963"/>
  </p:normalViewPr>
  <p:slideViewPr>
    <p:cSldViewPr snapToGrid="0" snapToObjects="1">
      <p:cViewPr varScale="1">
        <p:scale>
          <a:sx n="86" d="100"/>
          <a:sy n="86" d="100"/>
        </p:scale>
        <p:origin x="11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562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A46D-425C-9440-819A-9898F49B3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61533" y="802298"/>
            <a:ext cx="9393320" cy="2541431"/>
          </a:xfrm>
        </p:spPr>
        <p:txBody>
          <a:bodyPr>
            <a:noAutofit/>
          </a:bodyPr>
          <a:lstStyle/>
          <a:p>
            <a:r>
              <a:rPr lang="en-US" sz="6000" dirty="0"/>
              <a:t>JEM456</a:t>
            </a:r>
            <a:r>
              <a:rPr lang="tr-TR" sz="6000" dirty="0"/>
              <a:t> </a:t>
            </a:r>
            <a:r>
              <a:rPr lang="en-US" sz="6000" dirty="0"/>
              <a:t>FOTOJEOLOJİ VE </a:t>
            </a:r>
            <a:r>
              <a:rPr lang="tr-TR" sz="6000"/>
              <a:t>UZAKTAN ALGILAMA</a:t>
            </a:r>
            <a:endParaRPr lang="x-none" sz="6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D0848-20F3-2844-9AEA-6B61439B0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61533" y="5132439"/>
            <a:ext cx="3423423" cy="584774"/>
          </a:xfrm>
        </p:spPr>
        <p:txBody>
          <a:bodyPr>
            <a:normAutofit/>
          </a:bodyPr>
          <a:lstStyle/>
          <a:p>
            <a:r>
              <a:rPr lang="tr-TR" dirty="0"/>
              <a:t>DOÇ. DR. SİNAN AKISKA</a:t>
            </a:r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FCCAE7-9595-2247-8A43-1DC2EFFDA64C}"/>
              </a:ext>
            </a:extLst>
          </p:cNvPr>
          <p:cNvSpPr txBox="1"/>
          <p:nvPr/>
        </p:nvSpPr>
        <p:spPr>
          <a:xfrm>
            <a:off x="1618981" y="3864077"/>
            <a:ext cx="6401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9</a:t>
            </a:r>
            <a:r>
              <a:rPr lang="tr-TR" sz="3200" dirty="0" smtClean="0"/>
              <a:t>.</a:t>
            </a:r>
            <a:r>
              <a:rPr lang="en-US" sz="3200" dirty="0" smtClean="0"/>
              <a:t> UYDU GÖRÜNTÜSÜ İŞLEMLERİ</a:t>
            </a:r>
            <a:r>
              <a:rPr lang="tr-TR" sz="3200" dirty="0" smtClean="0"/>
              <a:t> 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43676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111"/>
    </mc:Choice>
    <mc:Fallback xmlns="">
      <p:transition spd="slow" advTm="5611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19891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315343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571702" y="0"/>
            <a:ext cx="3016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Bant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Ayarları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4183014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177" y="378000"/>
            <a:ext cx="11520000" cy="6480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571702" y="0"/>
            <a:ext cx="3016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Bant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Ayarları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784667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5167"/>
            <a:ext cx="6080000" cy="325821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4652258" y="-97554"/>
            <a:ext cx="2634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Özelliklerini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Öğrenme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2000" y="3164305"/>
            <a:ext cx="6080000" cy="3294311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8299417" y="6447339"/>
            <a:ext cx="2259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ekton Pro" panose="020F0603020208020904" pitchFamily="34" charset="-94"/>
              </a:rPr>
              <a:t>http://www.nik.com.tr</a:t>
            </a:r>
            <a:endParaRPr lang="tr-TR" dirty="0">
              <a:solidFill>
                <a:schemeClr val="bg1"/>
              </a:solidFill>
              <a:latin typeface="Tekton Pro" panose="020F0603020208020904" pitchFamily="34" charset="-94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1527683" y="3763985"/>
            <a:ext cx="2745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http://satimagingcorp.com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0831916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0631"/>
            <a:ext cx="6080000" cy="34200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273435" y="0"/>
            <a:ext cx="406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USGS </a:t>
            </a:r>
            <a:r>
              <a:rPr lang="en-US" dirty="0" err="1" smtClean="0">
                <a:latin typeface="Tekton Pro" panose="020F0603020208020904" pitchFamily="34" charset="-94"/>
              </a:rPr>
              <a:t>Üzerinden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İndirme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086156"/>
            <a:ext cx="6080000" cy="3420000"/>
          </a:xfrm>
          <a:prstGeom prst="rect">
            <a:avLst/>
          </a:prstGeom>
        </p:spPr>
      </p:pic>
      <p:sp>
        <p:nvSpPr>
          <p:cNvPr id="7" name="Metin kutusu 6"/>
          <p:cNvSpPr txBox="1"/>
          <p:nvPr/>
        </p:nvSpPr>
        <p:spPr>
          <a:xfrm>
            <a:off x="8130975" y="6509839"/>
            <a:ext cx="2466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ekton Pro" panose="020F0603020208020904" pitchFamily="34" charset="-94"/>
              </a:rPr>
              <a:t>SCP-Download Products</a:t>
            </a:r>
            <a:endParaRPr lang="tr-TR" dirty="0">
              <a:solidFill>
                <a:schemeClr val="bg1"/>
              </a:solidFill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111120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8"/>
          <a:stretch/>
        </p:blipFill>
        <p:spPr>
          <a:xfrm>
            <a:off x="-6857" y="745957"/>
            <a:ext cx="6080000" cy="3149933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3143" y="3043989"/>
            <a:ext cx="6080000" cy="3258218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4273435" y="0"/>
            <a:ext cx="406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USGS </a:t>
            </a:r>
            <a:r>
              <a:rPr lang="en-US" dirty="0" err="1" smtClean="0">
                <a:latin typeface="Tekton Pro" panose="020F0603020208020904" pitchFamily="34" charset="-94"/>
              </a:rPr>
              <a:t>Üzerinden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İndirme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537774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1736"/>
            <a:ext cx="6080000" cy="3270247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71134" y="3623416"/>
            <a:ext cx="6120865" cy="3234583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273435" y="0"/>
            <a:ext cx="4063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USGS </a:t>
            </a:r>
            <a:r>
              <a:rPr lang="en-US" dirty="0" err="1" smtClean="0">
                <a:latin typeface="Tekton Pro" panose="020F0603020208020904" pitchFamily="34" charset="-94"/>
              </a:rPr>
              <a:t>Üzerinden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İndirme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1259813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/>
          <p:cNvSpPr txBox="1"/>
          <p:nvPr/>
        </p:nvSpPr>
        <p:spPr>
          <a:xfrm>
            <a:off x="3672544" y="0"/>
            <a:ext cx="5209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Semi-Automatic Classification Plugin (SCP) </a:t>
            </a:r>
            <a:r>
              <a:rPr lang="en-US" dirty="0" err="1" smtClean="0">
                <a:latin typeface="Tekton Pro" panose="020F0603020208020904" pitchFamily="34" charset="-94"/>
              </a:rPr>
              <a:t>Kurulumu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41"/>
          <a:stretch/>
        </p:blipFill>
        <p:spPr>
          <a:xfrm>
            <a:off x="0" y="875210"/>
            <a:ext cx="6080000" cy="3357155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2998288" y="314493"/>
            <a:ext cx="6557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ekton Pro" panose="020F0603020208020904" pitchFamily="34" charset="-94"/>
              </a:rPr>
              <a:t>https://semiautomaticgit.github.io/SemiAutomaticClassificationPlugin/repository.xml</a:t>
            </a:r>
            <a:endParaRPr lang="tr-TR" sz="1400" dirty="0">
              <a:latin typeface="Tekton Pro" panose="020F0603020208020904" pitchFamily="34" charset="-94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2000" y="3383280"/>
            <a:ext cx="6080000" cy="333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02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05394"/>
            <a:ext cx="6080000" cy="3339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0000" y="3370215"/>
            <a:ext cx="6080000" cy="3331029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672544" y="0"/>
            <a:ext cx="5209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ekton Pro" panose="020F0603020208020904" pitchFamily="34" charset="-94"/>
              </a:rPr>
              <a:t>Semi-Automatic Classification Plugin (SCP) </a:t>
            </a:r>
            <a:r>
              <a:rPr lang="en-US" dirty="0" err="1" smtClean="0">
                <a:latin typeface="Tekton Pro" panose="020F0603020208020904" pitchFamily="34" charset="-94"/>
              </a:rPr>
              <a:t>Kurulumu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063837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457"/>
            <a:ext cx="6080000" cy="3420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3873819" y="0"/>
            <a:ext cx="4412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Görüntülerini</a:t>
            </a:r>
            <a:r>
              <a:rPr lang="en-US" dirty="0" smtClean="0">
                <a:latin typeface="Tekton Pro" panose="020F0603020208020904" pitchFamily="34" charset="-94"/>
              </a:rPr>
              <a:t> QGIS </a:t>
            </a:r>
            <a:r>
              <a:rPr lang="en-US" dirty="0" err="1" smtClean="0">
                <a:latin typeface="Tekton Pro" panose="020F0603020208020904" pitchFamily="34" charset="-94"/>
              </a:rPr>
              <a:t>Programına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Yükleme</a:t>
            </a:r>
            <a:endParaRPr lang="tr-TR" dirty="0">
              <a:latin typeface="Tekton Pro" panose="020F0603020208020904" pitchFamily="34" charset="-94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106337"/>
            <a:ext cx="608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250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2955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0000" y="3276154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873819" y="0"/>
            <a:ext cx="4412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Görüntülerini</a:t>
            </a:r>
            <a:r>
              <a:rPr lang="en-US" dirty="0" smtClean="0">
                <a:latin typeface="Tekton Pro" panose="020F0603020208020904" pitchFamily="34" charset="-94"/>
              </a:rPr>
              <a:t> QGIS </a:t>
            </a:r>
            <a:r>
              <a:rPr lang="en-US" dirty="0" err="1" smtClean="0">
                <a:latin typeface="Tekton Pro" panose="020F0603020208020904" pitchFamily="34" charset="-94"/>
              </a:rPr>
              <a:t>Programına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Yükleme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2212414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2772"/>
            <a:ext cx="6080000" cy="342000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2000" y="3328406"/>
            <a:ext cx="6080000" cy="342000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4571702" y="0"/>
            <a:ext cx="3016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Tekton Pro" panose="020F0603020208020904" pitchFamily="34" charset="-94"/>
              </a:rPr>
              <a:t>Uydu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Görüntüsü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Bant</a:t>
            </a:r>
            <a:r>
              <a:rPr lang="en-US" dirty="0" smtClean="0">
                <a:latin typeface="Tekton Pro" panose="020F0603020208020904" pitchFamily="34" charset="-94"/>
              </a:rPr>
              <a:t> </a:t>
            </a:r>
            <a:r>
              <a:rPr lang="en-US" dirty="0" err="1" smtClean="0">
                <a:latin typeface="Tekton Pro" panose="020F0603020208020904" pitchFamily="34" charset="-94"/>
              </a:rPr>
              <a:t>Ayarları</a:t>
            </a:r>
            <a:endParaRPr lang="tr-TR" dirty="0">
              <a:latin typeface="Tekton Pro" panose="020F0603020208020904" pitchFamily="34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49229176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920</TotalTime>
  <Words>81</Words>
  <Application>Microsoft Office PowerPoint</Application>
  <PresentationFormat>Geniş ekran</PresentationFormat>
  <Paragraphs>18</Paragraphs>
  <Slides>12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12</vt:i4>
      </vt:variant>
    </vt:vector>
  </HeadingPairs>
  <TitlesOfParts>
    <vt:vector size="16" baseType="lpstr">
      <vt:lpstr>Arial</vt:lpstr>
      <vt:lpstr>Gill Sans MT</vt:lpstr>
      <vt:lpstr>Tekton Pro</vt:lpstr>
      <vt:lpstr>Gallery</vt:lpstr>
      <vt:lpstr>JEM456 FOTOJEOLOJİ VE UZAKTAN ALGILAMA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GEO315  JEOLOJİDE UZAKTAN ALGILAMA</dc:title>
  <dc:creator>Sinan.Akiska</dc:creator>
  <cp:lastModifiedBy>Sinan AKISKA</cp:lastModifiedBy>
  <cp:revision>193</cp:revision>
  <dcterms:created xsi:type="dcterms:W3CDTF">2020-10-16T08:01:35Z</dcterms:created>
  <dcterms:modified xsi:type="dcterms:W3CDTF">2021-04-02T10:12:12Z</dcterms:modified>
</cp:coreProperties>
</file>