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802298"/>
            <a:ext cx="9393320" cy="2541431"/>
          </a:xfrm>
        </p:spPr>
        <p:txBody>
          <a:bodyPr>
            <a:noAutofit/>
          </a:bodyPr>
          <a:lstStyle/>
          <a:p>
            <a:r>
              <a:rPr lang="en-US" sz="6000" dirty="0"/>
              <a:t>JEM456</a:t>
            </a:r>
            <a:r>
              <a:rPr lang="tr-TR" sz="6000" dirty="0"/>
              <a:t> </a:t>
            </a:r>
            <a:r>
              <a:rPr lang="en-US" sz="6000" dirty="0"/>
              <a:t>FOTOJEOLOJİ VE </a:t>
            </a:r>
            <a:r>
              <a:rPr lang="tr-TR" sz="6000"/>
              <a:t>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6401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9</a:t>
            </a:r>
            <a:r>
              <a:rPr lang="tr-TR" sz="3200" dirty="0" smtClean="0"/>
              <a:t>.</a:t>
            </a:r>
            <a:r>
              <a:rPr lang="en-US" sz="3200" dirty="0" smtClean="0"/>
              <a:t> UYDU GÖRÜNTÜSÜ İŞLEMLERİ</a:t>
            </a:r>
            <a:r>
              <a:rPr lang="tr-TR" sz="3200" dirty="0" smtClean="0"/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9891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571702" y="0"/>
            <a:ext cx="3016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Bant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Ayarları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183014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177" y="378000"/>
            <a:ext cx="11520000" cy="648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571702" y="0"/>
            <a:ext cx="3016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Bant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Ayarları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784667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5167"/>
            <a:ext cx="6080000" cy="325821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652258" y="-97554"/>
            <a:ext cx="2634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Özelliklerini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Öğrenme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2000" y="3164305"/>
            <a:ext cx="6080000" cy="329431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299417" y="6447339"/>
            <a:ext cx="2259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ekton Pro" panose="020F0603020208020904" pitchFamily="34" charset="-94"/>
              </a:rPr>
              <a:t>http://www.nik.com.tr</a:t>
            </a:r>
            <a:endParaRPr lang="tr-TR" dirty="0">
              <a:solidFill>
                <a:schemeClr val="bg1"/>
              </a:solidFill>
              <a:latin typeface="Tekton Pro" panose="020F0603020208020904" pitchFamily="34" charset="-94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527683" y="3763985"/>
            <a:ext cx="2745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http://satimagingcorp.com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83191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0631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273435" y="0"/>
            <a:ext cx="406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USGS </a:t>
            </a:r>
            <a:r>
              <a:rPr lang="en-US" dirty="0" err="1" smtClean="0">
                <a:latin typeface="Tekton Pro" panose="020F0603020208020904" pitchFamily="34" charset="-94"/>
              </a:rPr>
              <a:t>Üzerinden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İndirme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086156"/>
            <a:ext cx="6080000" cy="3420000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130975" y="6509839"/>
            <a:ext cx="2466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ekton Pro" panose="020F0603020208020904" pitchFamily="34" charset="-94"/>
              </a:rPr>
              <a:t>SCP-Download Products</a:t>
            </a:r>
            <a:endParaRPr lang="tr-TR" dirty="0">
              <a:solidFill>
                <a:schemeClr val="bg1"/>
              </a:solidFill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111120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8"/>
          <a:stretch/>
        </p:blipFill>
        <p:spPr>
          <a:xfrm>
            <a:off x="-6857" y="745957"/>
            <a:ext cx="6080000" cy="314993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3143" y="3043989"/>
            <a:ext cx="6080000" cy="325821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273435" y="0"/>
            <a:ext cx="406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USGS </a:t>
            </a:r>
            <a:r>
              <a:rPr lang="en-US" dirty="0" err="1" smtClean="0">
                <a:latin typeface="Tekton Pro" panose="020F0603020208020904" pitchFamily="34" charset="-94"/>
              </a:rPr>
              <a:t>Üzerinden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İndirme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537774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1736"/>
            <a:ext cx="6080000" cy="327024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1134" y="3623416"/>
            <a:ext cx="6120865" cy="3234583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273435" y="0"/>
            <a:ext cx="406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USGS </a:t>
            </a:r>
            <a:r>
              <a:rPr lang="en-US" dirty="0" err="1" smtClean="0">
                <a:latin typeface="Tekton Pro" panose="020F0603020208020904" pitchFamily="34" charset="-94"/>
              </a:rPr>
              <a:t>Üzerinden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İndirme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5981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672544" y="0"/>
            <a:ext cx="5209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Semi-Automatic Classification Plugin (SCP) </a:t>
            </a:r>
            <a:r>
              <a:rPr lang="en-US" dirty="0" err="1" smtClean="0">
                <a:latin typeface="Tekton Pro" panose="020F0603020208020904" pitchFamily="34" charset="-94"/>
              </a:rPr>
              <a:t>Kurulumu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41"/>
          <a:stretch/>
        </p:blipFill>
        <p:spPr>
          <a:xfrm>
            <a:off x="0" y="875210"/>
            <a:ext cx="6080000" cy="335715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998288" y="314493"/>
            <a:ext cx="6557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ekton Pro" panose="020F0603020208020904" pitchFamily="34" charset="-94"/>
              </a:rPr>
              <a:t>https://semiautomaticgit.github.io/SemiAutomaticClassificationPlugin/repository.xml</a:t>
            </a:r>
            <a:endParaRPr lang="tr-TR" sz="1400" dirty="0">
              <a:latin typeface="Tekton Pro" panose="020F0603020208020904" pitchFamily="34" charset="-94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2000" y="3383280"/>
            <a:ext cx="6080000" cy="333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02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05394"/>
            <a:ext cx="6080000" cy="3339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0000" y="3370215"/>
            <a:ext cx="6080000" cy="3331029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672544" y="0"/>
            <a:ext cx="5209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Semi-Automatic Classification Plugin (SCP) </a:t>
            </a:r>
            <a:r>
              <a:rPr lang="en-US" dirty="0" err="1" smtClean="0">
                <a:latin typeface="Tekton Pro" panose="020F0603020208020904" pitchFamily="34" charset="-94"/>
              </a:rPr>
              <a:t>Kurulumu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063837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457"/>
            <a:ext cx="6080000" cy="342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873819" y="0"/>
            <a:ext cx="4412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Görüntülerini</a:t>
            </a:r>
            <a:r>
              <a:rPr lang="en-US" dirty="0" smtClean="0">
                <a:latin typeface="Tekton Pro" panose="020F0603020208020904" pitchFamily="34" charset="-94"/>
              </a:rPr>
              <a:t> QGIS </a:t>
            </a:r>
            <a:r>
              <a:rPr lang="en-US" dirty="0" err="1" smtClean="0">
                <a:latin typeface="Tekton Pro" panose="020F0603020208020904" pitchFamily="34" charset="-94"/>
              </a:rPr>
              <a:t>Programına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Yükleme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106337"/>
            <a:ext cx="6080000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2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2955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0000" y="3276154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873819" y="0"/>
            <a:ext cx="4412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Görüntülerini</a:t>
            </a:r>
            <a:r>
              <a:rPr lang="en-US" dirty="0" smtClean="0">
                <a:latin typeface="Tekton Pro" panose="020F0603020208020904" pitchFamily="34" charset="-94"/>
              </a:rPr>
              <a:t> QGIS </a:t>
            </a:r>
            <a:r>
              <a:rPr lang="en-US" dirty="0" err="1" smtClean="0">
                <a:latin typeface="Tekton Pro" panose="020F0603020208020904" pitchFamily="34" charset="-94"/>
              </a:rPr>
              <a:t>Programına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Yükleme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21241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0277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000" y="3328406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571702" y="0"/>
            <a:ext cx="3016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Uydu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Görüntüsü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Bant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Ayarları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49229176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920</TotalTime>
  <Words>81</Words>
  <Application>Microsoft Office PowerPoint</Application>
  <PresentationFormat>Geniş ekran</PresentationFormat>
  <Paragraphs>18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Gill Sans MT</vt:lpstr>
      <vt:lpstr>Tekton Pro</vt:lpstr>
      <vt:lpstr>Gallery</vt:lpstr>
      <vt:lpstr>JEM456 FOTOJEOLOJİ VE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193</cp:revision>
  <dcterms:created xsi:type="dcterms:W3CDTF">2020-10-16T08:01:35Z</dcterms:created>
  <dcterms:modified xsi:type="dcterms:W3CDTF">2021-04-02T10:12:12Z</dcterms:modified>
</cp:coreProperties>
</file>