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873" r:id="rId2"/>
  </p:sldMasterIdLst>
  <p:sldIdLst>
    <p:sldId id="259" r:id="rId3"/>
    <p:sldId id="260" r:id="rId4"/>
    <p:sldId id="263" r:id="rId5"/>
    <p:sldId id="264" r:id="rId6"/>
    <p:sldId id="262" r:id="rId7"/>
    <p:sldId id="265" r:id="rId8"/>
    <p:sldId id="266" r:id="rId9"/>
    <p:sldId id="267" r:id="rId10"/>
    <p:sldId id="261" r:id="rId11"/>
    <p:sldId id="268" r:id="rId12"/>
    <p:sldId id="269" r:id="rId13"/>
    <p:sldId id="256" r:id="rId14"/>
    <p:sldId id="257" r:id="rId15"/>
    <p:sldId id="258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8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660"/>
  </p:normalViewPr>
  <p:slideViewPr>
    <p:cSldViewPr>
      <p:cViewPr varScale="1">
        <p:scale>
          <a:sx n="72" d="100"/>
          <a:sy n="72" d="100"/>
        </p:scale>
        <p:origin x="1224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4226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7888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3210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6784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4122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9090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2486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22.11.2018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200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22.11.2018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7314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22.11.2018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0349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708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4136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3668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8727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7985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0643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05920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320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6526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888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891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9119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22.11.2018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24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22.11.2018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9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22.11.2018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94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0347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485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22.11.2018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446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22.11.2018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744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fa.com/aboutfifa/socialresponsibility/sustainability/index.html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25005" t="39640" r="25929" b="22713"/>
          <a:stretch/>
        </p:blipFill>
        <p:spPr>
          <a:xfrm>
            <a:off x="-14114" y="4192"/>
            <a:ext cx="9144000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4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population consumption style and techn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1475657" y="310634"/>
            <a:ext cx="3681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>
                <a:solidFill>
                  <a:srgbClr val="00B0F0"/>
                </a:solidFill>
              </a:rPr>
              <a:t>Population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sz="3200" dirty="0" err="1">
                <a:solidFill>
                  <a:srgbClr val="00B0F0"/>
                </a:solidFill>
              </a:rPr>
              <a:t>consumption</a:t>
            </a:r>
            <a:endParaRPr lang="tr-TR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7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3664" y="807790"/>
            <a:ext cx="4950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err="1">
                <a:solidFill>
                  <a:schemeClr val="accent2"/>
                </a:solidFill>
              </a:rPr>
              <a:t>Regional</a:t>
            </a:r>
            <a:r>
              <a:rPr lang="tr-TR" sz="2800" dirty="0">
                <a:solidFill>
                  <a:schemeClr val="accent2"/>
                </a:solidFill>
              </a:rPr>
              <a:t> (</a:t>
            </a:r>
            <a:r>
              <a:rPr lang="tr-TR" sz="2800" dirty="0" err="1">
                <a:solidFill>
                  <a:schemeClr val="accent2"/>
                </a:solidFill>
              </a:rPr>
              <a:t>fair</a:t>
            </a:r>
            <a:r>
              <a:rPr lang="tr-TR" sz="2800" dirty="0">
                <a:solidFill>
                  <a:schemeClr val="accent2"/>
                </a:solidFill>
              </a:rPr>
              <a:t>) </a:t>
            </a:r>
            <a:r>
              <a:rPr lang="tr-TR" sz="2800" dirty="0" err="1">
                <a:solidFill>
                  <a:schemeClr val="accent2"/>
                </a:solidFill>
              </a:rPr>
              <a:t>trade</a:t>
            </a:r>
            <a:r>
              <a:rPr lang="tr-TR" sz="2800" dirty="0">
                <a:solidFill>
                  <a:schemeClr val="accent2"/>
                </a:solidFill>
              </a:rPr>
              <a:t> </a:t>
            </a:r>
            <a:r>
              <a:rPr lang="tr-TR" sz="2800" dirty="0" err="1" smtClean="0">
                <a:solidFill>
                  <a:schemeClr val="accent2"/>
                </a:solidFill>
              </a:rPr>
              <a:t>products</a:t>
            </a:r>
            <a:endParaRPr lang="tr-TR" sz="2800" dirty="0">
              <a:solidFill>
                <a:schemeClr val="accent2"/>
              </a:solidFill>
            </a:endParaRPr>
          </a:p>
        </p:txBody>
      </p:sp>
      <p:pic>
        <p:nvPicPr>
          <p:cNvPr id="9218" name="Picture 2" descr="Image result for Regional (fair) trade produ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08720"/>
            <a:ext cx="2941026" cy="410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fto.com/sites/default/files/styles/teaser/public/field/image/Charter%20web2.jpg?itok=OBPDwY6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452068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212797" y="18158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6A6A6A"/>
                </a:solidFill>
                <a:latin typeface="arial" panose="020B0604020202020204" pitchFamily="34" charset="0"/>
              </a:rPr>
              <a:t>Fair trade</a:t>
            </a:r>
            <a:r>
              <a:rPr lang="en-US" dirty="0">
                <a:solidFill>
                  <a:srgbClr val="545454"/>
                </a:solidFill>
                <a:latin typeface="arial" panose="020B0604020202020204" pitchFamily="34" charset="0"/>
              </a:rPr>
              <a:t> is a social movement whose stated goal is to help producers in developing countries achieve better trading conditions and to promote sustainability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966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3131840" y="404664"/>
            <a:ext cx="2952328" cy="10081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Sürdürülebilirlik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1259632" y="1844824"/>
            <a:ext cx="1728192" cy="10081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002060"/>
                </a:solidFill>
              </a:rPr>
              <a:t>Ekonomik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3635896" y="1844824"/>
            <a:ext cx="1728192" cy="10081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008000"/>
                </a:solidFill>
              </a:rPr>
              <a:t>Çevresel</a:t>
            </a:r>
            <a:endParaRPr lang="tr-TR" b="1" dirty="0">
              <a:solidFill>
                <a:srgbClr val="008000"/>
              </a:solidFill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6012160" y="1844824"/>
            <a:ext cx="1728192" cy="10081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Sosyal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971600" y="3140968"/>
            <a:ext cx="20162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-Maliyetlerin azalması</a:t>
            </a:r>
          </a:p>
          <a:p>
            <a:r>
              <a:rPr lang="tr-TR" sz="1600" dirty="0" smtClean="0"/>
              <a:t>-Özvarlıkların etkin     kullanılması.</a:t>
            </a:r>
          </a:p>
          <a:p>
            <a:r>
              <a:rPr lang="tr-TR" sz="1600" dirty="0" smtClean="0"/>
              <a:t>-Kalite</a:t>
            </a:r>
          </a:p>
          <a:p>
            <a:r>
              <a:rPr lang="tr-TR" sz="1600" dirty="0" smtClean="0"/>
              <a:t>Müşteri memnuniyeti</a:t>
            </a:r>
          </a:p>
          <a:p>
            <a:endParaRPr lang="tr-TR" sz="1600" dirty="0" smtClean="0"/>
          </a:p>
          <a:p>
            <a:endParaRPr lang="tr-TR" sz="1600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3419872" y="3140968"/>
            <a:ext cx="2268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-</a:t>
            </a:r>
            <a:r>
              <a:rPr lang="tr-TR" sz="1200" dirty="0" err="1" smtClean="0"/>
              <a:t>Salınımların</a:t>
            </a:r>
            <a:r>
              <a:rPr lang="tr-TR" sz="1200" dirty="0" smtClean="0"/>
              <a:t> azaltılması</a:t>
            </a:r>
          </a:p>
          <a:p>
            <a:r>
              <a:rPr lang="tr-TR" sz="1200" dirty="0" smtClean="0"/>
              <a:t>-Atıkların azaltılması</a:t>
            </a:r>
          </a:p>
          <a:p>
            <a:r>
              <a:rPr lang="tr-TR" sz="1200" dirty="0" smtClean="0"/>
              <a:t>-Enerji verimliliği</a:t>
            </a:r>
          </a:p>
          <a:p>
            <a:r>
              <a:rPr lang="tr-TR" sz="1200" dirty="0" smtClean="0"/>
              <a:t> -Doğal kaynakların korunması</a:t>
            </a:r>
            <a:endParaRPr lang="tr-TR" sz="1200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6084168" y="3140968"/>
            <a:ext cx="2016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-Sağlık ve güvenlik</a:t>
            </a:r>
          </a:p>
          <a:p>
            <a:r>
              <a:rPr lang="tr-TR" sz="1200" dirty="0" smtClean="0"/>
              <a:t>-Toplum üzerinde en az olumsuz etki</a:t>
            </a:r>
          </a:p>
          <a:p>
            <a:r>
              <a:rPr lang="tr-TR" sz="1200" dirty="0" smtClean="0"/>
              <a:t>-Kanun ve  yönetmeliklere uyum</a:t>
            </a:r>
          </a:p>
          <a:p>
            <a:r>
              <a:rPr lang="tr-TR" sz="1200" dirty="0" smtClean="0"/>
              <a:t>-Paydaşlarla güçlü  ilişkilerin kurulması</a:t>
            </a:r>
            <a:endParaRPr lang="tr-TR" sz="1200" dirty="0"/>
          </a:p>
        </p:txBody>
      </p:sp>
      <p:cxnSp>
        <p:nvCxnSpPr>
          <p:cNvPr id="27" name="26 Düz Ok Bağlayıcısı"/>
          <p:cNvCxnSpPr>
            <a:stCxn id="7" idx="1"/>
          </p:cNvCxnSpPr>
          <p:nvPr/>
        </p:nvCxnSpPr>
        <p:spPr>
          <a:xfrm flipH="1">
            <a:off x="1979712" y="908720"/>
            <a:ext cx="115212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Düz Ok Bağlayıcısı"/>
          <p:cNvCxnSpPr/>
          <p:nvPr/>
        </p:nvCxnSpPr>
        <p:spPr>
          <a:xfrm>
            <a:off x="6084168" y="836712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Düz Ok Bağlayıcısı"/>
          <p:cNvCxnSpPr>
            <a:stCxn id="10" idx="3"/>
            <a:endCxn id="11" idx="1"/>
          </p:cNvCxnSpPr>
          <p:nvPr/>
        </p:nvCxnSpPr>
        <p:spPr>
          <a:xfrm>
            <a:off x="2987824" y="2348880"/>
            <a:ext cx="64807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Düz Ok Bağlayıcısı"/>
          <p:cNvCxnSpPr/>
          <p:nvPr/>
        </p:nvCxnSpPr>
        <p:spPr>
          <a:xfrm>
            <a:off x="5364088" y="2348880"/>
            <a:ext cx="64807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331640" y="2556629"/>
            <a:ext cx="662473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tr-TR" sz="9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/>
            </a:r>
            <a:br>
              <a:rPr kumimoji="0" lang="tr-TR" sz="9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</a:b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FIFA- Sürdürebilirlik boyutları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Football for Hope</a:t>
            </a:r>
          </a:p>
          <a:p>
            <a:r>
              <a:rPr lang="en-US" dirty="0"/>
              <a:t>Football for the Planet</a:t>
            </a:r>
          </a:p>
          <a:p>
            <a:r>
              <a:rPr lang="en-US" dirty="0"/>
              <a:t>Anti-discrimination</a:t>
            </a:r>
          </a:p>
          <a:p>
            <a:r>
              <a:rPr lang="en-US" dirty="0"/>
              <a:t>Fair Play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698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IAAF SUSTAINABLE DEVELOPMENT COMMISSION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08920"/>
            <a:ext cx="4572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66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7318" y="306010"/>
            <a:ext cx="694613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sz="3200" dirty="0" err="1" smtClean="0">
                <a:solidFill>
                  <a:srgbClr val="0070C0"/>
                </a:solidFill>
              </a:rPr>
              <a:t>Sustainable</a:t>
            </a:r>
            <a:r>
              <a:rPr lang="tr-TR" sz="3200" dirty="0" smtClean="0">
                <a:solidFill>
                  <a:srgbClr val="0070C0"/>
                </a:solidFill>
              </a:rPr>
              <a:t> </a:t>
            </a:r>
            <a:r>
              <a:rPr lang="tr-TR" sz="3200" dirty="0" err="1">
                <a:solidFill>
                  <a:srgbClr val="0070C0"/>
                </a:solidFill>
              </a:rPr>
              <a:t>development</a:t>
            </a:r>
            <a:r>
              <a:rPr lang="tr-TR" sz="3200" dirty="0">
                <a:solidFill>
                  <a:srgbClr val="0070C0"/>
                </a:solidFill>
              </a:rPr>
              <a:t> </a:t>
            </a:r>
            <a:r>
              <a:rPr lang="tr-TR" sz="3200" dirty="0" err="1">
                <a:solidFill>
                  <a:srgbClr val="0070C0"/>
                </a:solidFill>
              </a:rPr>
              <a:t>indicators</a:t>
            </a:r>
            <a:r>
              <a:rPr lang="tr-TR" sz="3200" dirty="0">
                <a:solidFill>
                  <a:srgbClr val="0070C0"/>
                </a:solidFill>
              </a:rPr>
              <a:t> </a:t>
            </a:r>
            <a:endParaRPr lang="tr-TR" sz="3200" dirty="0" smtClean="0">
              <a:solidFill>
                <a:srgbClr val="0070C0"/>
              </a:solidFill>
            </a:endParaRPr>
          </a:p>
          <a:p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528570" y="1075996"/>
            <a:ext cx="1227067" cy="55213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wordArtVert" wrap="square">
            <a:spAutoFit/>
          </a:bodyPr>
          <a:lstStyle/>
          <a:p>
            <a:r>
              <a:rPr lang="tr-TR" sz="2000" spc="-150" dirty="0" err="1" smtClean="0">
                <a:solidFill>
                  <a:srgbClr val="FFFF00"/>
                </a:solidFill>
              </a:rPr>
              <a:t>Transportation</a:t>
            </a:r>
            <a:endParaRPr lang="tr-TR" sz="2000" spc="-150" dirty="0" smtClean="0">
              <a:solidFill>
                <a:srgbClr val="FFFF00"/>
              </a:solidFill>
            </a:endParaRPr>
          </a:p>
          <a:p>
            <a:endParaRPr lang="tr-TR" sz="2000" spc="-150" dirty="0">
              <a:solidFill>
                <a:srgbClr val="FFFF00"/>
              </a:solidFill>
            </a:endParaRPr>
          </a:p>
          <a:p>
            <a:r>
              <a:rPr lang="tr-TR" sz="2000" spc="-150" dirty="0" smtClean="0">
                <a:solidFill>
                  <a:srgbClr val="FFFF00"/>
                </a:solidFill>
              </a:rPr>
              <a:t> </a:t>
            </a:r>
            <a:r>
              <a:rPr lang="tr-TR" sz="2000" spc="-150" dirty="0">
                <a:solidFill>
                  <a:srgbClr val="FFFF00"/>
                </a:solidFill>
              </a:rPr>
              <a:t>S</a:t>
            </a:r>
            <a:r>
              <a:rPr lang="tr-TR" sz="2000" spc="-150" dirty="0" smtClean="0">
                <a:solidFill>
                  <a:srgbClr val="FFFF00"/>
                </a:solidFill>
              </a:rPr>
              <a:t>ystem </a:t>
            </a:r>
            <a:endParaRPr lang="tr-TR" sz="2000" spc="-150" dirty="0">
              <a:solidFill>
                <a:srgbClr val="FFFF00"/>
              </a:solidFill>
            </a:endParaRPr>
          </a:p>
        </p:txBody>
      </p:sp>
      <p:pic>
        <p:nvPicPr>
          <p:cNvPr id="1028" name="Picture 4" descr="Factors influencing the Development of Transport Syste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72816"/>
            <a:ext cx="4536504" cy="42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30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9552" y="476672"/>
            <a:ext cx="40921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dirty="0" err="1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</a:rPr>
              <a:t>Poverty</a:t>
            </a:r>
            <a:r>
              <a:rPr lang="tr-TR" sz="4400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</a:rPr>
              <a:t> rate</a:t>
            </a:r>
          </a:p>
        </p:txBody>
      </p:sp>
      <p:pic>
        <p:nvPicPr>
          <p:cNvPr id="3074" name="Picture 2" descr="Image result for pover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5307050" cy="34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87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 rot="19052358">
            <a:off x="-298092" y="1192570"/>
            <a:ext cx="46265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6000" dirty="0" err="1"/>
              <a:t>Public</a:t>
            </a:r>
            <a:r>
              <a:rPr lang="tr-TR" sz="6000" dirty="0"/>
              <a:t> </a:t>
            </a:r>
            <a:r>
              <a:rPr lang="tr-TR" sz="6000" dirty="0" err="1"/>
              <a:t>safety</a:t>
            </a:r>
            <a:endParaRPr lang="tr-TR" sz="6000" dirty="0"/>
          </a:p>
        </p:txBody>
      </p:sp>
      <p:pic>
        <p:nvPicPr>
          <p:cNvPr id="4098" name="Picture 2" descr="Image result for public safety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736" y="0"/>
            <a:ext cx="3312368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public safety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08920"/>
            <a:ext cx="328446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10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ocial integration the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40768"/>
            <a:ext cx="41148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social integration theo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34" y="120876"/>
            <a:ext cx="3384376" cy="202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 rot="313705">
            <a:off x="1353386" y="2726475"/>
            <a:ext cx="27679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 err="1">
                <a:solidFill>
                  <a:srgbClr val="7030A0"/>
                </a:solidFill>
              </a:rPr>
              <a:t>Social</a:t>
            </a:r>
            <a:r>
              <a:rPr lang="tr-TR" sz="4000" dirty="0">
                <a:solidFill>
                  <a:srgbClr val="7030A0"/>
                </a:solidFill>
              </a:rPr>
              <a:t> </a:t>
            </a:r>
            <a:r>
              <a:rPr lang="tr-TR" sz="4000" dirty="0" err="1" smtClean="0">
                <a:solidFill>
                  <a:srgbClr val="7030A0"/>
                </a:solidFill>
              </a:rPr>
              <a:t>integration</a:t>
            </a:r>
            <a:endParaRPr lang="tr-TR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9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71600" y="1124744"/>
            <a:ext cx="37192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dirty="0" err="1">
                <a:solidFill>
                  <a:srgbClr val="C00000"/>
                </a:solidFill>
              </a:rPr>
              <a:t>Leisure</a:t>
            </a:r>
            <a:r>
              <a:rPr lang="tr-TR" sz="4000" dirty="0">
                <a:solidFill>
                  <a:srgbClr val="C00000"/>
                </a:solidFill>
              </a:rPr>
              <a:t> </a:t>
            </a:r>
            <a:r>
              <a:rPr lang="tr-TR" sz="4000" dirty="0" err="1">
                <a:solidFill>
                  <a:srgbClr val="C00000"/>
                </a:solidFill>
              </a:rPr>
              <a:t>activity</a:t>
            </a:r>
            <a:endParaRPr lang="tr-TR" sz="40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Image result for leisure activ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975" y="2276872"/>
            <a:ext cx="571418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71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01947" y="220468"/>
            <a:ext cx="48029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dirty="0" err="1">
                <a:solidFill>
                  <a:srgbClr val="FF0000"/>
                </a:solidFill>
              </a:rPr>
              <a:t>Health</a:t>
            </a:r>
            <a:r>
              <a:rPr lang="tr-TR" sz="4000" dirty="0">
                <a:solidFill>
                  <a:srgbClr val="FF0000"/>
                </a:solidFill>
              </a:rPr>
              <a:t> </a:t>
            </a:r>
            <a:r>
              <a:rPr lang="tr-TR" sz="4000" dirty="0" err="1">
                <a:solidFill>
                  <a:srgbClr val="FF0000"/>
                </a:solidFill>
              </a:rPr>
              <a:t>care</a:t>
            </a:r>
            <a:r>
              <a:rPr lang="tr-TR" sz="4000" dirty="0">
                <a:solidFill>
                  <a:srgbClr val="FF0000"/>
                </a:solidFill>
              </a:rPr>
              <a:t> </a:t>
            </a:r>
            <a:r>
              <a:rPr lang="tr-TR" sz="4000" dirty="0" err="1" smtClean="0">
                <a:solidFill>
                  <a:srgbClr val="FF0000"/>
                </a:solidFill>
              </a:rPr>
              <a:t>systems</a:t>
            </a:r>
            <a:endParaRPr lang="tr-TR" sz="40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Image result for health care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9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-12898" y="764704"/>
            <a:ext cx="76177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dirty="0" err="1">
                <a:solidFill>
                  <a:srgbClr val="FFC000"/>
                </a:solidFill>
              </a:rPr>
              <a:t>The</a:t>
            </a:r>
            <a:r>
              <a:rPr lang="tr-TR" sz="4000" b="1" dirty="0">
                <a:solidFill>
                  <a:srgbClr val="FFC000"/>
                </a:solidFill>
              </a:rPr>
              <a:t> </a:t>
            </a:r>
            <a:r>
              <a:rPr lang="tr-TR" sz="4000" b="1" dirty="0" err="1">
                <a:solidFill>
                  <a:srgbClr val="FFC000"/>
                </a:solidFill>
              </a:rPr>
              <a:t>children</a:t>
            </a:r>
            <a:r>
              <a:rPr lang="tr-TR" sz="4000" b="1" dirty="0">
                <a:solidFill>
                  <a:srgbClr val="FFC000"/>
                </a:solidFill>
              </a:rPr>
              <a:t> </a:t>
            </a:r>
            <a:r>
              <a:rPr lang="tr-TR" sz="4000" b="1" dirty="0" smtClean="0">
                <a:solidFill>
                  <a:srgbClr val="FFC000"/>
                </a:solidFill>
              </a:rPr>
              <a:t>&amp; </a:t>
            </a:r>
            <a:r>
              <a:rPr lang="tr-TR" sz="4000" b="1" dirty="0" err="1">
                <a:solidFill>
                  <a:srgbClr val="FFC000"/>
                </a:solidFill>
              </a:rPr>
              <a:t>their</a:t>
            </a:r>
            <a:r>
              <a:rPr lang="tr-TR" sz="4000" b="1" dirty="0">
                <a:solidFill>
                  <a:srgbClr val="FFC000"/>
                </a:solidFill>
              </a:rPr>
              <a:t> </a:t>
            </a:r>
            <a:r>
              <a:rPr lang="tr-TR" sz="4000" b="1" dirty="0" err="1">
                <a:solidFill>
                  <a:srgbClr val="FFC000"/>
                </a:solidFill>
              </a:rPr>
              <a:t>education</a:t>
            </a:r>
            <a:endParaRPr lang="tr-TR" sz="4000" b="1" dirty="0">
              <a:solidFill>
                <a:srgbClr val="FFC000"/>
              </a:solidFill>
            </a:endParaRPr>
          </a:p>
        </p:txBody>
      </p:sp>
      <p:pic>
        <p:nvPicPr>
          <p:cNvPr id="7170" name="Picture 2" descr="Image result for children &amp; their edu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48" y="1988840"/>
            <a:ext cx="9014352" cy="424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18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7062" y="343546"/>
            <a:ext cx="700063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/>
              <a:t> </a:t>
            </a:r>
            <a:r>
              <a:rPr lang="tr-TR" sz="3200" dirty="0" err="1" smtClean="0">
                <a:solidFill>
                  <a:srgbClr val="00B0F0"/>
                </a:solidFill>
              </a:rPr>
              <a:t>Sustainable</a:t>
            </a:r>
            <a:r>
              <a:rPr lang="tr-TR" sz="3200" dirty="0" smtClean="0">
                <a:solidFill>
                  <a:srgbClr val="00B0F0"/>
                </a:solidFill>
              </a:rPr>
              <a:t> </a:t>
            </a:r>
            <a:r>
              <a:rPr lang="tr-TR" sz="3200" dirty="0" err="1">
                <a:solidFill>
                  <a:srgbClr val="00B0F0"/>
                </a:solidFill>
              </a:rPr>
              <a:t>development</a:t>
            </a:r>
            <a:r>
              <a:rPr lang="tr-TR" sz="3200" dirty="0">
                <a:solidFill>
                  <a:srgbClr val="00B0F0"/>
                </a:solidFill>
              </a:rPr>
              <a:t> </a:t>
            </a:r>
            <a:r>
              <a:rPr lang="tr-TR" sz="3200" dirty="0" err="1">
                <a:solidFill>
                  <a:srgbClr val="00B0F0"/>
                </a:solidFill>
              </a:rPr>
              <a:t>indicators</a:t>
            </a:r>
            <a:r>
              <a:rPr lang="tr-TR" sz="3200" dirty="0">
                <a:solidFill>
                  <a:srgbClr val="00B0F0"/>
                </a:solidFill>
              </a:rPr>
              <a:t> </a:t>
            </a:r>
            <a:endParaRPr lang="tr-TR" sz="3200" dirty="0" smtClean="0">
              <a:solidFill>
                <a:srgbClr val="00B0F0"/>
              </a:solidFill>
            </a:endParaRPr>
          </a:p>
          <a:p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3339900" y="4843025"/>
            <a:ext cx="2600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per</a:t>
            </a:r>
            <a:r>
              <a:rPr lang="tr-TR" dirty="0"/>
              <a:t> </a:t>
            </a:r>
            <a:r>
              <a:rPr lang="tr-TR" dirty="0" err="1"/>
              <a:t>capita</a:t>
            </a:r>
            <a:r>
              <a:rPr lang="tr-TR" dirty="0"/>
              <a:t> </a:t>
            </a:r>
            <a:r>
              <a:rPr lang="tr-TR" dirty="0" err="1" smtClean="0"/>
              <a:t>income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251520" y="1205320"/>
            <a:ext cx="55050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dirty="0" err="1"/>
              <a:t>The</a:t>
            </a:r>
            <a:r>
              <a:rPr lang="tr-TR" sz="4000" dirty="0"/>
              <a:t> </a:t>
            </a:r>
            <a:r>
              <a:rPr lang="tr-TR" sz="4000" dirty="0" err="1"/>
              <a:t>working</a:t>
            </a:r>
            <a:r>
              <a:rPr lang="tr-TR" sz="4000" dirty="0"/>
              <a:t> </a:t>
            </a:r>
            <a:r>
              <a:rPr lang="tr-TR" sz="4000" dirty="0" err="1"/>
              <a:t>conditions</a:t>
            </a:r>
            <a:endParaRPr lang="tr-TR" sz="4000" dirty="0"/>
          </a:p>
        </p:txBody>
      </p:sp>
      <p:pic>
        <p:nvPicPr>
          <p:cNvPr id="8194" name="Picture 2" descr="Image result for The working condi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782" y="1913206"/>
            <a:ext cx="6097714" cy="486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6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ristal">
  <a:themeElements>
    <a:clrScheme name="Kristal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Kristal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istal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TM02892315[[fn=Duman]]</Template>
  <TotalTime>189</TotalTime>
  <Words>112</Words>
  <Application>Microsoft Office PowerPoint</Application>
  <PresentationFormat>Ekran Gösterisi (4:3)</PresentationFormat>
  <Paragraphs>39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14</vt:i4>
      </vt:variant>
    </vt:vector>
  </HeadingPairs>
  <TitlesOfParts>
    <vt:vector size="25" baseType="lpstr">
      <vt:lpstr>arial</vt:lpstr>
      <vt:lpstr>arial</vt:lpstr>
      <vt:lpstr>Calibri</vt:lpstr>
      <vt:lpstr>Calibri Light</vt:lpstr>
      <vt:lpstr>Cambria</vt:lpstr>
      <vt:lpstr>Trebuchet MS</vt:lpstr>
      <vt:lpstr>Verdana</vt:lpstr>
      <vt:lpstr>Wingdings 2</vt:lpstr>
      <vt:lpstr>Wingdings 3</vt:lpstr>
      <vt:lpstr>HDOfficeLightV0</vt:lpstr>
      <vt:lpstr>Kristal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FIFA- Sürdürebilirlik boyutları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vb</dc:creator>
  <cp:lastModifiedBy>hp</cp:lastModifiedBy>
  <cp:revision>18</cp:revision>
  <dcterms:created xsi:type="dcterms:W3CDTF">2014-10-23T10:50:06Z</dcterms:created>
  <dcterms:modified xsi:type="dcterms:W3CDTF">2018-11-22T13:42:59Z</dcterms:modified>
</cp:coreProperties>
</file>