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1" r:id="rId1"/>
  </p:sldMasterIdLst>
  <p:notesMasterIdLst>
    <p:notesMasterId r:id="rId12"/>
  </p:notesMasterIdLst>
  <p:sldIdLst>
    <p:sldId id="398" r:id="rId2"/>
    <p:sldId id="460" r:id="rId3"/>
    <p:sldId id="531" r:id="rId4"/>
    <p:sldId id="532" r:id="rId5"/>
    <p:sldId id="461" r:id="rId6"/>
    <p:sldId id="462" r:id="rId7"/>
    <p:sldId id="464" r:id="rId8"/>
    <p:sldId id="533" r:id="rId9"/>
    <p:sldId id="534" r:id="rId10"/>
    <p:sldId id="535" r:id="rId11"/>
  </p:sldIdLst>
  <p:sldSz cx="9144000" cy="6858000" type="screen4x3"/>
  <p:notesSz cx="6858000" cy="9144000"/>
  <p:defaultTextStyle>
    <a:defPPr>
      <a:defRPr lang="en-US"/>
    </a:defPPr>
    <a:lvl1pPr algn="l" rtl="0" fontAlgn="base">
      <a:spcBef>
        <a:spcPct val="20000"/>
      </a:spcBef>
      <a:spcAft>
        <a:spcPct val="0"/>
      </a:spcAft>
      <a:buClr>
        <a:schemeClr val="tx2"/>
      </a:buClr>
      <a:buSzPct val="75000"/>
      <a:buFont typeface="Wingdings" pitchFamily="2" charset="2"/>
      <a:buChar char="n"/>
      <a:defRPr sz="32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1pPr>
    <a:lvl2pPr marL="457200" algn="l" rtl="0" fontAlgn="base">
      <a:spcBef>
        <a:spcPct val="20000"/>
      </a:spcBef>
      <a:spcAft>
        <a:spcPct val="0"/>
      </a:spcAft>
      <a:buClr>
        <a:schemeClr val="tx2"/>
      </a:buClr>
      <a:buSzPct val="75000"/>
      <a:buFont typeface="Wingdings" pitchFamily="2" charset="2"/>
      <a:buChar char="n"/>
      <a:defRPr sz="32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2pPr>
    <a:lvl3pPr marL="914400" algn="l" rtl="0" fontAlgn="base">
      <a:spcBef>
        <a:spcPct val="20000"/>
      </a:spcBef>
      <a:spcAft>
        <a:spcPct val="0"/>
      </a:spcAft>
      <a:buClr>
        <a:schemeClr val="tx2"/>
      </a:buClr>
      <a:buSzPct val="75000"/>
      <a:buFont typeface="Wingdings" pitchFamily="2" charset="2"/>
      <a:buChar char="n"/>
      <a:defRPr sz="32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3pPr>
    <a:lvl4pPr marL="1371600" algn="l" rtl="0" fontAlgn="base">
      <a:spcBef>
        <a:spcPct val="20000"/>
      </a:spcBef>
      <a:spcAft>
        <a:spcPct val="0"/>
      </a:spcAft>
      <a:buClr>
        <a:schemeClr val="tx2"/>
      </a:buClr>
      <a:buSzPct val="75000"/>
      <a:buFont typeface="Wingdings" pitchFamily="2" charset="2"/>
      <a:buChar char="n"/>
      <a:defRPr sz="32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4pPr>
    <a:lvl5pPr marL="1828800" algn="l" rtl="0" fontAlgn="base">
      <a:spcBef>
        <a:spcPct val="20000"/>
      </a:spcBef>
      <a:spcAft>
        <a:spcPct val="0"/>
      </a:spcAft>
      <a:buClr>
        <a:schemeClr val="tx2"/>
      </a:buClr>
      <a:buSzPct val="75000"/>
      <a:buFont typeface="Wingdings" pitchFamily="2" charset="2"/>
      <a:buChar char="n"/>
      <a:defRPr sz="32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5pPr>
    <a:lvl6pPr marL="2286000" algn="l" defTabSz="914400" rtl="0" eaLnBrk="1" latinLnBrk="0" hangingPunct="1">
      <a:defRPr sz="32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6pPr>
    <a:lvl7pPr marL="2743200" algn="l" defTabSz="914400" rtl="0" eaLnBrk="1" latinLnBrk="0" hangingPunct="1">
      <a:defRPr sz="32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7pPr>
    <a:lvl8pPr marL="3200400" algn="l" defTabSz="914400" rtl="0" eaLnBrk="1" latinLnBrk="0" hangingPunct="1">
      <a:defRPr sz="32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8pPr>
    <a:lvl9pPr marL="3657600" algn="l" defTabSz="914400" rtl="0" eaLnBrk="1" latinLnBrk="0" hangingPunct="1">
      <a:defRPr sz="32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A50021"/>
    <a:srgbClr val="2CB8D4"/>
    <a:srgbClr val="70E67B"/>
    <a:srgbClr val="1EAE2C"/>
    <a:srgbClr val="FF0066"/>
    <a:srgbClr val="FFFF00"/>
  </p:clrMru>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56" autoAdjust="0"/>
    <p:restoredTop sz="86418" autoAdjust="0"/>
  </p:normalViewPr>
  <p:slideViewPr>
    <p:cSldViewPr>
      <p:cViewPr>
        <p:scale>
          <a:sx n="98" d="100"/>
          <a:sy n="98" d="100"/>
        </p:scale>
        <p:origin x="-72" y="1074"/>
      </p:cViewPr>
      <p:guideLst>
        <p:guide orient="horz" pos="2160"/>
        <p:guide pos="2880"/>
      </p:guideLst>
    </p:cSldViewPr>
  </p:slideViewPr>
  <p:outlineViewPr>
    <p:cViewPr>
      <p:scale>
        <a:sx n="33" d="100"/>
        <a:sy n="33" d="100"/>
      </p:scale>
      <p:origin x="168" y="4482"/>
    </p:cViewPr>
  </p:outlineViewPr>
  <p:notesTextViewPr>
    <p:cViewPr>
      <p:scale>
        <a:sx n="100" d="100"/>
        <a:sy n="100" d="100"/>
      </p:scale>
      <p:origin x="0" y="0"/>
    </p:cViewPr>
  </p:notesTextViewPr>
  <p:sorterViewPr>
    <p:cViewPr>
      <p:scale>
        <a:sx n="50" d="100"/>
        <a:sy n="5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78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buClrTx/>
              <a:buSzTx/>
              <a:buFontTx/>
              <a:buNone/>
              <a:defRPr sz="1200">
                <a:effectLst/>
              </a:defRPr>
            </a:lvl1pPr>
          </a:lstStyle>
          <a:p>
            <a:pPr>
              <a:defRPr/>
            </a:pPr>
            <a:endParaRPr lang="en-US"/>
          </a:p>
        </p:txBody>
      </p:sp>
      <p:sp>
        <p:nvSpPr>
          <p:cNvPr id="207875"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buClrTx/>
              <a:buSzTx/>
              <a:buFontTx/>
              <a:buNone/>
              <a:defRPr sz="1200">
                <a:effectLst/>
              </a:defRPr>
            </a:lvl1pPr>
          </a:lstStyle>
          <a:p>
            <a:pPr>
              <a:defRPr/>
            </a:pPr>
            <a:endParaRPr lang="en-US"/>
          </a:p>
        </p:txBody>
      </p:sp>
      <p:sp>
        <p:nvSpPr>
          <p:cNvPr id="13316"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0787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787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buClrTx/>
              <a:buSzTx/>
              <a:buFontTx/>
              <a:buNone/>
              <a:defRPr sz="1200">
                <a:effectLst/>
              </a:defRPr>
            </a:lvl1pPr>
          </a:lstStyle>
          <a:p>
            <a:pPr>
              <a:defRPr/>
            </a:pPr>
            <a:endParaRPr lang="en-US"/>
          </a:p>
        </p:txBody>
      </p:sp>
      <p:sp>
        <p:nvSpPr>
          <p:cNvPr id="20787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spcBef>
                <a:spcPct val="0"/>
              </a:spcBef>
              <a:buClrTx/>
              <a:buSzTx/>
              <a:buFontTx/>
              <a:buNone/>
              <a:defRPr sz="1200">
                <a:effectLst/>
              </a:defRPr>
            </a:lvl1pPr>
          </a:lstStyle>
          <a:p>
            <a:pPr>
              <a:defRPr/>
            </a:pPr>
            <a:fld id="{C81366B3-5BC7-4B34-8BE2-368E2A4F81D7}"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 Slayt Görüntüsü Yer Tutucusu"/>
          <p:cNvSpPr>
            <a:spLocks noGrp="1" noRot="1" noChangeAspect="1" noTextEdit="1"/>
          </p:cNvSpPr>
          <p:nvPr>
            <p:ph type="sldImg"/>
          </p:nvPr>
        </p:nvSpPr>
        <p:spPr>
          <a:ln/>
        </p:spPr>
      </p:sp>
      <p:sp>
        <p:nvSpPr>
          <p:cNvPr id="14339" name="2 Not Yer Tutucusu"/>
          <p:cNvSpPr>
            <a:spLocks noGrp="1"/>
          </p:cNvSpPr>
          <p:nvPr>
            <p:ph type="body" idx="1"/>
          </p:nvPr>
        </p:nvSpPr>
        <p:spPr>
          <a:noFill/>
          <a:ln/>
        </p:spPr>
        <p:txBody>
          <a:bodyPr/>
          <a:lstStyle/>
          <a:p>
            <a:endParaRPr lang="tr-TR" smtClean="0"/>
          </a:p>
        </p:txBody>
      </p:sp>
      <p:sp>
        <p:nvSpPr>
          <p:cNvPr id="14340" name="3 Slayt Numarası Yer Tutucusu"/>
          <p:cNvSpPr>
            <a:spLocks noGrp="1"/>
          </p:cNvSpPr>
          <p:nvPr>
            <p:ph type="sldNum" sz="quarter" idx="5"/>
          </p:nvPr>
        </p:nvSpPr>
        <p:spPr>
          <a:noFill/>
        </p:spPr>
        <p:txBody>
          <a:bodyPr/>
          <a:lstStyle/>
          <a:p>
            <a:fld id="{2A39B509-590D-48C1-AC78-D9A14C6907B1}" type="slidenum">
              <a:rPr lang="en-US" smtClean="0"/>
              <a:pPr/>
              <a:t>4</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8478838" cy="6173788"/>
            <a:chOff x="0" y="0"/>
            <a:chExt cx="5341" cy="3889"/>
          </a:xfrm>
        </p:grpSpPr>
        <p:sp>
          <p:nvSpPr>
            <p:cNvPr id="5" name="Freeform 3"/>
            <p:cNvSpPr>
              <a:spLocks/>
            </p:cNvSpPr>
            <p:nvPr/>
          </p:nvSpPr>
          <p:spPr bwMode="auto">
            <a:xfrm>
              <a:off x="0" y="0"/>
              <a:ext cx="3863" cy="3889"/>
            </a:xfrm>
            <a:custGeom>
              <a:avLst/>
              <a:gdLst/>
              <a:ahLst/>
              <a:cxnLst>
                <a:cxn ang="0">
                  <a:pos x="3862" y="3418"/>
                </a:cxn>
                <a:cxn ang="0">
                  <a:pos x="457" y="0"/>
                </a:cxn>
                <a:cxn ang="0">
                  <a:pos x="0" y="0"/>
                </a:cxn>
                <a:cxn ang="0">
                  <a:pos x="0" y="481"/>
                </a:cxn>
                <a:cxn ang="0">
                  <a:pos x="3394" y="3888"/>
                </a:cxn>
                <a:cxn ang="0">
                  <a:pos x="3862" y="3418"/>
                </a:cxn>
              </a:cxnLst>
              <a:rect l="0" t="0" r="r" b="b"/>
              <a:pathLst>
                <a:path w="3863" h="3889">
                  <a:moveTo>
                    <a:pt x="3862" y="3418"/>
                  </a:moveTo>
                  <a:lnTo>
                    <a:pt x="457" y="0"/>
                  </a:lnTo>
                  <a:lnTo>
                    <a:pt x="0" y="0"/>
                  </a:lnTo>
                  <a:lnTo>
                    <a:pt x="0" y="481"/>
                  </a:lnTo>
                  <a:lnTo>
                    <a:pt x="3394" y="3888"/>
                  </a:lnTo>
                  <a:lnTo>
                    <a:pt x="3862" y="3418"/>
                  </a:lnTo>
                </a:path>
              </a:pathLst>
            </a:custGeom>
            <a:solidFill>
              <a:schemeClr val="bg1">
                <a:alpha val="50000"/>
              </a:schemeClr>
            </a:solidFill>
            <a:ln w="9525">
              <a:noFill/>
              <a:round/>
              <a:headEnd type="none" w="sm" len="sm"/>
              <a:tailEnd type="none" w="sm" len="sm"/>
            </a:ln>
            <a:effectLst/>
          </p:spPr>
          <p:txBody>
            <a:bodyPr/>
            <a:lstStyle/>
            <a:p>
              <a:pPr>
                <a:defRPr/>
              </a:pPr>
              <a:endParaRPr lang="tr-TR"/>
            </a:p>
          </p:txBody>
        </p:sp>
        <p:sp>
          <p:nvSpPr>
            <p:cNvPr id="6" name="Freeform 4"/>
            <p:cNvSpPr>
              <a:spLocks/>
            </p:cNvSpPr>
            <p:nvPr/>
          </p:nvSpPr>
          <p:spPr bwMode="auto">
            <a:xfrm>
              <a:off x="860" y="0"/>
              <a:ext cx="3394" cy="3223"/>
            </a:xfrm>
            <a:custGeom>
              <a:avLst/>
              <a:gdLst/>
              <a:ahLst/>
              <a:cxnLst>
                <a:cxn ang="0">
                  <a:pos x="370" y="0"/>
                </a:cxn>
                <a:cxn ang="0">
                  <a:pos x="3393" y="3036"/>
                </a:cxn>
                <a:cxn ang="0">
                  <a:pos x="3208" y="3222"/>
                </a:cxn>
                <a:cxn ang="0">
                  <a:pos x="0" y="0"/>
                </a:cxn>
                <a:cxn ang="0">
                  <a:pos x="370" y="0"/>
                </a:cxn>
              </a:cxnLst>
              <a:rect l="0" t="0" r="r" b="b"/>
              <a:pathLst>
                <a:path w="3394" h="3223">
                  <a:moveTo>
                    <a:pt x="370" y="0"/>
                  </a:moveTo>
                  <a:lnTo>
                    <a:pt x="3393" y="3036"/>
                  </a:lnTo>
                  <a:lnTo>
                    <a:pt x="3208" y="3222"/>
                  </a:lnTo>
                  <a:lnTo>
                    <a:pt x="0" y="0"/>
                  </a:lnTo>
                  <a:lnTo>
                    <a:pt x="370" y="0"/>
                  </a:lnTo>
                </a:path>
              </a:pathLst>
            </a:custGeom>
            <a:solidFill>
              <a:schemeClr val="bg1">
                <a:alpha val="50000"/>
              </a:schemeClr>
            </a:solidFill>
            <a:ln w="9525">
              <a:noFill/>
              <a:round/>
              <a:headEnd type="none" w="sm" len="sm"/>
              <a:tailEnd type="none" w="sm" len="sm"/>
            </a:ln>
            <a:effectLst/>
          </p:spPr>
          <p:txBody>
            <a:bodyPr/>
            <a:lstStyle/>
            <a:p>
              <a:pPr>
                <a:defRPr/>
              </a:pPr>
              <a:endParaRPr lang="tr-TR"/>
            </a:p>
          </p:txBody>
        </p:sp>
        <p:sp>
          <p:nvSpPr>
            <p:cNvPr id="7" name="Freeform 5"/>
            <p:cNvSpPr>
              <a:spLocks/>
            </p:cNvSpPr>
            <p:nvPr/>
          </p:nvSpPr>
          <p:spPr bwMode="auto">
            <a:xfrm>
              <a:off x="2187" y="0"/>
              <a:ext cx="2859" cy="2556"/>
            </a:xfrm>
            <a:custGeom>
              <a:avLst/>
              <a:gdLst/>
              <a:ahLst/>
              <a:cxnLst>
                <a:cxn ang="0">
                  <a:pos x="630" y="0"/>
                </a:cxn>
                <a:cxn ang="0">
                  <a:pos x="2858" y="2238"/>
                </a:cxn>
                <a:cxn ang="0">
                  <a:pos x="2543" y="2555"/>
                </a:cxn>
                <a:cxn ang="0">
                  <a:pos x="0" y="0"/>
                </a:cxn>
                <a:cxn ang="0">
                  <a:pos x="630" y="0"/>
                </a:cxn>
              </a:cxnLst>
              <a:rect l="0" t="0" r="r" b="b"/>
              <a:pathLst>
                <a:path w="2859" h="2556">
                  <a:moveTo>
                    <a:pt x="630" y="0"/>
                  </a:moveTo>
                  <a:lnTo>
                    <a:pt x="2858" y="2238"/>
                  </a:lnTo>
                  <a:lnTo>
                    <a:pt x="2543" y="2555"/>
                  </a:lnTo>
                  <a:lnTo>
                    <a:pt x="0" y="0"/>
                  </a:lnTo>
                  <a:lnTo>
                    <a:pt x="630" y="0"/>
                  </a:lnTo>
                </a:path>
              </a:pathLst>
            </a:custGeom>
            <a:solidFill>
              <a:schemeClr val="bg1">
                <a:alpha val="50000"/>
              </a:schemeClr>
            </a:solidFill>
            <a:ln w="9525">
              <a:noFill/>
              <a:round/>
              <a:headEnd type="none" w="sm" len="sm"/>
              <a:tailEnd type="none" w="sm" len="sm"/>
            </a:ln>
            <a:effectLst/>
          </p:spPr>
          <p:txBody>
            <a:bodyPr/>
            <a:lstStyle/>
            <a:p>
              <a:pPr>
                <a:defRPr/>
              </a:pPr>
              <a:endParaRPr lang="tr-TR"/>
            </a:p>
          </p:txBody>
        </p:sp>
        <p:sp>
          <p:nvSpPr>
            <p:cNvPr id="8" name="Freeform 6"/>
            <p:cNvSpPr>
              <a:spLocks/>
            </p:cNvSpPr>
            <p:nvPr/>
          </p:nvSpPr>
          <p:spPr bwMode="auto">
            <a:xfrm>
              <a:off x="3055" y="0"/>
              <a:ext cx="2286" cy="2121"/>
            </a:xfrm>
            <a:custGeom>
              <a:avLst/>
              <a:gdLst/>
              <a:ahLst/>
              <a:cxnLst>
                <a:cxn ang="0">
                  <a:pos x="0" y="0"/>
                </a:cxn>
                <a:cxn ang="0">
                  <a:pos x="2111" y="2120"/>
                </a:cxn>
                <a:cxn ang="0">
                  <a:pos x="2285" y="1945"/>
                </a:cxn>
                <a:cxn ang="0">
                  <a:pos x="348" y="0"/>
                </a:cxn>
                <a:cxn ang="0">
                  <a:pos x="0" y="0"/>
                </a:cxn>
              </a:cxnLst>
              <a:rect l="0" t="0" r="r" b="b"/>
              <a:pathLst>
                <a:path w="2286" h="2121">
                  <a:moveTo>
                    <a:pt x="0" y="0"/>
                  </a:moveTo>
                  <a:lnTo>
                    <a:pt x="2111" y="2120"/>
                  </a:lnTo>
                  <a:lnTo>
                    <a:pt x="2285" y="1945"/>
                  </a:lnTo>
                  <a:lnTo>
                    <a:pt x="348" y="0"/>
                  </a:lnTo>
                  <a:lnTo>
                    <a:pt x="0" y="0"/>
                  </a:lnTo>
                </a:path>
              </a:pathLst>
            </a:custGeom>
            <a:solidFill>
              <a:schemeClr val="bg1">
                <a:alpha val="50000"/>
              </a:schemeClr>
            </a:solidFill>
            <a:ln w="9525">
              <a:noFill/>
              <a:round/>
              <a:headEnd type="none" w="sm" len="sm"/>
              <a:tailEnd type="none" w="sm" len="sm"/>
            </a:ln>
            <a:effectLst/>
          </p:spPr>
          <p:txBody>
            <a:bodyPr/>
            <a:lstStyle/>
            <a:p>
              <a:pPr>
                <a:defRPr/>
              </a:pPr>
              <a:endParaRPr lang="tr-TR"/>
            </a:p>
          </p:txBody>
        </p:sp>
      </p:grpSp>
      <p:sp>
        <p:nvSpPr>
          <p:cNvPr id="239623" name="Rectangle 7"/>
          <p:cNvSpPr>
            <a:spLocks noGrp="1" noChangeArrowheads="1"/>
          </p:cNvSpPr>
          <p:nvPr>
            <p:ph type="ctrTitle" sz="quarter"/>
          </p:nvPr>
        </p:nvSpPr>
        <p:spPr>
          <a:xfrm>
            <a:off x="685800" y="1143000"/>
            <a:ext cx="7772400" cy="1143000"/>
          </a:xfrm>
        </p:spPr>
        <p:txBody>
          <a:bodyPr/>
          <a:lstStyle>
            <a:lvl1pPr>
              <a:defRPr/>
            </a:lvl1pPr>
          </a:lstStyle>
          <a:p>
            <a:r>
              <a:rPr lang="tr-TR"/>
              <a:t>Asıl başlık stili için tıklatın</a:t>
            </a:r>
          </a:p>
        </p:txBody>
      </p:sp>
      <p:sp>
        <p:nvSpPr>
          <p:cNvPr id="239624" name="Rectangle 8"/>
          <p:cNvSpPr>
            <a:spLocks noGrp="1" noChangeArrowheads="1"/>
          </p:cNvSpPr>
          <p:nvPr>
            <p:ph type="subTitle" sz="quarter" idx="1"/>
          </p:nvPr>
        </p:nvSpPr>
        <p:spPr>
          <a:xfrm>
            <a:off x="1371600" y="2819400"/>
            <a:ext cx="6400800" cy="1752600"/>
          </a:xfrm>
          <a:ln w="9525">
            <a:headEnd/>
            <a:tailEnd/>
          </a:ln>
        </p:spPr>
        <p:txBody>
          <a:bodyPr lIns="92075" tIns="46038" rIns="92075" bIns="46038"/>
          <a:lstStyle>
            <a:lvl1pPr marL="0" indent="0" algn="ctr">
              <a:buFont typeface="Wingdings" pitchFamily="2" charset="2"/>
              <a:buNone/>
              <a:defRPr/>
            </a:lvl1pPr>
          </a:lstStyle>
          <a:p>
            <a:r>
              <a:rPr lang="tr-TR"/>
              <a:t>Asıl alt başlık stilini düzenlemek için tıklatın</a:t>
            </a:r>
          </a:p>
        </p:txBody>
      </p:sp>
      <p:sp>
        <p:nvSpPr>
          <p:cNvPr id="9" name="Rectangle 9"/>
          <p:cNvSpPr>
            <a:spLocks noGrp="1" noChangeArrowheads="1"/>
          </p:cNvSpPr>
          <p:nvPr>
            <p:ph type="dt" sz="quarter" idx="10"/>
          </p:nvPr>
        </p:nvSpPr>
        <p:spPr/>
        <p:txBody>
          <a:bodyPr/>
          <a:lstStyle>
            <a:lvl1pPr>
              <a:defRPr>
                <a:solidFill>
                  <a:srgbClr val="FFFFFF"/>
                </a:solidFill>
              </a:defRPr>
            </a:lvl1pPr>
          </a:lstStyle>
          <a:p>
            <a:pPr>
              <a:defRPr/>
            </a:pPr>
            <a:endParaRPr lang="tr-TR"/>
          </a:p>
        </p:txBody>
      </p:sp>
      <p:sp>
        <p:nvSpPr>
          <p:cNvPr id="10" name="Rectangle 10"/>
          <p:cNvSpPr>
            <a:spLocks noGrp="1" noChangeArrowheads="1"/>
          </p:cNvSpPr>
          <p:nvPr>
            <p:ph type="ftr" sz="quarter" idx="11"/>
          </p:nvPr>
        </p:nvSpPr>
        <p:spPr/>
        <p:txBody>
          <a:bodyPr/>
          <a:lstStyle>
            <a:lvl1pPr>
              <a:defRPr>
                <a:solidFill>
                  <a:srgbClr val="FFFFFF"/>
                </a:solidFill>
              </a:defRPr>
            </a:lvl1pPr>
          </a:lstStyle>
          <a:p>
            <a:pPr>
              <a:defRPr/>
            </a:pPr>
            <a:endParaRPr lang="tr-TR"/>
          </a:p>
        </p:txBody>
      </p:sp>
      <p:sp>
        <p:nvSpPr>
          <p:cNvPr id="11" name="Rectangle 11"/>
          <p:cNvSpPr>
            <a:spLocks noGrp="1" noChangeArrowheads="1"/>
          </p:cNvSpPr>
          <p:nvPr>
            <p:ph type="sldNum" sz="quarter" idx="12"/>
          </p:nvPr>
        </p:nvSpPr>
        <p:spPr/>
        <p:txBody>
          <a:bodyPr/>
          <a:lstStyle>
            <a:lvl1pPr>
              <a:defRPr>
                <a:solidFill>
                  <a:srgbClr val="FFFFFF"/>
                </a:solidFill>
              </a:defRPr>
            </a:lvl1pPr>
          </a:lstStyle>
          <a:p>
            <a:pPr>
              <a:defRPr/>
            </a:pPr>
            <a:fld id="{D913AFBF-CDC0-4761-9C0E-72FB3110F78F}" type="slidenum">
              <a:rPr lang="tr-TR"/>
              <a:pPr>
                <a:defRPr/>
              </a:pPr>
              <a:t>‹#›</a:t>
            </a:fld>
            <a:endParaRPr lang="tr-TR"/>
          </a:p>
        </p:txBody>
      </p:sp>
    </p:spTree>
  </p:cSld>
  <p:clrMapOvr>
    <a:masterClrMapping/>
  </p:clrMapOvr>
  <p:transition>
    <p:cover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8"/>
          <p:cNvSpPr>
            <a:spLocks noGrp="1" noChangeArrowheads="1"/>
          </p:cNvSpPr>
          <p:nvPr>
            <p:ph type="dt" sz="half" idx="10"/>
          </p:nvPr>
        </p:nvSpPr>
        <p:spPr>
          <a:ln/>
        </p:spPr>
        <p:txBody>
          <a:bodyPr/>
          <a:lstStyle>
            <a:lvl1pPr>
              <a:defRPr/>
            </a:lvl1pPr>
          </a:lstStyle>
          <a:p>
            <a:pPr>
              <a:defRPr/>
            </a:pPr>
            <a:endParaRPr lang="tr-TR"/>
          </a:p>
        </p:txBody>
      </p:sp>
      <p:sp>
        <p:nvSpPr>
          <p:cNvPr id="5" name="Rectangle 9"/>
          <p:cNvSpPr>
            <a:spLocks noGrp="1" noChangeArrowheads="1"/>
          </p:cNvSpPr>
          <p:nvPr>
            <p:ph type="ftr" sz="quarter" idx="11"/>
          </p:nvPr>
        </p:nvSpPr>
        <p:spPr>
          <a:ln/>
        </p:spPr>
        <p:txBody>
          <a:bodyPr/>
          <a:lstStyle>
            <a:lvl1pPr>
              <a:defRPr/>
            </a:lvl1pPr>
          </a:lstStyle>
          <a:p>
            <a:pPr>
              <a:defRPr/>
            </a:pPr>
            <a:endParaRPr lang="tr-TR"/>
          </a:p>
        </p:txBody>
      </p:sp>
      <p:sp>
        <p:nvSpPr>
          <p:cNvPr id="6" name="Rectangle 10"/>
          <p:cNvSpPr>
            <a:spLocks noGrp="1" noChangeArrowheads="1"/>
          </p:cNvSpPr>
          <p:nvPr>
            <p:ph type="sldNum" sz="quarter" idx="12"/>
          </p:nvPr>
        </p:nvSpPr>
        <p:spPr>
          <a:ln/>
        </p:spPr>
        <p:txBody>
          <a:bodyPr/>
          <a:lstStyle>
            <a:lvl1pPr>
              <a:defRPr/>
            </a:lvl1pPr>
          </a:lstStyle>
          <a:p>
            <a:pPr>
              <a:defRPr/>
            </a:pPr>
            <a:fld id="{74AAC06C-5545-48DB-ABF5-A01308790686}" type="slidenum">
              <a:rPr lang="tr-TR"/>
              <a:pPr>
                <a:defRPr/>
              </a:pPr>
              <a:t>‹#›</a:t>
            </a:fld>
            <a:endParaRPr lang="tr-TR"/>
          </a:p>
        </p:txBody>
      </p:sp>
    </p:spTree>
  </p:cSld>
  <p:clrMapOvr>
    <a:masterClrMapping/>
  </p:clrMapOvr>
  <p:transition>
    <p:cover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515100" y="228600"/>
            <a:ext cx="1943100" cy="5867400"/>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685800" y="228600"/>
            <a:ext cx="5676900" cy="58674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8"/>
          <p:cNvSpPr>
            <a:spLocks noGrp="1" noChangeArrowheads="1"/>
          </p:cNvSpPr>
          <p:nvPr>
            <p:ph type="dt" sz="half" idx="10"/>
          </p:nvPr>
        </p:nvSpPr>
        <p:spPr>
          <a:ln/>
        </p:spPr>
        <p:txBody>
          <a:bodyPr/>
          <a:lstStyle>
            <a:lvl1pPr>
              <a:defRPr/>
            </a:lvl1pPr>
          </a:lstStyle>
          <a:p>
            <a:pPr>
              <a:defRPr/>
            </a:pPr>
            <a:endParaRPr lang="tr-TR"/>
          </a:p>
        </p:txBody>
      </p:sp>
      <p:sp>
        <p:nvSpPr>
          <p:cNvPr id="5" name="Rectangle 9"/>
          <p:cNvSpPr>
            <a:spLocks noGrp="1" noChangeArrowheads="1"/>
          </p:cNvSpPr>
          <p:nvPr>
            <p:ph type="ftr" sz="quarter" idx="11"/>
          </p:nvPr>
        </p:nvSpPr>
        <p:spPr>
          <a:ln/>
        </p:spPr>
        <p:txBody>
          <a:bodyPr/>
          <a:lstStyle>
            <a:lvl1pPr>
              <a:defRPr/>
            </a:lvl1pPr>
          </a:lstStyle>
          <a:p>
            <a:pPr>
              <a:defRPr/>
            </a:pPr>
            <a:endParaRPr lang="tr-TR"/>
          </a:p>
        </p:txBody>
      </p:sp>
      <p:sp>
        <p:nvSpPr>
          <p:cNvPr id="6" name="Rectangle 10"/>
          <p:cNvSpPr>
            <a:spLocks noGrp="1" noChangeArrowheads="1"/>
          </p:cNvSpPr>
          <p:nvPr>
            <p:ph type="sldNum" sz="quarter" idx="12"/>
          </p:nvPr>
        </p:nvSpPr>
        <p:spPr>
          <a:ln/>
        </p:spPr>
        <p:txBody>
          <a:bodyPr/>
          <a:lstStyle>
            <a:lvl1pPr>
              <a:defRPr/>
            </a:lvl1pPr>
          </a:lstStyle>
          <a:p>
            <a:pPr>
              <a:defRPr/>
            </a:pPr>
            <a:fld id="{D11C349F-0243-4A01-9FD1-7F33CAE3E629}" type="slidenum">
              <a:rPr lang="tr-TR"/>
              <a:pPr>
                <a:defRPr/>
              </a:pPr>
              <a:t>‹#›</a:t>
            </a:fld>
            <a:endParaRPr lang="tr-TR"/>
          </a:p>
        </p:txBody>
      </p:sp>
    </p:spTree>
  </p:cSld>
  <p:clrMapOvr>
    <a:masterClrMapping/>
  </p:clrMapOvr>
  <p:transition>
    <p:cover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8"/>
          <p:cNvSpPr>
            <a:spLocks noGrp="1" noChangeArrowheads="1"/>
          </p:cNvSpPr>
          <p:nvPr>
            <p:ph type="dt" sz="half" idx="10"/>
          </p:nvPr>
        </p:nvSpPr>
        <p:spPr>
          <a:ln/>
        </p:spPr>
        <p:txBody>
          <a:bodyPr/>
          <a:lstStyle>
            <a:lvl1pPr>
              <a:defRPr/>
            </a:lvl1pPr>
          </a:lstStyle>
          <a:p>
            <a:pPr>
              <a:defRPr/>
            </a:pPr>
            <a:endParaRPr lang="tr-TR"/>
          </a:p>
        </p:txBody>
      </p:sp>
      <p:sp>
        <p:nvSpPr>
          <p:cNvPr id="5" name="Rectangle 9"/>
          <p:cNvSpPr>
            <a:spLocks noGrp="1" noChangeArrowheads="1"/>
          </p:cNvSpPr>
          <p:nvPr>
            <p:ph type="ftr" sz="quarter" idx="11"/>
          </p:nvPr>
        </p:nvSpPr>
        <p:spPr>
          <a:ln/>
        </p:spPr>
        <p:txBody>
          <a:bodyPr/>
          <a:lstStyle>
            <a:lvl1pPr>
              <a:defRPr/>
            </a:lvl1pPr>
          </a:lstStyle>
          <a:p>
            <a:pPr>
              <a:defRPr/>
            </a:pPr>
            <a:endParaRPr lang="tr-TR"/>
          </a:p>
        </p:txBody>
      </p:sp>
      <p:sp>
        <p:nvSpPr>
          <p:cNvPr id="6" name="Rectangle 10"/>
          <p:cNvSpPr>
            <a:spLocks noGrp="1" noChangeArrowheads="1"/>
          </p:cNvSpPr>
          <p:nvPr>
            <p:ph type="sldNum" sz="quarter" idx="12"/>
          </p:nvPr>
        </p:nvSpPr>
        <p:spPr>
          <a:ln/>
        </p:spPr>
        <p:txBody>
          <a:bodyPr/>
          <a:lstStyle>
            <a:lvl1pPr>
              <a:defRPr/>
            </a:lvl1pPr>
          </a:lstStyle>
          <a:p>
            <a:pPr>
              <a:defRPr/>
            </a:pPr>
            <a:fld id="{4A26AFF7-6165-4AF2-975B-674BBAD1B3B5}" type="slidenum">
              <a:rPr lang="tr-TR"/>
              <a:pPr>
                <a:defRPr/>
              </a:pPr>
              <a:t>‹#›</a:t>
            </a:fld>
            <a:endParaRPr lang="tr-TR"/>
          </a:p>
        </p:txBody>
      </p:sp>
    </p:spTree>
  </p:cSld>
  <p:clrMapOvr>
    <a:masterClrMapping/>
  </p:clrMapOvr>
  <p:transition>
    <p:cover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8"/>
          <p:cNvSpPr>
            <a:spLocks noGrp="1" noChangeArrowheads="1"/>
          </p:cNvSpPr>
          <p:nvPr>
            <p:ph type="dt" sz="half" idx="10"/>
          </p:nvPr>
        </p:nvSpPr>
        <p:spPr>
          <a:ln/>
        </p:spPr>
        <p:txBody>
          <a:bodyPr/>
          <a:lstStyle>
            <a:lvl1pPr>
              <a:defRPr/>
            </a:lvl1pPr>
          </a:lstStyle>
          <a:p>
            <a:pPr>
              <a:defRPr/>
            </a:pPr>
            <a:endParaRPr lang="tr-TR"/>
          </a:p>
        </p:txBody>
      </p:sp>
      <p:sp>
        <p:nvSpPr>
          <p:cNvPr id="5" name="Rectangle 9"/>
          <p:cNvSpPr>
            <a:spLocks noGrp="1" noChangeArrowheads="1"/>
          </p:cNvSpPr>
          <p:nvPr>
            <p:ph type="ftr" sz="quarter" idx="11"/>
          </p:nvPr>
        </p:nvSpPr>
        <p:spPr>
          <a:ln/>
        </p:spPr>
        <p:txBody>
          <a:bodyPr/>
          <a:lstStyle>
            <a:lvl1pPr>
              <a:defRPr/>
            </a:lvl1pPr>
          </a:lstStyle>
          <a:p>
            <a:pPr>
              <a:defRPr/>
            </a:pPr>
            <a:endParaRPr lang="tr-TR"/>
          </a:p>
        </p:txBody>
      </p:sp>
      <p:sp>
        <p:nvSpPr>
          <p:cNvPr id="6" name="Rectangle 10"/>
          <p:cNvSpPr>
            <a:spLocks noGrp="1" noChangeArrowheads="1"/>
          </p:cNvSpPr>
          <p:nvPr>
            <p:ph type="sldNum" sz="quarter" idx="12"/>
          </p:nvPr>
        </p:nvSpPr>
        <p:spPr>
          <a:ln/>
        </p:spPr>
        <p:txBody>
          <a:bodyPr/>
          <a:lstStyle>
            <a:lvl1pPr>
              <a:defRPr/>
            </a:lvl1pPr>
          </a:lstStyle>
          <a:p>
            <a:pPr>
              <a:defRPr/>
            </a:pPr>
            <a:fld id="{91BF0359-7EFD-4F03-9CD1-9C9FA556852B}" type="slidenum">
              <a:rPr lang="tr-TR"/>
              <a:pPr>
                <a:defRPr/>
              </a:pPr>
              <a:t>‹#›</a:t>
            </a:fld>
            <a:endParaRPr lang="tr-TR"/>
          </a:p>
        </p:txBody>
      </p:sp>
    </p:spTree>
  </p:cSld>
  <p:clrMapOvr>
    <a:masterClrMapping/>
  </p:clrMapOvr>
  <p:transition>
    <p:cover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685800" y="1641475"/>
            <a:ext cx="3810000" cy="4454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41475"/>
            <a:ext cx="3810000" cy="4454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8"/>
          <p:cNvSpPr>
            <a:spLocks noGrp="1" noChangeArrowheads="1"/>
          </p:cNvSpPr>
          <p:nvPr>
            <p:ph type="dt" sz="half" idx="10"/>
          </p:nvPr>
        </p:nvSpPr>
        <p:spPr>
          <a:ln/>
        </p:spPr>
        <p:txBody>
          <a:bodyPr/>
          <a:lstStyle>
            <a:lvl1pPr>
              <a:defRPr/>
            </a:lvl1pPr>
          </a:lstStyle>
          <a:p>
            <a:pPr>
              <a:defRPr/>
            </a:pPr>
            <a:endParaRPr lang="tr-TR"/>
          </a:p>
        </p:txBody>
      </p:sp>
      <p:sp>
        <p:nvSpPr>
          <p:cNvPr id="6" name="Rectangle 9"/>
          <p:cNvSpPr>
            <a:spLocks noGrp="1" noChangeArrowheads="1"/>
          </p:cNvSpPr>
          <p:nvPr>
            <p:ph type="ftr" sz="quarter" idx="11"/>
          </p:nvPr>
        </p:nvSpPr>
        <p:spPr>
          <a:ln/>
        </p:spPr>
        <p:txBody>
          <a:bodyPr/>
          <a:lstStyle>
            <a:lvl1pPr>
              <a:defRPr/>
            </a:lvl1pPr>
          </a:lstStyle>
          <a:p>
            <a:pPr>
              <a:defRPr/>
            </a:pPr>
            <a:endParaRPr lang="tr-TR"/>
          </a:p>
        </p:txBody>
      </p:sp>
      <p:sp>
        <p:nvSpPr>
          <p:cNvPr id="7" name="Rectangle 10"/>
          <p:cNvSpPr>
            <a:spLocks noGrp="1" noChangeArrowheads="1"/>
          </p:cNvSpPr>
          <p:nvPr>
            <p:ph type="sldNum" sz="quarter" idx="12"/>
          </p:nvPr>
        </p:nvSpPr>
        <p:spPr>
          <a:ln/>
        </p:spPr>
        <p:txBody>
          <a:bodyPr/>
          <a:lstStyle>
            <a:lvl1pPr>
              <a:defRPr/>
            </a:lvl1pPr>
          </a:lstStyle>
          <a:p>
            <a:pPr>
              <a:defRPr/>
            </a:pPr>
            <a:fld id="{470F11AC-E6C1-4FE5-AA00-E6967A75642E}" type="slidenum">
              <a:rPr lang="tr-TR"/>
              <a:pPr>
                <a:defRPr/>
              </a:pPr>
              <a:t>‹#›</a:t>
            </a:fld>
            <a:endParaRPr lang="tr-TR"/>
          </a:p>
        </p:txBody>
      </p:sp>
    </p:spTree>
  </p:cSld>
  <p:clrMapOvr>
    <a:masterClrMapping/>
  </p:clrMapOvr>
  <p:transition>
    <p:cover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8"/>
          <p:cNvSpPr>
            <a:spLocks noGrp="1" noChangeArrowheads="1"/>
          </p:cNvSpPr>
          <p:nvPr>
            <p:ph type="dt" sz="half" idx="10"/>
          </p:nvPr>
        </p:nvSpPr>
        <p:spPr>
          <a:ln/>
        </p:spPr>
        <p:txBody>
          <a:bodyPr/>
          <a:lstStyle>
            <a:lvl1pPr>
              <a:defRPr/>
            </a:lvl1pPr>
          </a:lstStyle>
          <a:p>
            <a:pPr>
              <a:defRPr/>
            </a:pPr>
            <a:endParaRPr lang="tr-TR"/>
          </a:p>
        </p:txBody>
      </p:sp>
      <p:sp>
        <p:nvSpPr>
          <p:cNvPr id="8" name="Rectangle 9"/>
          <p:cNvSpPr>
            <a:spLocks noGrp="1" noChangeArrowheads="1"/>
          </p:cNvSpPr>
          <p:nvPr>
            <p:ph type="ftr" sz="quarter" idx="11"/>
          </p:nvPr>
        </p:nvSpPr>
        <p:spPr>
          <a:ln/>
        </p:spPr>
        <p:txBody>
          <a:bodyPr/>
          <a:lstStyle>
            <a:lvl1pPr>
              <a:defRPr/>
            </a:lvl1pPr>
          </a:lstStyle>
          <a:p>
            <a:pPr>
              <a:defRPr/>
            </a:pPr>
            <a:endParaRPr lang="tr-TR"/>
          </a:p>
        </p:txBody>
      </p:sp>
      <p:sp>
        <p:nvSpPr>
          <p:cNvPr id="9" name="Rectangle 10"/>
          <p:cNvSpPr>
            <a:spLocks noGrp="1" noChangeArrowheads="1"/>
          </p:cNvSpPr>
          <p:nvPr>
            <p:ph type="sldNum" sz="quarter" idx="12"/>
          </p:nvPr>
        </p:nvSpPr>
        <p:spPr>
          <a:ln/>
        </p:spPr>
        <p:txBody>
          <a:bodyPr/>
          <a:lstStyle>
            <a:lvl1pPr>
              <a:defRPr/>
            </a:lvl1pPr>
          </a:lstStyle>
          <a:p>
            <a:pPr>
              <a:defRPr/>
            </a:pPr>
            <a:fld id="{8CB0A415-E5FF-4D01-A564-6D12003E5DB7}" type="slidenum">
              <a:rPr lang="tr-TR"/>
              <a:pPr>
                <a:defRPr/>
              </a:pPr>
              <a:t>‹#›</a:t>
            </a:fld>
            <a:endParaRPr lang="tr-TR"/>
          </a:p>
        </p:txBody>
      </p:sp>
    </p:spTree>
  </p:cSld>
  <p:clrMapOvr>
    <a:masterClrMapping/>
  </p:clrMapOvr>
  <p:transition>
    <p:cover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8"/>
          <p:cNvSpPr>
            <a:spLocks noGrp="1" noChangeArrowheads="1"/>
          </p:cNvSpPr>
          <p:nvPr>
            <p:ph type="dt" sz="half" idx="10"/>
          </p:nvPr>
        </p:nvSpPr>
        <p:spPr>
          <a:ln/>
        </p:spPr>
        <p:txBody>
          <a:bodyPr/>
          <a:lstStyle>
            <a:lvl1pPr>
              <a:defRPr/>
            </a:lvl1pPr>
          </a:lstStyle>
          <a:p>
            <a:pPr>
              <a:defRPr/>
            </a:pPr>
            <a:endParaRPr lang="tr-TR"/>
          </a:p>
        </p:txBody>
      </p:sp>
      <p:sp>
        <p:nvSpPr>
          <p:cNvPr id="4" name="Rectangle 9"/>
          <p:cNvSpPr>
            <a:spLocks noGrp="1" noChangeArrowheads="1"/>
          </p:cNvSpPr>
          <p:nvPr>
            <p:ph type="ftr" sz="quarter" idx="11"/>
          </p:nvPr>
        </p:nvSpPr>
        <p:spPr>
          <a:ln/>
        </p:spPr>
        <p:txBody>
          <a:bodyPr/>
          <a:lstStyle>
            <a:lvl1pPr>
              <a:defRPr/>
            </a:lvl1pPr>
          </a:lstStyle>
          <a:p>
            <a:pPr>
              <a:defRPr/>
            </a:pPr>
            <a:endParaRPr lang="tr-TR"/>
          </a:p>
        </p:txBody>
      </p:sp>
      <p:sp>
        <p:nvSpPr>
          <p:cNvPr id="5" name="Rectangle 10"/>
          <p:cNvSpPr>
            <a:spLocks noGrp="1" noChangeArrowheads="1"/>
          </p:cNvSpPr>
          <p:nvPr>
            <p:ph type="sldNum" sz="quarter" idx="12"/>
          </p:nvPr>
        </p:nvSpPr>
        <p:spPr>
          <a:ln/>
        </p:spPr>
        <p:txBody>
          <a:bodyPr/>
          <a:lstStyle>
            <a:lvl1pPr>
              <a:defRPr/>
            </a:lvl1pPr>
          </a:lstStyle>
          <a:p>
            <a:pPr>
              <a:defRPr/>
            </a:pPr>
            <a:fld id="{D00B19C1-C7AD-4E80-91A2-48E04FEA532F}" type="slidenum">
              <a:rPr lang="tr-TR"/>
              <a:pPr>
                <a:defRPr/>
              </a:pPr>
              <a:t>‹#›</a:t>
            </a:fld>
            <a:endParaRPr lang="tr-TR"/>
          </a:p>
        </p:txBody>
      </p:sp>
    </p:spTree>
  </p:cSld>
  <p:clrMapOvr>
    <a:masterClrMapping/>
  </p:clrMapOvr>
  <p:transition>
    <p:cover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a:defRPr/>
            </a:pPr>
            <a:endParaRPr lang="tr-TR"/>
          </a:p>
        </p:txBody>
      </p:sp>
      <p:sp>
        <p:nvSpPr>
          <p:cNvPr id="3" name="Rectangle 9"/>
          <p:cNvSpPr>
            <a:spLocks noGrp="1" noChangeArrowheads="1"/>
          </p:cNvSpPr>
          <p:nvPr>
            <p:ph type="ftr" sz="quarter" idx="11"/>
          </p:nvPr>
        </p:nvSpPr>
        <p:spPr>
          <a:ln/>
        </p:spPr>
        <p:txBody>
          <a:bodyPr/>
          <a:lstStyle>
            <a:lvl1pPr>
              <a:defRPr/>
            </a:lvl1pPr>
          </a:lstStyle>
          <a:p>
            <a:pPr>
              <a:defRPr/>
            </a:pPr>
            <a:endParaRPr lang="tr-TR"/>
          </a:p>
        </p:txBody>
      </p:sp>
      <p:sp>
        <p:nvSpPr>
          <p:cNvPr id="4" name="Rectangle 10"/>
          <p:cNvSpPr>
            <a:spLocks noGrp="1" noChangeArrowheads="1"/>
          </p:cNvSpPr>
          <p:nvPr>
            <p:ph type="sldNum" sz="quarter" idx="12"/>
          </p:nvPr>
        </p:nvSpPr>
        <p:spPr>
          <a:ln/>
        </p:spPr>
        <p:txBody>
          <a:bodyPr/>
          <a:lstStyle>
            <a:lvl1pPr>
              <a:defRPr/>
            </a:lvl1pPr>
          </a:lstStyle>
          <a:p>
            <a:pPr>
              <a:defRPr/>
            </a:pPr>
            <a:fld id="{8433BBC6-475B-41DB-8400-D437ED46AFDC}" type="slidenum">
              <a:rPr lang="tr-TR"/>
              <a:pPr>
                <a:defRPr/>
              </a:pPr>
              <a:t>‹#›</a:t>
            </a:fld>
            <a:endParaRPr lang="tr-TR"/>
          </a:p>
        </p:txBody>
      </p:sp>
    </p:spTree>
  </p:cSld>
  <p:clrMapOvr>
    <a:masterClrMapping/>
  </p:clrMapOvr>
  <p:transition>
    <p:cover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8"/>
          <p:cNvSpPr>
            <a:spLocks noGrp="1" noChangeArrowheads="1"/>
          </p:cNvSpPr>
          <p:nvPr>
            <p:ph type="dt" sz="half" idx="10"/>
          </p:nvPr>
        </p:nvSpPr>
        <p:spPr>
          <a:ln/>
        </p:spPr>
        <p:txBody>
          <a:bodyPr/>
          <a:lstStyle>
            <a:lvl1pPr>
              <a:defRPr/>
            </a:lvl1pPr>
          </a:lstStyle>
          <a:p>
            <a:pPr>
              <a:defRPr/>
            </a:pPr>
            <a:endParaRPr lang="tr-TR"/>
          </a:p>
        </p:txBody>
      </p:sp>
      <p:sp>
        <p:nvSpPr>
          <p:cNvPr id="6" name="Rectangle 9"/>
          <p:cNvSpPr>
            <a:spLocks noGrp="1" noChangeArrowheads="1"/>
          </p:cNvSpPr>
          <p:nvPr>
            <p:ph type="ftr" sz="quarter" idx="11"/>
          </p:nvPr>
        </p:nvSpPr>
        <p:spPr>
          <a:ln/>
        </p:spPr>
        <p:txBody>
          <a:bodyPr/>
          <a:lstStyle>
            <a:lvl1pPr>
              <a:defRPr/>
            </a:lvl1pPr>
          </a:lstStyle>
          <a:p>
            <a:pPr>
              <a:defRPr/>
            </a:pPr>
            <a:endParaRPr lang="tr-TR"/>
          </a:p>
        </p:txBody>
      </p:sp>
      <p:sp>
        <p:nvSpPr>
          <p:cNvPr id="7" name="Rectangle 10"/>
          <p:cNvSpPr>
            <a:spLocks noGrp="1" noChangeArrowheads="1"/>
          </p:cNvSpPr>
          <p:nvPr>
            <p:ph type="sldNum" sz="quarter" idx="12"/>
          </p:nvPr>
        </p:nvSpPr>
        <p:spPr>
          <a:ln/>
        </p:spPr>
        <p:txBody>
          <a:bodyPr/>
          <a:lstStyle>
            <a:lvl1pPr>
              <a:defRPr/>
            </a:lvl1pPr>
          </a:lstStyle>
          <a:p>
            <a:pPr>
              <a:defRPr/>
            </a:pPr>
            <a:fld id="{7F1BE4B0-F99C-4C41-8564-E87C1DE51BA2}" type="slidenum">
              <a:rPr lang="tr-TR"/>
              <a:pPr>
                <a:defRPr/>
              </a:pPr>
              <a:t>‹#›</a:t>
            </a:fld>
            <a:endParaRPr lang="tr-TR"/>
          </a:p>
        </p:txBody>
      </p:sp>
    </p:spTree>
  </p:cSld>
  <p:clrMapOvr>
    <a:masterClrMapping/>
  </p:clrMapOvr>
  <p:transition>
    <p:cover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8"/>
          <p:cNvSpPr>
            <a:spLocks noGrp="1" noChangeArrowheads="1"/>
          </p:cNvSpPr>
          <p:nvPr>
            <p:ph type="dt" sz="half" idx="10"/>
          </p:nvPr>
        </p:nvSpPr>
        <p:spPr>
          <a:ln/>
        </p:spPr>
        <p:txBody>
          <a:bodyPr/>
          <a:lstStyle>
            <a:lvl1pPr>
              <a:defRPr/>
            </a:lvl1pPr>
          </a:lstStyle>
          <a:p>
            <a:pPr>
              <a:defRPr/>
            </a:pPr>
            <a:endParaRPr lang="tr-TR"/>
          </a:p>
        </p:txBody>
      </p:sp>
      <p:sp>
        <p:nvSpPr>
          <p:cNvPr id="6" name="Rectangle 9"/>
          <p:cNvSpPr>
            <a:spLocks noGrp="1" noChangeArrowheads="1"/>
          </p:cNvSpPr>
          <p:nvPr>
            <p:ph type="ftr" sz="quarter" idx="11"/>
          </p:nvPr>
        </p:nvSpPr>
        <p:spPr>
          <a:ln/>
        </p:spPr>
        <p:txBody>
          <a:bodyPr/>
          <a:lstStyle>
            <a:lvl1pPr>
              <a:defRPr/>
            </a:lvl1pPr>
          </a:lstStyle>
          <a:p>
            <a:pPr>
              <a:defRPr/>
            </a:pPr>
            <a:endParaRPr lang="tr-TR"/>
          </a:p>
        </p:txBody>
      </p:sp>
      <p:sp>
        <p:nvSpPr>
          <p:cNvPr id="7" name="Rectangle 10"/>
          <p:cNvSpPr>
            <a:spLocks noGrp="1" noChangeArrowheads="1"/>
          </p:cNvSpPr>
          <p:nvPr>
            <p:ph type="sldNum" sz="quarter" idx="12"/>
          </p:nvPr>
        </p:nvSpPr>
        <p:spPr>
          <a:ln/>
        </p:spPr>
        <p:txBody>
          <a:bodyPr/>
          <a:lstStyle>
            <a:lvl1pPr>
              <a:defRPr/>
            </a:lvl1pPr>
          </a:lstStyle>
          <a:p>
            <a:pPr>
              <a:defRPr/>
            </a:pPr>
            <a:fld id="{945FCF9D-EE5E-404C-AC47-D312DC0052ED}" type="slidenum">
              <a:rPr lang="tr-TR"/>
              <a:pPr>
                <a:defRPr/>
              </a:pPr>
              <a:t>‹#›</a:t>
            </a:fld>
            <a:endParaRPr lang="tr-TR"/>
          </a:p>
        </p:txBody>
      </p:sp>
    </p:spTree>
  </p:cSld>
  <p:clrMapOvr>
    <a:masterClrMapping/>
  </p:clrMapOvr>
  <p:transition>
    <p:cover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2"/>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8478838" cy="6173788"/>
            <a:chOff x="0" y="0"/>
            <a:chExt cx="5341" cy="3889"/>
          </a:xfrm>
        </p:grpSpPr>
        <p:sp>
          <p:nvSpPr>
            <p:cNvPr id="238595" name="Freeform 3"/>
            <p:cNvSpPr>
              <a:spLocks/>
            </p:cNvSpPr>
            <p:nvPr/>
          </p:nvSpPr>
          <p:spPr bwMode="auto">
            <a:xfrm>
              <a:off x="0" y="0"/>
              <a:ext cx="3863" cy="3889"/>
            </a:xfrm>
            <a:custGeom>
              <a:avLst/>
              <a:gdLst/>
              <a:ahLst/>
              <a:cxnLst>
                <a:cxn ang="0">
                  <a:pos x="3862" y="3418"/>
                </a:cxn>
                <a:cxn ang="0">
                  <a:pos x="457" y="0"/>
                </a:cxn>
                <a:cxn ang="0">
                  <a:pos x="0" y="0"/>
                </a:cxn>
                <a:cxn ang="0">
                  <a:pos x="0" y="481"/>
                </a:cxn>
                <a:cxn ang="0">
                  <a:pos x="3394" y="3888"/>
                </a:cxn>
                <a:cxn ang="0">
                  <a:pos x="3862" y="3418"/>
                </a:cxn>
              </a:cxnLst>
              <a:rect l="0" t="0" r="r" b="b"/>
              <a:pathLst>
                <a:path w="3863" h="3889">
                  <a:moveTo>
                    <a:pt x="3862" y="3418"/>
                  </a:moveTo>
                  <a:lnTo>
                    <a:pt x="457" y="0"/>
                  </a:lnTo>
                  <a:lnTo>
                    <a:pt x="0" y="0"/>
                  </a:lnTo>
                  <a:lnTo>
                    <a:pt x="0" y="481"/>
                  </a:lnTo>
                  <a:lnTo>
                    <a:pt x="3394" y="3888"/>
                  </a:lnTo>
                  <a:lnTo>
                    <a:pt x="3862" y="3418"/>
                  </a:lnTo>
                </a:path>
              </a:pathLst>
            </a:custGeom>
            <a:solidFill>
              <a:schemeClr val="bg1">
                <a:alpha val="50000"/>
              </a:schemeClr>
            </a:solidFill>
            <a:ln w="9525">
              <a:noFill/>
              <a:round/>
              <a:headEnd type="none" w="sm" len="sm"/>
              <a:tailEnd type="none" w="sm" len="sm"/>
            </a:ln>
            <a:effectLst/>
          </p:spPr>
          <p:txBody>
            <a:bodyPr/>
            <a:lstStyle/>
            <a:p>
              <a:pPr>
                <a:defRPr/>
              </a:pPr>
              <a:endParaRPr lang="tr-TR"/>
            </a:p>
          </p:txBody>
        </p:sp>
        <p:sp>
          <p:nvSpPr>
            <p:cNvPr id="238596" name="Freeform 4"/>
            <p:cNvSpPr>
              <a:spLocks/>
            </p:cNvSpPr>
            <p:nvPr/>
          </p:nvSpPr>
          <p:spPr bwMode="auto">
            <a:xfrm>
              <a:off x="860" y="0"/>
              <a:ext cx="3394" cy="3223"/>
            </a:xfrm>
            <a:custGeom>
              <a:avLst/>
              <a:gdLst/>
              <a:ahLst/>
              <a:cxnLst>
                <a:cxn ang="0">
                  <a:pos x="370" y="0"/>
                </a:cxn>
                <a:cxn ang="0">
                  <a:pos x="3393" y="3036"/>
                </a:cxn>
                <a:cxn ang="0">
                  <a:pos x="3208" y="3222"/>
                </a:cxn>
                <a:cxn ang="0">
                  <a:pos x="0" y="0"/>
                </a:cxn>
                <a:cxn ang="0">
                  <a:pos x="370" y="0"/>
                </a:cxn>
              </a:cxnLst>
              <a:rect l="0" t="0" r="r" b="b"/>
              <a:pathLst>
                <a:path w="3394" h="3223">
                  <a:moveTo>
                    <a:pt x="370" y="0"/>
                  </a:moveTo>
                  <a:lnTo>
                    <a:pt x="3393" y="3036"/>
                  </a:lnTo>
                  <a:lnTo>
                    <a:pt x="3208" y="3222"/>
                  </a:lnTo>
                  <a:lnTo>
                    <a:pt x="0" y="0"/>
                  </a:lnTo>
                  <a:lnTo>
                    <a:pt x="370" y="0"/>
                  </a:lnTo>
                </a:path>
              </a:pathLst>
            </a:custGeom>
            <a:solidFill>
              <a:schemeClr val="bg1">
                <a:alpha val="50000"/>
              </a:schemeClr>
            </a:solidFill>
            <a:ln w="9525">
              <a:noFill/>
              <a:round/>
              <a:headEnd type="none" w="sm" len="sm"/>
              <a:tailEnd type="none" w="sm" len="sm"/>
            </a:ln>
            <a:effectLst/>
          </p:spPr>
          <p:txBody>
            <a:bodyPr/>
            <a:lstStyle/>
            <a:p>
              <a:pPr>
                <a:defRPr/>
              </a:pPr>
              <a:endParaRPr lang="tr-TR"/>
            </a:p>
          </p:txBody>
        </p:sp>
        <p:sp>
          <p:nvSpPr>
            <p:cNvPr id="238597" name="Freeform 5"/>
            <p:cNvSpPr>
              <a:spLocks/>
            </p:cNvSpPr>
            <p:nvPr/>
          </p:nvSpPr>
          <p:spPr bwMode="auto">
            <a:xfrm>
              <a:off x="2187" y="0"/>
              <a:ext cx="2859" cy="2556"/>
            </a:xfrm>
            <a:custGeom>
              <a:avLst/>
              <a:gdLst/>
              <a:ahLst/>
              <a:cxnLst>
                <a:cxn ang="0">
                  <a:pos x="630" y="0"/>
                </a:cxn>
                <a:cxn ang="0">
                  <a:pos x="2858" y="2238"/>
                </a:cxn>
                <a:cxn ang="0">
                  <a:pos x="2543" y="2555"/>
                </a:cxn>
                <a:cxn ang="0">
                  <a:pos x="0" y="0"/>
                </a:cxn>
                <a:cxn ang="0">
                  <a:pos x="630" y="0"/>
                </a:cxn>
              </a:cxnLst>
              <a:rect l="0" t="0" r="r" b="b"/>
              <a:pathLst>
                <a:path w="2859" h="2556">
                  <a:moveTo>
                    <a:pt x="630" y="0"/>
                  </a:moveTo>
                  <a:lnTo>
                    <a:pt x="2858" y="2238"/>
                  </a:lnTo>
                  <a:lnTo>
                    <a:pt x="2543" y="2555"/>
                  </a:lnTo>
                  <a:lnTo>
                    <a:pt x="0" y="0"/>
                  </a:lnTo>
                  <a:lnTo>
                    <a:pt x="630" y="0"/>
                  </a:lnTo>
                </a:path>
              </a:pathLst>
            </a:custGeom>
            <a:solidFill>
              <a:schemeClr val="bg1">
                <a:alpha val="50000"/>
              </a:schemeClr>
            </a:solidFill>
            <a:ln w="9525">
              <a:noFill/>
              <a:round/>
              <a:headEnd type="none" w="sm" len="sm"/>
              <a:tailEnd type="none" w="sm" len="sm"/>
            </a:ln>
            <a:effectLst/>
          </p:spPr>
          <p:txBody>
            <a:bodyPr/>
            <a:lstStyle/>
            <a:p>
              <a:pPr>
                <a:defRPr/>
              </a:pPr>
              <a:endParaRPr lang="tr-TR"/>
            </a:p>
          </p:txBody>
        </p:sp>
        <p:sp>
          <p:nvSpPr>
            <p:cNvPr id="238598" name="Freeform 6"/>
            <p:cNvSpPr>
              <a:spLocks/>
            </p:cNvSpPr>
            <p:nvPr/>
          </p:nvSpPr>
          <p:spPr bwMode="auto">
            <a:xfrm>
              <a:off x="3055" y="0"/>
              <a:ext cx="2286" cy="2121"/>
            </a:xfrm>
            <a:custGeom>
              <a:avLst/>
              <a:gdLst/>
              <a:ahLst/>
              <a:cxnLst>
                <a:cxn ang="0">
                  <a:pos x="0" y="0"/>
                </a:cxn>
                <a:cxn ang="0">
                  <a:pos x="2111" y="2120"/>
                </a:cxn>
                <a:cxn ang="0">
                  <a:pos x="2285" y="1945"/>
                </a:cxn>
                <a:cxn ang="0">
                  <a:pos x="348" y="0"/>
                </a:cxn>
                <a:cxn ang="0">
                  <a:pos x="0" y="0"/>
                </a:cxn>
              </a:cxnLst>
              <a:rect l="0" t="0" r="r" b="b"/>
              <a:pathLst>
                <a:path w="2286" h="2121">
                  <a:moveTo>
                    <a:pt x="0" y="0"/>
                  </a:moveTo>
                  <a:lnTo>
                    <a:pt x="2111" y="2120"/>
                  </a:lnTo>
                  <a:lnTo>
                    <a:pt x="2285" y="1945"/>
                  </a:lnTo>
                  <a:lnTo>
                    <a:pt x="348" y="0"/>
                  </a:lnTo>
                  <a:lnTo>
                    <a:pt x="0" y="0"/>
                  </a:lnTo>
                </a:path>
              </a:pathLst>
            </a:custGeom>
            <a:solidFill>
              <a:schemeClr val="bg1">
                <a:alpha val="50000"/>
              </a:schemeClr>
            </a:solidFill>
            <a:ln w="9525">
              <a:noFill/>
              <a:round/>
              <a:headEnd type="none" w="sm" len="sm"/>
              <a:tailEnd type="none" w="sm" len="sm"/>
            </a:ln>
            <a:effectLst/>
          </p:spPr>
          <p:txBody>
            <a:bodyPr/>
            <a:lstStyle/>
            <a:p>
              <a:pPr>
                <a:defRPr/>
              </a:pPr>
              <a:endParaRPr lang="tr-TR"/>
            </a:p>
          </p:txBody>
        </p:sp>
      </p:grpSp>
      <p:sp>
        <p:nvSpPr>
          <p:cNvPr id="238599" name="Rectangle 7"/>
          <p:cNvSpPr>
            <a:spLocks noGrp="1" noChangeArrowheads="1"/>
          </p:cNvSpPr>
          <p:nvPr>
            <p:ph type="title"/>
          </p:nvPr>
        </p:nvSpPr>
        <p:spPr bwMode="auto">
          <a:xfrm>
            <a:off x="685800" y="228600"/>
            <a:ext cx="7772400" cy="1219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tr-TR" smtClean="0"/>
              <a:t>Asıl başlık stili için tıklatın</a:t>
            </a:r>
          </a:p>
        </p:txBody>
      </p:sp>
      <p:sp>
        <p:nvSpPr>
          <p:cNvPr id="238600" name="Rectangle 8"/>
          <p:cNvSpPr>
            <a:spLocks noGrp="1" noChangeArrowheads="1"/>
          </p:cNvSpPr>
          <p:nvPr>
            <p:ph type="dt" sz="half" idx="2"/>
          </p:nvPr>
        </p:nvSpPr>
        <p:spPr bwMode="auto">
          <a:xfrm>
            <a:off x="685800" y="6248400"/>
            <a:ext cx="19050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spcBef>
                <a:spcPct val="50000"/>
              </a:spcBef>
              <a:buClrTx/>
              <a:buSzTx/>
              <a:buFontTx/>
              <a:buNone/>
              <a:defRPr sz="1400">
                <a:effectLst/>
              </a:defRPr>
            </a:lvl1pPr>
          </a:lstStyle>
          <a:p>
            <a:pPr>
              <a:defRPr/>
            </a:pPr>
            <a:endParaRPr lang="tr-TR"/>
          </a:p>
        </p:txBody>
      </p:sp>
      <p:sp>
        <p:nvSpPr>
          <p:cNvPr id="238601" name="Rectangle 9"/>
          <p:cNvSpPr>
            <a:spLocks noGrp="1" noChangeArrowheads="1"/>
          </p:cNvSpPr>
          <p:nvPr>
            <p:ph type="ftr" sz="quarter" idx="3"/>
          </p:nvPr>
        </p:nvSpPr>
        <p:spPr bwMode="auto">
          <a:xfrm>
            <a:off x="3124200" y="6248400"/>
            <a:ext cx="28956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ctr">
              <a:spcBef>
                <a:spcPct val="50000"/>
              </a:spcBef>
              <a:buClrTx/>
              <a:buSzTx/>
              <a:buFontTx/>
              <a:buNone/>
              <a:defRPr sz="1400">
                <a:effectLst/>
              </a:defRPr>
            </a:lvl1pPr>
          </a:lstStyle>
          <a:p>
            <a:pPr>
              <a:defRPr/>
            </a:pPr>
            <a:endParaRPr lang="tr-TR"/>
          </a:p>
        </p:txBody>
      </p:sp>
      <p:sp>
        <p:nvSpPr>
          <p:cNvPr id="238602" name="Rectangle 10"/>
          <p:cNvSpPr>
            <a:spLocks noGrp="1" noChangeArrowheads="1"/>
          </p:cNvSpPr>
          <p:nvPr>
            <p:ph type="sldNum" sz="quarter" idx="4"/>
          </p:nvPr>
        </p:nvSpPr>
        <p:spPr bwMode="auto">
          <a:xfrm>
            <a:off x="6553200" y="6248400"/>
            <a:ext cx="19050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a:spcBef>
                <a:spcPct val="50000"/>
              </a:spcBef>
              <a:buClrTx/>
              <a:buSzTx/>
              <a:buFontTx/>
              <a:buNone/>
              <a:defRPr sz="1400">
                <a:effectLst/>
              </a:defRPr>
            </a:lvl1pPr>
          </a:lstStyle>
          <a:p>
            <a:pPr>
              <a:defRPr/>
            </a:pPr>
            <a:fld id="{FC73D8DD-8779-42AB-ADB6-9C1E0033A0C7}" type="slidenum">
              <a:rPr lang="tr-TR"/>
              <a:pPr>
                <a:defRPr/>
              </a:pPr>
              <a:t>‹#›</a:t>
            </a:fld>
            <a:endParaRPr lang="tr-TR"/>
          </a:p>
        </p:txBody>
      </p:sp>
      <p:sp>
        <p:nvSpPr>
          <p:cNvPr id="238603" name="Rectangle 11"/>
          <p:cNvSpPr>
            <a:spLocks noGrp="1" noChangeArrowheads="1"/>
          </p:cNvSpPr>
          <p:nvPr>
            <p:ph type="body" idx="1"/>
          </p:nvPr>
        </p:nvSpPr>
        <p:spPr bwMode="auto">
          <a:xfrm>
            <a:off x="685800" y="1641475"/>
            <a:ext cx="7772400" cy="4454525"/>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Tree>
  </p:cSld>
  <p:clrMap bg1="dk2" tx1="lt1" bg2="dk1" tx2="lt2" accent1="accent1" accent2="accent2" accent3="accent3" accent4="accent4" accent5="accent5" accent6="accent6" hlink="hlink" folHlink="folHlink"/>
  <p:sldLayoutIdLst>
    <p:sldLayoutId id="2147483816"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ransition>
    <p:cover dir="d"/>
  </p:transition>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imes New Roman" pitchFamily="18"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imes New Roman" pitchFamily="18"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imes New Roman" pitchFamily="18"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imes New Roman" pitchFamily="18"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imes New Roman" pitchFamily="18"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imes New Roman" pitchFamily="18"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imes New Roman" pitchFamily="18"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imes New Roman" pitchFamily="18" charset="0"/>
        </a:defRPr>
      </a:lvl9pPr>
    </p:titleStyle>
    <p:bodyStyle>
      <a:lvl1pPr marL="342900" indent="-342900" algn="l" rtl="0" eaLnBrk="0" fontAlgn="base" hangingPunct="0">
        <a:spcBef>
          <a:spcPct val="20000"/>
        </a:spcBef>
        <a:spcAft>
          <a:spcPct val="0"/>
        </a:spcAft>
        <a:buClr>
          <a:schemeClr val="tx2"/>
        </a:buClr>
        <a:buSzPct val="7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1"/>
        </a:buClr>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2"/>
        </a:buClr>
        <a:buSzPct val="75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tx1"/>
        </a:buClr>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tx1"/>
        </a:buClr>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tx1"/>
        </a:buClr>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tx1"/>
        </a:buClr>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tx1"/>
        </a:buClr>
        <a:buChar char="–"/>
        <a:defRPr sz="2000">
          <a:solidFill>
            <a:schemeClr val="tx1"/>
          </a:solidFill>
          <a:effectLst>
            <a:outerShdw blurRad="38100" dist="38100" dir="2700000" algn="tl">
              <a:srgbClr val="000000"/>
            </a:outerShdw>
          </a:effectLst>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8722" name="Rectangle 2"/>
          <p:cNvSpPr>
            <a:spLocks noChangeArrowheads="1"/>
          </p:cNvSpPr>
          <p:nvPr/>
        </p:nvSpPr>
        <p:spPr bwMode="auto">
          <a:xfrm>
            <a:off x="1692275" y="2852738"/>
            <a:ext cx="5257800" cy="762000"/>
          </a:xfrm>
          <a:prstGeom prst="rect">
            <a:avLst/>
          </a:prstGeom>
          <a:noFill/>
          <a:ln w="12700" cap="sq">
            <a:noFill/>
            <a:miter lim="800000"/>
            <a:headEnd type="none" w="sm" len="sm"/>
            <a:tailEnd type="none" w="sm" len="sm"/>
          </a:ln>
        </p:spPr>
        <p:txBody>
          <a:bodyPr>
            <a:spAutoFit/>
          </a:bodyPr>
          <a:lstStyle/>
          <a:p>
            <a:pPr>
              <a:spcBef>
                <a:spcPct val="0"/>
              </a:spcBef>
              <a:buClrTx/>
              <a:buSzTx/>
              <a:buFontTx/>
              <a:buNone/>
            </a:pPr>
            <a:r>
              <a:rPr lang="tr-TR" altLang="tr-TR" sz="4400">
                <a:solidFill>
                  <a:schemeClr val="tx2"/>
                </a:solidFill>
                <a:effectLst/>
              </a:rPr>
              <a:t>   </a:t>
            </a:r>
            <a:r>
              <a:rPr lang="tr-TR" altLang="tr-TR" b="1">
                <a:solidFill>
                  <a:schemeClr val="tx2"/>
                </a:solidFill>
                <a:effectLst/>
              </a:rPr>
              <a:t>Prof. Dr. A. Sülün ÜSTÜN</a:t>
            </a:r>
            <a:endParaRPr lang="en-US" altLang="tr-TR" b="1">
              <a:solidFill>
                <a:schemeClr val="tx2"/>
              </a:solidFill>
              <a:effectLst/>
            </a:endParaRPr>
          </a:p>
        </p:txBody>
      </p:sp>
      <p:sp>
        <p:nvSpPr>
          <p:cNvPr id="158723" name="Rectangle 3"/>
          <p:cNvSpPr>
            <a:spLocks noChangeArrowheads="1"/>
          </p:cNvSpPr>
          <p:nvPr/>
        </p:nvSpPr>
        <p:spPr bwMode="auto">
          <a:xfrm>
            <a:off x="1295400" y="4267200"/>
            <a:ext cx="6538913" cy="1066800"/>
          </a:xfrm>
          <a:prstGeom prst="rect">
            <a:avLst/>
          </a:prstGeom>
          <a:noFill/>
          <a:ln w="12700" cap="sq">
            <a:noFill/>
            <a:miter lim="800000"/>
            <a:headEnd type="none" w="sm" len="sm"/>
            <a:tailEnd type="none" w="sm" len="sm"/>
          </a:ln>
        </p:spPr>
        <p:txBody>
          <a:bodyPr wrap="none">
            <a:spAutoFit/>
          </a:bodyPr>
          <a:lstStyle/>
          <a:p>
            <a:pPr>
              <a:spcBef>
                <a:spcPct val="0"/>
              </a:spcBef>
              <a:buClrTx/>
              <a:buSzTx/>
              <a:buFontTx/>
              <a:buNone/>
            </a:pPr>
            <a:r>
              <a:rPr lang="tr-TR" altLang="tr-TR">
                <a:solidFill>
                  <a:schemeClr val="tx2"/>
                </a:solidFill>
                <a:effectLst/>
              </a:rPr>
              <a:t>   </a:t>
            </a:r>
            <a:r>
              <a:rPr lang="tr-TR" altLang="tr-TR" b="1">
                <a:solidFill>
                  <a:schemeClr val="tx2"/>
                </a:solidFill>
                <a:effectLst/>
              </a:rPr>
              <a:t>Ankara Üniversitesi Fen Fakültesi </a:t>
            </a:r>
          </a:p>
          <a:p>
            <a:pPr>
              <a:spcBef>
                <a:spcPct val="0"/>
              </a:spcBef>
              <a:buClrTx/>
              <a:buSzTx/>
              <a:buFontTx/>
              <a:buNone/>
            </a:pPr>
            <a:r>
              <a:rPr lang="tr-TR" altLang="tr-TR" b="1">
                <a:solidFill>
                  <a:schemeClr val="tx2"/>
                </a:solidFill>
                <a:effectLst/>
              </a:rPr>
              <a:t>                 Biyoloji Bölümü</a:t>
            </a:r>
            <a:endParaRPr lang="en-US" altLang="tr-TR" b="1">
              <a:solidFill>
                <a:schemeClr val="tx2"/>
              </a:solidFill>
              <a:effectLst/>
            </a:endParaRPr>
          </a:p>
        </p:txBody>
      </p:sp>
      <p:sp>
        <p:nvSpPr>
          <p:cNvPr id="158724" name="Rectangle 4"/>
          <p:cNvSpPr>
            <a:spLocks noChangeArrowheads="1"/>
          </p:cNvSpPr>
          <p:nvPr/>
        </p:nvSpPr>
        <p:spPr bwMode="auto">
          <a:xfrm>
            <a:off x="685800" y="1295400"/>
            <a:ext cx="8001000" cy="762000"/>
          </a:xfrm>
          <a:prstGeom prst="rect">
            <a:avLst/>
          </a:prstGeom>
          <a:noFill/>
          <a:ln w="12700" cap="sq">
            <a:noFill/>
            <a:miter lim="800000"/>
            <a:headEnd type="none" w="sm" len="sm"/>
            <a:tailEnd type="none" w="sm" len="sm"/>
          </a:ln>
        </p:spPr>
        <p:txBody>
          <a:bodyPr>
            <a:spAutoFit/>
          </a:bodyPr>
          <a:lstStyle/>
          <a:p>
            <a:pPr>
              <a:spcBef>
                <a:spcPct val="0"/>
              </a:spcBef>
              <a:buClrTx/>
              <a:buSzTx/>
              <a:buFontTx/>
              <a:buNone/>
            </a:pPr>
            <a:r>
              <a:rPr lang="tr-TR" altLang="tr-TR" sz="4400" b="1">
                <a:solidFill>
                  <a:srgbClr val="FFFF00"/>
                </a:solidFill>
                <a:effectLst/>
              </a:rPr>
              <a:t>    </a:t>
            </a:r>
            <a:endParaRPr lang="en-US" altLang="tr-TR" sz="4400" b="1">
              <a:solidFill>
                <a:schemeClr val="hlink"/>
              </a:solidFill>
              <a:effectLst/>
            </a:endParaRPr>
          </a:p>
        </p:txBody>
      </p:sp>
      <p:sp>
        <p:nvSpPr>
          <p:cNvPr id="158726" name="Rectangle 6"/>
          <p:cNvSpPr>
            <a:spLocks noGrp="1" noChangeArrowheads="1"/>
          </p:cNvSpPr>
          <p:nvPr>
            <p:ph type="title"/>
          </p:nvPr>
        </p:nvSpPr>
        <p:spPr/>
        <p:txBody>
          <a:bodyPr/>
          <a:lstStyle/>
          <a:p>
            <a:pPr eaLnBrk="1" hangingPunct="1">
              <a:defRPr/>
            </a:pPr>
            <a:r>
              <a:rPr lang="en-US" altLang="tr-TR" dirty="0" smtClean="0">
                <a:solidFill>
                  <a:schemeClr val="hlink"/>
                </a:solidFill>
                <a:effectLst/>
              </a:rPr>
              <a:t/>
            </a:r>
            <a:br>
              <a:rPr lang="en-US" altLang="tr-TR" dirty="0" smtClean="0">
                <a:solidFill>
                  <a:schemeClr val="hlink"/>
                </a:solidFill>
                <a:effectLst/>
              </a:rPr>
            </a:br>
            <a:endParaRPr lang="tr-TR" altLang="tr-TR" dirty="0" smtClean="0">
              <a:solidFill>
                <a:schemeClr val="hlink"/>
              </a:solidFill>
              <a:effectLst/>
            </a:endParaRPr>
          </a:p>
        </p:txBody>
      </p:sp>
      <p:sp>
        <p:nvSpPr>
          <p:cNvPr id="8" name="7 Metin Yer Tutucusu"/>
          <p:cNvSpPr>
            <a:spLocks noGrp="1"/>
          </p:cNvSpPr>
          <p:nvPr>
            <p:ph type="body" idx="1"/>
          </p:nvPr>
        </p:nvSpPr>
        <p:spPr>
          <a:xfrm>
            <a:off x="539750" y="1557338"/>
            <a:ext cx="7704138" cy="792162"/>
          </a:xfrm>
        </p:spPr>
        <p:txBody>
          <a:bodyPr/>
          <a:lstStyle/>
          <a:p>
            <a:pPr>
              <a:defRPr/>
            </a:pPr>
            <a:r>
              <a:rPr lang="tr-TR" sz="3200" dirty="0" smtClean="0"/>
              <a:t>                         </a:t>
            </a:r>
            <a:r>
              <a:rPr lang="tr-TR" sz="3200" dirty="0" smtClean="0">
                <a:solidFill>
                  <a:schemeClr val="accent2">
                    <a:lumMod val="40000"/>
                    <a:lumOff val="60000"/>
                  </a:schemeClr>
                </a:solidFill>
              </a:rPr>
              <a:t>( Ders Notları)</a:t>
            </a:r>
            <a:endParaRPr lang="tr-TR" sz="3200" dirty="0">
              <a:solidFill>
                <a:schemeClr val="accent2">
                  <a:lumMod val="40000"/>
                  <a:lumOff val="60000"/>
                </a:schemeClr>
              </a:solidFill>
            </a:endParaRPr>
          </a:p>
        </p:txBody>
      </p:sp>
      <p:sp>
        <p:nvSpPr>
          <p:cNvPr id="158728" name="Text Box 8"/>
          <p:cNvSpPr txBox="1">
            <a:spLocks noChangeArrowheads="1"/>
          </p:cNvSpPr>
          <p:nvPr/>
        </p:nvSpPr>
        <p:spPr bwMode="auto">
          <a:xfrm>
            <a:off x="1127125" y="319088"/>
            <a:ext cx="6264275" cy="396875"/>
          </a:xfrm>
          <a:prstGeom prst="rect">
            <a:avLst/>
          </a:prstGeom>
          <a:noFill/>
          <a:ln w="12700" cap="sq">
            <a:noFill/>
            <a:miter lim="800000"/>
            <a:headEnd/>
            <a:tailEnd/>
          </a:ln>
        </p:spPr>
        <p:txBody>
          <a:bodyPr>
            <a:spAutoFit/>
          </a:bodyPr>
          <a:lstStyle/>
          <a:p>
            <a:endParaRPr lang="tr-TR" altLang="tr-TR" sz="2000">
              <a:effectLst/>
            </a:endParaRPr>
          </a:p>
        </p:txBody>
      </p:sp>
      <p:sp>
        <p:nvSpPr>
          <p:cNvPr id="158730" name="Rectangle 10"/>
          <p:cNvSpPr>
            <a:spLocks noChangeArrowheads="1"/>
          </p:cNvSpPr>
          <p:nvPr/>
        </p:nvSpPr>
        <p:spPr bwMode="auto">
          <a:xfrm>
            <a:off x="0" y="188913"/>
            <a:ext cx="9324975" cy="1076325"/>
          </a:xfrm>
          <a:prstGeom prst="rect">
            <a:avLst/>
          </a:prstGeom>
          <a:noFill/>
          <a:ln w="12700" cap="sq">
            <a:noFill/>
            <a:miter lim="800000"/>
            <a:headEnd type="none" w="sm" len="sm"/>
            <a:tailEnd type="none" w="sm" len="sm"/>
          </a:ln>
        </p:spPr>
        <p:txBody>
          <a:bodyPr>
            <a:spAutoFit/>
          </a:bodyPr>
          <a:lstStyle/>
          <a:p>
            <a:pPr algn="ctr">
              <a:spcBef>
                <a:spcPct val="0"/>
              </a:spcBef>
              <a:buClrTx/>
              <a:buSzTx/>
              <a:buFontTx/>
              <a:buNone/>
            </a:pPr>
            <a:r>
              <a:rPr lang="tr-TR" altLang="tr-TR">
                <a:solidFill>
                  <a:schemeClr val="tx2"/>
                </a:solidFill>
                <a:effectLst/>
              </a:rPr>
              <a:t> </a:t>
            </a:r>
            <a:r>
              <a:rPr lang="tr-TR" altLang="tr-TR" b="1">
                <a:solidFill>
                  <a:schemeClr val="hlink"/>
                </a:solidFill>
                <a:effectLst/>
              </a:rPr>
              <a:t>BİY 410 BİTKİ BÜYÜME VE GELİŞME FİZYOLOJİSİ</a:t>
            </a:r>
            <a:endParaRPr lang="en-US" altLang="tr-TR" b="1">
              <a:solidFill>
                <a:schemeClr val="hlink"/>
              </a:solidFill>
              <a:effectLst/>
            </a:endParaRPr>
          </a:p>
        </p:txBody>
      </p:sp>
    </p:spTree>
  </p:cSld>
  <p:clrMapOvr>
    <a:masterClrMapping/>
  </p:clrMapOvr>
  <p:transition>
    <p:cover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grpId="0" nodeType="clickEffect">
                                  <p:stCondLst>
                                    <p:cond delay="0"/>
                                  </p:stCondLst>
                                  <p:childTnLst>
                                    <p:set>
                                      <p:cBhvr>
                                        <p:cTn id="6" dur="1" fill="hold">
                                          <p:stCondLst>
                                            <p:cond delay="0"/>
                                          </p:stCondLst>
                                        </p:cTn>
                                        <p:tgtEl>
                                          <p:spTgt spid="158722"/>
                                        </p:tgtEl>
                                        <p:attrNameLst>
                                          <p:attrName>style.visibility</p:attrName>
                                        </p:attrNameLst>
                                      </p:cBhvr>
                                      <p:to>
                                        <p:strVal val="visible"/>
                                      </p:to>
                                    </p:set>
                                    <p:anim calcmode="lin" valueType="num">
                                      <p:cBhvr additive="base">
                                        <p:cTn id="7" dur="500" fill="hold"/>
                                        <p:tgtEl>
                                          <p:spTgt spid="158722"/>
                                        </p:tgtEl>
                                        <p:attrNameLst>
                                          <p:attrName>ppt_x</p:attrName>
                                        </p:attrNameLst>
                                      </p:cBhvr>
                                      <p:tavLst>
                                        <p:tav tm="0">
                                          <p:val>
                                            <p:strVal val="#ppt_x"/>
                                          </p:val>
                                        </p:tav>
                                        <p:tav tm="100000">
                                          <p:val>
                                            <p:strVal val="#ppt_x"/>
                                          </p:val>
                                        </p:tav>
                                      </p:tavLst>
                                    </p:anim>
                                    <p:anim calcmode="lin" valueType="num">
                                      <p:cBhvr additive="base">
                                        <p:cTn id="8" dur="500" fill="hold"/>
                                        <p:tgtEl>
                                          <p:spTgt spid="158722"/>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158730"/>
                                        </p:tgtEl>
                                        <p:attrNameLst>
                                          <p:attrName>style.visibility</p:attrName>
                                        </p:attrNameLst>
                                      </p:cBhvr>
                                      <p:to>
                                        <p:strVal val="visible"/>
                                      </p:to>
                                    </p:set>
                                    <p:anim calcmode="lin" valueType="num">
                                      <p:cBhvr additive="base">
                                        <p:cTn id="13" dur="500" fill="hold"/>
                                        <p:tgtEl>
                                          <p:spTgt spid="158730"/>
                                        </p:tgtEl>
                                        <p:attrNameLst>
                                          <p:attrName>ppt_x</p:attrName>
                                        </p:attrNameLst>
                                      </p:cBhvr>
                                      <p:tavLst>
                                        <p:tav tm="0">
                                          <p:val>
                                            <p:strVal val="#ppt_x"/>
                                          </p:val>
                                        </p:tav>
                                        <p:tav tm="100000">
                                          <p:val>
                                            <p:strVal val="#ppt_x"/>
                                          </p:val>
                                        </p:tav>
                                      </p:tavLst>
                                    </p:anim>
                                    <p:anim calcmode="lin" valueType="num">
                                      <p:cBhvr additive="base">
                                        <p:cTn id="14" dur="500" fill="hold"/>
                                        <p:tgtEl>
                                          <p:spTgt spid="158730"/>
                                        </p:tgtEl>
                                        <p:attrNameLst>
                                          <p:attrName>ppt_y</p:attrName>
                                        </p:attrNameLst>
                                      </p:cBhvr>
                                      <p:tavLst>
                                        <p:tav tm="0">
                                          <p:val>
                                            <p:strVal val="0-#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1" fill="hold" grpId="0" nodeType="clickEffect">
                                  <p:stCondLst>
                                    <p:cond delay="0"/>
                                  </p:stCondLst>
                                  <p:childTnLst>
                                    <p:set>
                                      <p:cBhvr>
                                        <p:cTn id="18" dur="1" fill="hold">
                                          <p:stCondLst>
                                            <p:cond delay="0"/>
                                          </p:stCondLst>
                                        </p:cTn>
                                        <p:tgtEl>
                                          <p:spTgt spid="158723"/>
                                        </p:tgtEl>
                                        <p:attrNameLst>
                                          <p:attrName>style.visibility</p:attrName>
                                        </p:attrNameLst>
                                      </p:cBhvr>
                                      <p:to>
                                        <p:strVal val="visible"/>
                                      </p:to>
                                    </p:set>
                                    <p:anim calcmode="lin" valueType="num">
                                      <p:cBhvr additive="base">
                                        <p:cTn id="19" dur="500" fill="hold"/>
                                        <p:tgtEl>
                                          <p:spTgt spid="158723"/>
                                        </p:tgtEl>
                                        <p:attrNameLst>
                                          <p:attrName>ppt_x</p:attrName>
                                        </p:attrNameLst>
                                      </p:cBhvr>
                                      <p:tavLst>
                                        <p:tav tm="0">
                                          <p:val>
                                            <p:strVal val="#ppt_x"/>
                                          </p:val>
                                        </p:tav>
                                        <p:tav tm="100000">
                                          <p:val>
                                            <p:strVal val="#ppt_x"/>
                                          </p:val>
                                        </p:tav>
                                      </p:tavLst>
                                    </p:anim>
                                    <p:anim calcmode="lin" valueType="num">
                                      <p:cBhvr additive="base">
                                        <p:cTn id="20" dur="500" fill="hold"/>
                                        <p:tgtEl>
                                          <p:spTgt spid="158723"/>
                                        </p:tgtEl>
                                        <p:attrNameLst>
                                          <p:attrName>ppt_y</p:attrName>
                                        </p:attrNameLst>
                                      </p:cBhvr>
                                      <p:tavLst>
                                        <p:tav tm="0">
                                          <p:val>
                                            <p:strVal val="0-#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1" fill="hold" grpId="0" nodeType="clickEffect">
                                  <p:stCondLst>
                                    <p:cond delay="0"/>
                                  </p:stCondLst>
                                  <p:childTnLst>
                                    <p:set>
                                      <p:cBhvr>
                                        <p:cTn id="24" dur="1" fill="hold">
                                          <p:stCondLst>
                                            <p:cond delay="0"/>
                                          </p:stCondLst>
                                        </p:cTn>
                                        <p:tgtEl>
                                          <p:spTgt spid="158724"/>
                                        </p:tgtEl>
                                        <p:attrNameLst>
                                          <p:attrName>style.visibility</p:attrName>
                                        </p:attrNameLst>
                                      </p:cBhvr>
                                      <p:to>
                                        <p:strVal val="visible"/>
                                      </p:to>
                                    </p:set>
                                    <p:anim calcmode="lin" valueType="num">
                                      <p:cBhvr additive="base">
                                        <p:cTn id="25" dur="500" fill="hold"/>
                                        <p:tgtEl>
                                          <p:spTgt spid="158724"/>
                                        </p:tgtEl>
                                        <p:attrNameLst>
                                          <p:attrName>ppt_x</p:attrName>
                                        </p:attrNameLst>
                                      </p:cBhvr>
                                      <p:tavLst>
                                        <p:tav tm="0">
                                          <p:val>
                                            <p:strVal val="#ppt_x"/>
                                          </p:val>
                                        </p:tav>
                                        <p:tav tm="100000">
                                          <p:val>
                                            <p:strVal val="#ppt_x"/>
                                          </p:val>
                                        </p:tav>
                                      </p:tavLst>
                                    </p:anim>
                                    <p:anim calcmode="lin" valueType="num">
                                      <p:cBhvr additive="base">
                                        <p:cTn id="26" dur="500" fill="hold"/>
                                        <p:tgtEl>
                                          <p:spTgt spid="158724"/>
                                        </p:tgtEl>
                                        <p:attrNameLst>
                                          <p:attrName>ppt_y</p:attrName>
                                        </p:attrNameLst>
                                      </p:cBhvr>
                                      <p:tavLst>
                                        <p:tav tm="0">
                                          <p:val>
                                            <p:strVal val="0-#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1" fill="hold" grpId="0" nodeType="clickEffect">
                                  <p:stCondLst>
                                    <p:cond delay="0"/>
                                  </p:stCondLst>
                                  <p:childTnLst>
                                    <p:set>
                                      <p:cBhvr>
                                        <p:cTn id="30" dur="1" fill="hold">
                                          <p:stCondLst>
                                            <p:cond delay="0"/>
                                          </p:stCondLst>
                                        </p:cTn>
                                        <p:tgtEl>
                                          <p:spTgt spid="158726"/>
                                        </p:tgtEl>
                                        <p:attrNameLst>
                                          <p:attrName>style.visibility</p:attrName>
                                        </p:attrNameLst>
                                      </p:cBhvr>
                                      <p:to>
                                        <p:strVal val="visible"/>
                                      </p:to>
                                    </p:set>
                                    <p:anim calcmode="lin" valueType="num">
                                      <p:cBhvr additive="base">
                                        <p:cTn id="31" dur="500" fill="hold"/>
                                        <p:tgtEl>
                                          <p:spTgt spid="158726"/>
                                        </p:tgtEl>
                                        <p:attrNameLst>
                                          <p:attrName>ppt_x</p:attrName>
                                        </p:attrNameLst>
                                      </p:cBhvr>
                                      <p:tavLst>
                                        <p:tav tm="0">
                                          <p:val>
                                            <p:strVal val="#ppt_x"/>
                                          </p:val>
                                        </p:tav>
                                        <p:tav tm="100000">
                                          <p:val>
                                            <p:strVal val="#ppt_x"/>
                                          </p:val>
                                        </p:tav>
                                      </p:tavLst>
                                    </p:anim>
                                    <p:anim calcmode="lin" valueType="num">
                                      <p:cBhvr additive="base">
                                        <p:cTn id="32" dur="500" fill="hold"/>
                                        <p:tgtEl>
                                          <p:spTgt spid="158726"/>
                                        </p:tgtEl>
                                        <p:attrNameLst>
                                          <p:attrName>ppt_y</p:attrName>
                                        </p:attrNameLst>
                                      </p:cBhvr>
                                      <p:tavLst>
                                        <p:tav tm="0">
                                          <p:val>
                                            <p:strVal val="0-#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1" fill="hold" grpId="0" nodeType="clickEffect" nodePh="1">
                                  <p:stCondLst>
                                    <p:cond delay="0"/>
                                  </p:stCondLst>
                                  <p:endCondLst>
                                    <p:cond evt="begin" delay="0">
                                      <p:tn val="35"/>
                                    </p:cond>
                                  </p:endCondLst>
                                  <p:childTnLst>
                                    <p:set>
                                      <p:cBhvr>
                                        <p:cTn id="36" dur="1" fill="hold">
                                          <p:stCondLst>
                                            <p:cond delay="0"/>
                                          </p:stCondLst>
                                        </p:cTn>
                                        <p:tgtEl>
                                          <p:spTgt spid="158728"/>
                                        </p:tgtEl>
                                        <p:attrNameLst>
                                          <p:attrName>style.visibility</p:attrName>
                                        </p:attrNameLst>
                                      </p:cBhvr>
                                      <p:to>
                                        <p:strVal val="visible"/>
                                      </p:to>
                                    </p:set>
                                    <p:anim calcmode="lin" valueType="num">
                                      <p:cBhvr additive="base">
                                        <p:cTn id="37" dur="500" fill="hold"/>
                                        <p:tgtEl>
                                          <p:spTgt spid="158728"/>
                                        </p:tgtEl>
                                        <p:attrNameLst>
                                          <p:attrName>ppt_x</p:attrName>
                                        </p:attrNameLst>
                                      </p:cBhvr>
                                      <p:tavLst>
                                        <p:tav tm="0">
                                          <p:val>
                                            <p:strVal val="#ppt_x"/>
                                          </p:val>
                                        </p:tav>
                                        <p:tav tm="100000">
                                          <p:val>
                                            <p:strVal val="#ppt_x"/>
                                          </p:val>
                                        </p:tav>
                                      </p:tavLst>
                                    </p:anim>
                                    <p:anim calcmode="lin" valueType="num">
                                      <p:cBhvr additive="base">
                                        <p:cTn id="38" dur="500" fill="hold"/>
                                        <p:tgtEl>
                                          <p:spTgt spid="15872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autoUpdateAnimBg="0"/>
      <p:bldP spid="158723" grpId="0" autoUpdateAnimBg="0"/>
      <p:bldP spid="158724" grpId="0" autoUpdateAnimBg="0"/>
      <p:bldP spid="158726" grpId="0" autoUpdateAnimBg="0"/>
      <p:bldP spid="158728" grpId="0" autoUpdateAnimBg="0"/>
      <p:bldP spid="158730"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smtClean="0"/>
              <a:t>KÖK </a:t>
            </a:r>
            <a:endParaRPr lang="tr-TR" dirty="0"/>
          </a:p>
        </p:txBody>
      </p:sp>
      <p:sp>
        <p:nvSpPr>
          <p:cNvPr id="3" name="2 İçerik Yer Tutucusu"/>
          <p:cNvSpPr>
            <a:spLocks noGrp="1"/>
          </p:cNvSpPr>
          <p:nvPr>
            <p:ph idx="1"/>
          </p:nvPr>
        </p:nvSpPr>
        <p:spPr/>
        <p:txBody>
          <a:bodyPr/>
          <a:lstStyle/>
          <a:p>
            <a:pPr>
              <a:defRPr/>
            </a:pPr>
            <a:r>
              <a:rPr lang="tr-TR" dirty="0" smtClean="0"/>
              <a:t>Embriyonun </a:t>
            </a:r>
            <a:r>
              <a:rPr lang="tr-TR" dirty="0" err="1" smtClean="0"/>
              <a:t>radikula</a:t>
            </a:r>
            <a:r>
              <a:rPr lang="tr-TR" dirty="0" smtClean="0"/>
              <a:t> hücreleri sürekli bölünerek kökçüğü oluşturur. Kökçük uzarken kökün yapısına katılan dokularla, esas kök ve emici tüyler gelişir. </a:t>
            </a:r>
          </a:p>
          <a:p>
            <a:pPr>
              <a:defRPr/>
            </a:pPr>
            <a:endParaRPr lang="tr-TR" dirty="0" smtClean="0"/>
          </a:p>
          <a:p>
            <a:pPr>
              <a:defRPr/>
            </a:pPr>
            <a:endParaRPr lang="tr-TR" dirty="0"/>
          </a:p>
        </p:txBody>
      </p:sp>
    </p:spTree>
  </p:cSld>
  <p:clrMapOvr>
    <a:masterClrMapping/>
  </p:clrMapOvr>
  <p:transition>
    <p:cover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defRPr/>
            </a:pPr>
            <a:r>
              <a:rPr lang="tr-TR" sz="3200" b="1" dirty="0" smtClean="0"/>
              <a:t>BİTKİLERDE BÜYÜME , FARKLILAŞMA  VE GELİŞME FİZYOLOJİSİ</a:t>
            </a:r>
            <a:endParaRPr lang="tr-TR" sz="3200" b="1" dirty="0"/>
          </a:p>
        </p:txBody>
      </p:sp>
      <p:sp>
        <p:nvSpPr>
          <p:cNvPr id="3" name="İçerik Yer Tutucusu 2"/>
          <p:cNvSpPr>
            <a:spLocks noGrp="1"/>
          </p:cNvSpPr>
          <p:nvPr>
            <p:ph idx="1"/>
          </p:nvPr>
        </p:nvSpPr>
        <p:spPr>
          <a:xfrm>
            <a:off x="684213" y="1916113"/>
            <a:ext cx="7488237" cy="4454525"/>
          </a:xfrm>
          <a:ln>
            <a:solidFill>
              <a:schemeClr val="accent1"/>
            </a:solidFill>
          </a:ln>
        </p:spPr>
        <p:txBody>
          <a:bodyPr/>
          <a:lstStyle/>
          <a:p>
            <a:pPr lvl="3" algn="just" eaLnBrk="1" hangingPunct="1">
              <a:buFont typeface="Wingdings" pitchFamily="2" charset="2"/>
              <a:buNone/>
              <a:defRPr/>
            </a:pPr>
            <a:r>
              <a:rPr lang="tr-TR" sz="2400" dirty="0" smtClean="0"/>
              <a:t>Bitkisel organların yapılarına yeni sentezledikleri maddeleri alarak geri dönüşümü mümkün olmayacak şekilde hacimlerini arttırarak yeni şekiller kazanması sürecine </a:t>
            </a:r>
            <a:r>
              <a:rPr lang="tr-TR" sz="2400" b="1" dirty="0" smtClean="0">
                <a:solidFill>
                  <a:srgbClr val="FF0000"/>
                </a:solidFill>
              </a:rPr>
              <a:t>Büyüme</a:t>
            </a:r>
            <a:r>
              <a:rPr lang="tr-TR" sz="2400" b="1" dirty="0" smtClean="0"/>
              <a:t> </a:t>
            </a:r>
            <a:r>
              <a:rPr lang="tr-TR" sz="2400" dirty="0" smtClean="0"/>
              <a:t>denir. </a:t>
            </a:r>
          </a:p>
          <a:p>
            <a:pPr lvl="3" algn="just" eaLnBrk="1" hangingPunct="1">
              <a:buFont typeface="Wingdings" pitchFamily="2" charset="2"/>
              <a:buNone/>
              <a:defRPr/>
            </a:pPr>
            <a:endParaRPr lang="tr-TR" sz="2400" dirty="0" smtClean="0"/>
          </a:p>
          <a:p>
            <a:pPr lvl="3" algn="just" eaLnBrk="1" hangingPunct="1">
              <a:buFont typeface="Wingdings" pitchFamily="2" charset="2"/>
              <a:buNone/>
              <a:defRPr/>
            </a:pPr>
            <a:r>
              <a:rPr lang="tr-TR" sz="2400" dirty="0" smtClean="0"/>
              <a:t>Büyümede genel olarak </a:t>
            </a:r>
            <a:r>
              <a:rPr lang="tr-TR" sz="2400" b="1" dirty="0" err="1" smtClean="0">
                <a:solidFill>
                  <a:srgbClr val="FF0000"/>
                </a:solidFill>
              </a:rPr>
              <a:t>morfogenesiz</a:t>
            </a:r>
            <a:r>
              <a:rPr lang="tr-TR" sz="2400" dirty="0" smtClean="0"/>
              <a:t> ( hücrelerin ayrı tabakalar halinde ya da kitleler halinde organize olması) ve </a:t>
            </a:r>
            <a:r>
              <a:rPr lang="tr-TR" sz="2400" b="1" dirty="0" smtClean="0"/>
              <a:t>farklılaşmayı </a:t>
            </a:r>
            <a:r>
              <a:rPr lang="tr-TR" sz="2400" dirty="0" smtClean="0"/>
              <a:t>içine alır</a:t>
            </a:r>
            <a:r>
              <a:rPr lang="tr-TR" dirty="0" smtClean="0"/>
              <a:t>.</a:t>
            </a:r>
            <a:endParaRPr lang="tr-TR" dirty="0"/>
          </a:p>
        </p:txBody>
      </p:sp>
    </p:spTree>
  </p:cSld>
  <p:clrMapOvr>
    <a:masterClrMapping/>
  </p:clrMapOvr>
  <p:transition>
    <p:cover dir="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1258888" y="428625"/>
            <a:ext cx="7129462" cy="3268663"/>
          </a:xfrm>
          <a:prstGeom prst="rect">
            <a:avLst/>
          </a:prstGeom>
        </p:spPr>
        <p:txBody>
          <a:bodyPr>
            <a:spAutoFit/>
          </a:bodyPr>
          <a:lstStyle/>
          <a:p>
            <a:pPr>
              <a:defRPr/>
            </a:pPr>
            <a:r>
              <a:rPr lang="tr-TR" sz="2400" dirty="0"/>
              <a:t>. Bu olayların yürütülmesinde etkili olan düzeni kontrol eden faktörleri iki grup altında toplamak mümkündür. </a:t>
            </a:r>
          </a:p>
          <a:p>
            <a:pPr>
              <a:defRPr/>
            </a:pPr>
            <a:endParaRPr lang="tr-TR" sz="2400" dirty="0"/>
          </a:p>
          <a:p>
            <a:pPr>
              <a:defRPr/>
            </a:pPr>
            <a:r>
              <a:rPr lang="tr-TR" sz="2400" dirty="0">
                <a:solidFill>
                  <a:srgbClr val="FF0000"/>
                </a:solidFill>
              </a:rPr>
              <a:t>1.</a:t>
            </a:r>
            <a:r>
              <a:rPr lang="tr-TR" sz="2400" dirty="0"/>
              <a:t> Birincisi, organizmanın gelişmesini kontrol eden bitki büyüme düzenleyicileri gibi </a:t>
            </a:r>
            <a:r>
              <a:rPr lang="tr-TR" sz="2400" b="1" dirty="0"/>
              <a:t>içsel faktörlerdir</a:t>
            </a:r>
            <a:r>
              <a:rPr lang="tr-TR" sz="2400" dirty="0"/>
              <a:t>.</a:t>
            </a:r>
          </a:p>
          <a:p>
            <a:pPr>
              <a:defRPr/>
            </a:pPr>
            <a:r>
              <a:rPr lang="tr-TR" sz="2400" dirty="0">
                <a:solidFill>
                  <a:srgbClr val="FF0000"/>
                </a:solidFill>
              </a:rPr>
              <a:t> 2.</a:t>
            </a:r>
            <a:r>
              <a:rPr lang="tr-TR" sz="2400" dirty="0"/>
              <a:t> İkincisi ise sıcaklık, ışık , su vs gibi </a:t>
            </a:r>
            <a:r>
              <a:rPr lang="tr-TR" sz="2400" b="1" dirty="0"/>
              <a:t>dış faktörlerdir</a:t>
            </a:r>
            <a:r>
              <a:rPr lang="tr-TR" sz="2400" dirty="0"/>
              <a:t>.</a:t>
            </a:r>
          </a:p>
        </p:txBody>
      </p:sp>
    </p:spTree>
  </p:cSld>
  <p:clrMapOvr>
    <a:masterClrMapping/>
  </p:clrMapOvr>
  <p:transition>
    <p:cover dir="d"/>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755650" y="260350"/>
            <a:ext cx="7993063" cy="5816600"/>
          </a:xfrm>
          <a:prstGeom prst="rect">
            <a:avLst/>
          </a:prstGeom>
        </p:spPr>
        <p:txBody>
          <a:bodyPr>
            <a:spAutoFit/>
          </a:bodyPr>
          <a:lstStyle/>
          <a:p>
            <a:pPr>
              <a:defRPr/>
            </a:pPr>
            <a:r>
              <a:rPr lang="tr-TR" sz="2000" b="1" dirty="0">
                <a:solidFill>
                  <a:srgbClr val="FF0000"/>
                </a:solidFill>
              </a:rPr>
              <a:t>Bitkilerde büyüme olayı beş temel evrede gerçekleşmektedir</a:t>
            </a:r>
            <a:endParaRPr lang="tr-TR" sz="2000" dirty="0"/>
          </a:p>
          <a:p>
            <a:pPr>
              <a:defRPr/>
            </a:pPr>
            <a:endParaRPr lang="tr-TR" sz="2000" dirty="0"/>
          </a:p>
          <a:p>
            <a:pPr>
              <a:defRPr/>
            </a:pPr>
            <a:r>
              <a:rPr lang="tr-TR" sz="2000" b="1" dirty="0"/>
              <a:t>      </a:t>
            </a:r>
            <a:r>
              <a:rPr lang="tr-TR" sz="2000" b="1" dirty="0">
                <a:solidFill>
                  <a:srgbClr val="FF0000"/>
                </a:solidFill>
              </a:rPr>
              <a:t>1. Hücre çoğalması:</a:t>
            </a:r>
            <a:r>
              <a:rPr lang="tr-TR" sz="2000" dirty="0">
                <a:solidFill>
                  <a:srgbClr val="FF0000"/>
                </a:solidFill>
              </a:rPr>
              <a:t>  </a:t>
            </a:r>
            <a:r>
              <a:rPr lang="tr-TR" sz="2000" dirty="0"/>
              <a:t>Bitki büyümesinde ilk basamak olan hücre çoğalması, somatik bitki  hücrelerinin mitoz bölünmeler ile sayıca çoğalmasını ifade eder</a:t>
            </a:r>
          </a:p>
          <a:p>
            <a:pPr>
              <a:defRPr/>
            </a:pPr>
            <a:r>
              <a:rPr lang="tr-TR" sz="2000" b="1" dirty="0"/>
              <a:t>       </a:t>
            </a:r>
            <a:r>
              <a:rPr lang="tr-TR" sz="2000" b="1" dirty="0">
                <a:solidFill>
                  <a:srgbClr val="FF0000"/>
                </a:solidFill>
              </a:rPr>
              <a:t>2. Hücre büyümesi:</a:t>
            </a:r>
            <a:r>
              <a:rPr lang="tr-TR" sz="2000" dirty="0">
                <a:solidFill>
                  <a:srgbClr val="FF0000"/>
                </a:solidFill>
              </a:rPr>
              <a:t> </a:t>
            </a:r>
            <a:r>
              <a:rPr lang="tr-TR" sz="2000" dirty="0"/>
              <a:t>Her bir hücrenin bir organizma gibi büyüyüp farklılaşmasıdır. Hücrenin temel maddesi olan plazma ve zara aynı türden yeni maddelerin katılması ile olur. Bu evre alt bölümlerde incelenebilir. Sırasıyla,  hücrenin uzama evresi( hücre uzar), İçsel tamamlanma evresi</a:t>
            </a:r>
          </a:p>
          <a:p>
            <a:pPr>
              <a:defRPr/>
            </a:pPr>
            <a:r>
              <a:rPr lang="tr-TR" sz="2000" dirty="0"/>
              <a:t>( hücre genişlemesi) ve olgunluk evresi( hücrenin farklılaşma evresidir)</a:t>
            </a:r>
          </a:p>
          <a:p>
            <a:pPr>
              <a:defRPr/>
            </a:pPr>
            <a:r>
              <a:rPr lang="tr-TR" sz="2000" b="1" dirty="0"/>
              <a:t>      </a:t>
            </a:r>
            <a:r>
              <a:rPr lang="tr-TR" sz="2000" b="1" dirty="0">
                <a:solidFill>
                  <a:srgbClr val="FF0000"/>
                </a:solidFill>
              </a:rPr>
              <a:t>3.Hücre farklılaşması(</a:t>
            </a:r>
            <a:r>
              <a:rPr lang="tr-TR" sz="2000" b="1" dirty="0" err="1">
                <a:solidFill>
                  <a:srgbClr val="FF0000"/>
                </a:solidFill>
              </a:rPr>
              <a:t>Diferansiyasyon</a:t>
            </a:r>
            <a:r>
              <a:rPr lang="tr-TR" sz="2000" b="1" dirty="0">
                <a:solidFill>
                  <a:srgbClr val="FF0000"/>
                </a:solidFill>
              </a:rPr>
              <a:t>):</a:t>
            </a:r>
            <a:r>
              <a:rPr lang="tr-TR" sz="2000" dirty="0">
                <a:solidFill>
                  <a:srgbClr val="FF0000"/>
                </a:solidFill>
              </a:rPr>
              <a:t> </a:t>
            </a:r>
            <a:r>
              <a:rPr lang="tr-TR" sz="2000" dirty="0"/>
              <a:t>Bir hücrenin belli görev için belirli ve  işlevsel yetenekleri sağlayıcı karakteristikleri kazanmasıdır.</a:t>
            </a:r>
          </a:p>
          <a:p>
            <a:pPr>
              <a:defRPr/>
            </a:pPr>
            <a:r>
              <a:rPr lang="tr-TR" sz="2000" b="1" dirty="0"/>
              <a:t>       </a:t>
            </a:r>
            <a:r>
              <a:rPr lang="tr-TR" sz="2000" b="1" dirty="0">
                <a:solidFill>
                  <a:srgbClr val="FF0000"/>
                </a:solidFill>
              </a:rPr>
              <a:t>4. Dokuların Şekillenmesi:</a:t>
            </a:r>
            <a:r>
              <a:rPr lang="tr-TR" sz="2000" dirty="0">
                <a:solidFill>
                  <a:srgbClr val="FF0000"/>
                </a:solidFill>
              </a:rPr>
              <a:t> </a:t>
            </a:r>
            <a:r>
              <a:rPr lang="tr-TR" sz="2000" dirty="0"/>
              <a:t>Belli iş görevler için özelleşmiş hücreler </a:t>
            </a:r>
            <a:r>
              <a:rPr lang="tr-TR" sz="2000" dirty="0" err="1"/>
              <a:t>morfogenez</a:t>
            </a:r>
            <a:r>
              <a:rPr lang="tr-TR" sz="2000" dirty="0"/>
              <a:t> süreci için doku şekillenmesini sağlar.</a:t>
            </a:r>
            <a:r>
              <a:rPr lang="tr-TR" sz="2000" b="1" dirty="0"/>
              <a:t> </a:t>
            </a:r>
          </a:p>
          <a:p>
            <a:pPr>
              <a:defRPr/>
            </a:pPr>
            <a:r>
              <a:rPr lang="tr-TR" sz="2000" b="1" dirty="0"/>
              <a:t>       </a:t>
            </a:r>
            <a:r>
              <a:rPr lang="tr-TR" sz="2000" b="1" dirty="0">
                <a:solidFill>
                  <a:srgbClr val="FF0000"/>
                </a:solidFill>
              </a:rPr>
              <a:t>5.Organların Şekillenmesi:</a:t>
            </a:r>
            <a:r>
              <a:rPr lang="tr-TR" sz="2000" dirty="0">
                <a:solidFill>
                  <a:srgbClr val="FF0000"/>
                </a:solidFill>
              </a:rPr>
              <a:t> </a:t>
            </a:r>
            <a:r>
              <a:rPr lang="tr-TR" sz="2000" dirty="0"/>
              <a:t>Birçok çevre faktörünün kontrolünde gerçekleşen ve </a:t>
            </a:r>
            <a:r>
              <a:rPr lang="tr-TR" sz="2000" dirty="0" err="1"/>
              <a:t>morfogenezin</a:t>
            </a:r>
            <a:r>
              <a:rPr lang="tr-TR" sz="2000" dirty="0"/>
              <a:t> son evresini oluşturan gelişim </a:t>
            </a:r>
            <a:r>
              <a:rPr lang="tr-TR" sz="2000" dirty="0" err="1"/>
              <a:t>peryodudur</a:t>
            </a:r>
            <a:r>
              <a:rPr lang="tr-TR" sz="2000" dirty="0"/>
              <a:t>.</a:t>
            </a:r>
          </a:p>
          <a:p>
            <a:pPr>
              <a:defRPr/>
            </a:pPr>
            <a:endParaRPr lang="tr-TR" sz="2000" dirty="0"/>
          </a:p>
        </p:txBody>
      </p:sp>
    </p:spTree>
  </p:cSld>
  <p:clrMapOvr>
    <a:masterClrMapping/>
  </p:clrMapOvr>
  <p:transition>
    <p:cover dir="d"/>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defRPr/>
            </a:pPr>
            <a:r>
              <a:rPr lang="tr-TR" sz="2400" dirty="0" smtClean="0">
                <a:solidFill>
                  <a:srgbClr val="FF0000"/>
                </a:solidFill>
              </a:rPr>
              <a:t>Bitkiler çiçeklenme durumlarına göre farklı gruplara ayrılırlar</a:t>
            </a:r>
            <a:endParaRPr lang="tr-TR" sz="2400" dirty="0">
              <a:solidFill>
                <a:srgbClr val="FF0000"/>
              </a:solidFill>
            </a:endParaRPr>
          </a:p>
        </p:txBody>
      </p:sp>
      <p:sp>
        <p:nvSpPr>
          <p:cNvPr id="3" name="İçerik Yer Tutucusu 2"/>
          <p:cNvSpPr>
            <a:spLocks noGrp="1"/>
          </p:cNvSpPr>
          <p:nvPr>
            <p:ph idx="1"/>
          </p:nvPr>
        </p:nvSpPr>
        <p:spPr>
          <a:xfrm>
            <a:off x="684213" y="1268413"/>
            <a:ext cx="7991475" cy="5184775"/>
          </a:xfrm>
        </p:spPr>
        <p:txBody>
          <a:bodyPr/>
          <a:lstStyle/>
          <a:p>
            <a:pPr lvl="3" eaLnBrk="1" hangingPunct="1">
              <a:buFont typeface="Wingdings" pitchFamily="2" charset="2"/>
              <a:buNone/>
              <a:defRPr/>
            </a:pPr>
            <a:r>
              <a:rPr lang="tr-TR" dirty="0" err="1" smtClean="0"/>
              <a:t>Eger</a:t>
            </a:r>
            <a:r>
              <a:rPr lang="tr-TR" dirty="0" smtClean="0"/>
              <a:t> bir bitki, bir kez çiçeklendikten sonra ölüyorsa bu bitki </a:t>
            </a:r>
            <a:r>
              <a:rPr lang="tr-TR" b="1" dirty="0" err="1" smtClean="0">
                <a:solidFill>
                  <a:srgbClr val="FF0000"/>
                </a:solidFill>
              </a:rPr>
              <a:t>monokarpik</a:t>
            </a:r>
            <a:r>
              <a:rPr lang="tr-TR" dirty="0" smtClean="0">
                <a:solidFill>
                  <a:srgbClr val="FF0000"/>
                </a:solidFill>
              </a:rPr>
              <a:t> </a:t>
            </a:r>
            <a:r>
              <a:rPr lang="tr-TR" dirty="0" smtClean="0"/>
              <a:t>olarak adlandırılır. Bunun yanında </a:t>
            </a:r>
            <a:r>
              <a:rPr lang="tr-TR" b="1" dirty="0" err="1" smtClean="0">
                <a:solidFill>
                  <a:srgbClr val="FF0000"/>
                </a:solidFill>
              </a:rPr>
              <a:t>polikarpik</a:t>
            </a:r>
            <a:r>
              <a:rPr lang="tr-TR" b="1" dirty="0" smtClean="0"/>
              <a:t> </a:t>
            </a:r>
            <a:r>
              <a:rPr lang="tr-TR" dirty="0" smtClean="0"/>
              <a:t>olarak isimlendirilen bitkiler birçok kez çiçeklenirler.</a:t>
            </a:r>
          </a:p>
          <a:p>
            <a:pPr lvl="3" eaLnBrk="1" hangingPunct="1">
              <a:buFont typeface="Wingdings" pitchFamily="2" charset="2"/>
              <a:buNone/>
              <a:defRPr/>
            </a:pPr>
            <a:endParaRPr lang="tr-TR" dirty="0" smtClean="0"/>
          </a:p>
          <a:p>
            <a:pPr lvl="3" eaLnBrk="1" hangingPunct="1">
              <a:buFont typeface="Wingdings" pitchFamily="2" charset="2"/>
              <a:buNone/>
              <a:defRPr/>
            </a:pPr>
            <a:r>
              <a:rPr lang="tr-TR" dirty="0" smtClean="0"/>
              <a:t> </a:t>
            </a:r>
            <a:r>
              <a:rPr lang="tr-TR" dirty="0" err="1" smtClean="0"/>
              <a:t>Monokarpik</a:t>
            </a:r>
            <a:r>
              <a:rPr lang="tr-TR" dirty="0" smtClean="0"/>
              <a:t> çiçeklerin çoğu tek yıllık( </a:t>
            </a:r>
            <a:r>
              <a:rPr lang="tr-TR" b="1" dirty="0" err="1" smtClean="0">
                <a:solidFill>
                  <a:srgbClr val="FFFF00"/>
                </a:solidFill>
              </a:rPr>
              <a:t>annual</a:t>
            </a:r>
            <a:r>
              <a:rPr lang="tr-TR" dirty="0" smtClean="0"/>
              <a:t>) olmasına rağmen, çok yıllık olanlarına da rastlamak mümkündür. Bu durumda bitki çiçekleninceye kadar </a:t>
            </a:r>
            <a:r>
              <a:rPr lang="tr-TR" dirty="0" err="1" smtClean="0"/>
              <a:t>vejetatif</a:t>
            </a:r>
            <a:r>
              <a:rPr lang="tr-TR" dirty="0" smtClean="0"/>
              <a:t> durumda kalır, sonunda çiçeklenir ve ölür. Buna en iyi örnek, tipik iki yıllık</a:t>
            </a:r>
            <a:r>
              <a:rPr lang="tr-TR" dirty="0" smtClean="0">
                <a:solidFill>
                  <a:srgbClr val="FFFF00"/>
                </a:solidFill>
              </a:rPr>
              <a:t>( </a:t>
            </a:r>
            <a:r>
              <a:rPr lang="tr-TR" b="1" dirty="0" err="1" smtClean="0">
                <a:solidFill>
                  <a:srgbClr val="FFFF00"/>
                </a:solidFill>
              </a:rPr>
              <a:t>biennial</a:t>
            </a:r>
            <a:r>
              <a:rPr lang="tr-TR" dirty="0" smtClean="0"/>
              <a:t>) bitkilerdir </a:t>
            </a:r>
          </a:p>
          <a:p>
            <a:pPr lvl="3" eaLnBrk="1" hangingPunct="1">
              <a:buFont typeface="Wingdings" pitchFamily="2" charset="2"/>
              <a:buNone/>
              <a:defRPr/>
            </a:pPr>
            <a:endParaRPr lang="tr-TR" dirty="0" smtClean="0"/>
          </a:p>
          <a:p>
            <a:pPr>
              <a:buFont typeface="Wingdings" pitchFamily="2" charset="2"/>
              <a:buNone/>
              <a:defRPr/>
            </a:pPr>
            <a:r>
              <a:rPr lang="tr-TR" sz="2000" dirty="0" smtClean="0"/>
              <a:t>    Genellikle çok yıllık bitkileri kapsayan</a:t>
            </a:r>
            <a:r>
              <a:rPr lang="tr-TR" dirty="0" smtClean="0"/>
              <a:t> </a:t>
            </a:r>
            <a:r>
              <a:rPr lang="tr-TR" sz="2000" dirty="0" err="1" smtClean="0"/>
              <a:t>polikarpik</a:t>
            </a:r>
            <a:r>
              <a:rPr lang="tr-TR" dirty="0" smtClean="0"/>
              <a:t> </a:t>
            </a:r>
            <a:r>
              <a:rPr lang="tr-TR" sz="2000" dirty="0" smtClean="0"/>
              <a:t>bitkiler  bütün </a:t>
            </a:r>
            <a:r>
              <a:rPr lang="tr-TR" sz="2000" dirty="0" err="1" smtClean="0"/>
              <a:t>vejetatif</a:t>
            </a:r>
            <a:r>
              <a:rPr lang="tr-TR" dirty="0" smtClean="0"/>
              <a:t> </a:t>
            </a:r>
            <a:r>
              <a:rPr lang="tr-TR" sz="2000" dirty="0" smtClean="0"/>
              <a:t>meristemlerini çiçek meristemlerine   dönüştürmezler. Odunsu çok yıllık bitkiler çiçeklenmeye birkaç yıl sonra başlarlar. Bu bitkilerin çiçekleninceye kadar geçen süreleri </a:t>
            </a:r>
            <a:r>
              <a:rPr lang="tr-TR" sz="2000" b="1" dirty="0" err="1" smtClean="0">
                <a:solidFill>
                  <a:srgbClr val="FFFF00"/>
                </a:solidFill>
              </a:rPr>
              <a:t>juvenil</a:t>
            </a:r>
            <a:r>
              <a:rPr lang="tr-TR" sz="2000" b="1" dirty="0" smtClean="0">
                <a:solidFill>
                  <a:srgbClr val="FFFF00"/>
                </a:solidFill>
              </a:rPr>
              <a:t> faz(</a:t>
            </a:r>
            <a:r>
              <a:rPr lang="tr-TR" sz="2000" dirty="0" smtClean="0">
                <a:solidFill>
                  <a:srgbClr val="FFFF00"/>
                </a:solidFill>
              </a:rPr>
              <a:t> gençlik faz) </a:t>
            </a:r>
            <a:r>
              <a:rPr lang="tr-TR" sz="2000" dirty="0" smtClean="0"/>
              <a:t>olarak bilinir</a:t>
            </a:r>
            <a:r>
              <a:rPr lang="tr-TR" dirty="0" smtClean="0"/>
              <a:t>.</a:t>
            </a:r>
            <a:endParaRPr lang="tr-TR" dirty="0"/>
          </a:p>
        </p:txBody>
      </p:sp>
    </p:spTree>
  </p:cSld>
  <p:clrMapOvr>
    <a:masterClrMapping/>
  </p:clrMapOvr>
  <p:transition>
    <p:cover dir="d"/>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5800" y="228600"/>
            <a:ext cx="8134350" cy="6008688"/>
          </a:xfrm>
        </p:spPr>
        <p:txBody>
          <a:bodyPr/>
          <a:lstStyle/>
          <a:p>
            <a:pPr algn="just">
              <a:defRPr/>
            </a:pPr>
            <a:r>
              <a:rPr lang="tr-TR" sz="2800" b="1" dirty="0" smtClean="0"/>
              <a:t/>
            </a:r>
            <a:br>
              <a:rPr lang="tr-TR" sz="2800" b="1" dirty="0" smtClean="0"/>
            </a:br>
            <a:r>
              <a:rPr lang="tr-TR" sz="2800" b="1" dirty="0"/>
              <a:t/>
            </a:r>
            <a:br>
              <a:rPr lang="tr-TR" sz="2800" b="1" dirty="0"/>
            </a:br>
            <a:r>
              <a:rPr lang="tr-TR" sz="2800" b="1" dirty="0" smtClean="0"/>
              <a:t/>
            </a:r>
            <a:br>
              <a:rPr lang="tr-TR" sz="2800" b="1" dirty="0" smtClean="0"/>
            </a:br>
            <a:r>
              <a:rPr lang="tr-TR" sz="2800" b="1" dirty="0"/>
              <a:t/>
            </a:r>
            <a:br>
              <a:rPr lang="tr-TR" sz="2800" b="1" dirty="0"/>
            </a:br>
            <a:r>
              <a:rPr lang="tr-TR" sz="2800" b="1" dirty="0" smtClean="0"/>
              <a:t/>
            </a:r>
            <a:br>
              <a:rPr lang="tr-TR" sz="2800" b="1" dirty="0" smtClean="0"/>
            </a:br>
            <a:r>
              <a:rPr lang="tr-TR" sz="2800" b="1" dirty="0"/>
              <a:t/>
            </a:r>
            <a:br>
              <a:rPr lang="tr-TR" sz="2800" b="1" dirty="0"/>
            </a:br>
            <a:r>
              <a:rPr lang="tr-TR" sz="2800" b="1" dirty="0" smtClean="0"/>
              <a:t/>
            </a:r>
            <a:br>
              <a:rPr lang="tr-TR" sz="2800" b="1" dirty="0" smtClean="0"/>
            </a:br>
            <a:r>
              <a:rPr lang="tr-TR" sz="2800" b="1" dirty="0"/>
              <a:t/>
            </a:r>
            <a:br>
              <a:rPr lang="tr-TR" sz="2800" b="1" dirty="0"/>
            </a:br>
            <a:r>
              <a:rPr lang="tr-TR" sz="2800" b="1" dirty="0" smtClean="0"/>
              <a:t/>
            </a:r>
            <a:br>
              <a:rPr lang="tr-TR" sz="2800" b="1" dirty="0" smtClean="0"/>
            </a:br>
            <a:r>
              <a:rPr lang="tr-TR" sz="2800" b="1" dirty="0"/>
              <a:t/>
            </a:r>
            <a:br>
              <a:rPr lang="tr-TR" sz="2800" b="1" dirty="0"/>
            </a:br>
            <a:r>
              <a:rPr lang="tr-TR" sz="2800" b="1" dirty="0" smtClean="0"/>
              <a:t/>
            </a:r>
            <a:br>
              <a:rPr lang="tr-TR" sz="2800" b="1" dirty="0" smtClean="0"/>
            </a:br>
            <a:endParaRPr lang="tr-TR" sz="2800" b="1" dirty="0"/>
          </a:p>
        </p:txBody>
      </p:sp>
      <p:sp>
        <p:nvSpPr>
          <p:cNvPr id="4" name="3 İçerik Yer Tutucusu"/>
          <p:cNvSpPr>
            <a:spLocks noGrp="1"/>
          </p:cNvSpPr>
          <p:nvPr>
            <p:ph idx="1"/>
          </p:nvPr>
        </p:nvSpPr>
        <p:spPr>
          <a:xfrm>
            <a:off x="685800" y="549275"/>
            <a:ext cx="8458200" cy="4535488"/>
          </a:xfrm>
          <a:ln>
            <a:solidFill>
              <a:schemeClr val="accent1"/>
            </a:solidFill>
          </a:ln>
        </p:spPr>
        <p:txBody>
          <a:bodyPr/>
          <a:lstStyle/>
          <a:p>
            <a:pPr>
              <a:defRPr/>
            </a:pPr>
            <a:r>
              <a:rPr lang="tr-TR" sz="2400" b="1" dirty="0" smtClean="0">
                <a:solidFill>
                  <a:srgbClr val="FF0000"/>
                </a:solidFill>
              </a:rPr>
              <a:t>Hücre büyümesi ve farklılaşması</a:t>
            </a:r>
          </a:p>
          <a:p>
            <a:pPr>
              <a:defRPr/>
            </a:pPr>
            <a:endParaRPr lang="tr-TR" sz="2400" dirty="0" smtClean="0"/>
          </a:p>
          <a:p>
            <a:pPr>
              <a:defRPr/>
            </a:pPr>
            <a:r>
              <a:rPr lang="tr-TR" sz="2400" dirty="0" smtClean="0"/>
              <a:t>Birçok bitkide hücre büyüme ve gelişmesi üç temel basamakta gerçekleşir. </a:t>
            </a:r>
          </a:p>
          <a:p>
            <a:pPr>
              <a:defRPr/>
            </a:pPr>
            <a:endParaRPr lang="tr-TR" sz="2400" dirty="0" smtClean="0"/>
          </a:p>
          <a:p>
            <a:pPr>
              <a:defRPr/>
            </a:pPr>
            <a:r>
              <a:rPr lang="tr-TR" sz="2400" dirty="0" smtClean="0"/>
              <a:t>Bunlardan ilki </a:t>
            </a:r>
            <a:r>
              <a:rPr lang="tr-TR" sz="2400" b="1" dirty="0" smtClean="0">
                <a:solidFill>
                  <a:srgbClr val="FFFF00"/>
                </a:solidFill>
              </a:rPr>
              <a:t>hücre bölünmesi</a:t>
            </a:r>
            <a:r>
              <a:rPr lang="tr-TR" sz="2400" dirty="0" smtClean="0">
                <a:solidFill>
                  <a:srgbClr val="FFFF00"/>
                </a:solidFill>
              </a:rPr>
              <a:t>dir</a:t>
            </a:r>
            <a:r>
              <a:rPr lang="tr-TR" sz="2400" dirty="0" smtClean="0"/>
              <a:t>,</a:t>
            </a:r>
          </a:p>
          <a:p>
            <a:pPr>
              <a:defRPr/>
            </a:pPr>
            <a:r>
              <a:rPr lang="tr-TR" sz="2400" dirty="0" smtClean="0"/>
              <a:t> ikincisi yavru hücrelerin her birinin hacminin arttığı </a:t>
            </a:r>
            <a:r>
              <a:rPr lang="tr-TR" sz="2400" b="1" dirty="0" smtClean="0">
                <a:solidFill>
                  <a:srgbClr val="FFFF00"/>
                </a:solidFill>
              </a:rPr>
              <a:t>hücre genişlemesi</a:t>
            </a:r>
            <a:r>
              <a:rPr lang="tr-TR" sz="2400" dirty="0" smtClean="0">
                <a:solidFill>
                  <a:srgbClr val="FFFF00"/>
                </a:solidFill>
              </a:rPr>
              <a:t>dir.</a:t>
            </a:r>
          </a:p>
          <a:p>
            <a:pPr>
              <a:defRPr/>
            </a:pPr>
            <a:r>
              <a:rPr lang="tr-TR" sz="2400" dirty="0" smtClean="0"/>
              <a:t> Üçüncü olay ise; </a:t>
            </a:r>
            <a:r>
              <a:rPr lang="tr-TR" sz="2400" b="1" dirty="0" smtClean="0">
                <a:solidFill>
                  <a:srgbClr val="FFFF00"/>
                </a:solidFill>
              </a:rPr>
              <a:t>hücre farklılaşması</a:t>
            </a:r>
            <a:r>
              <a:rPr lang="tr-TR" sz="2400" dirty="0" smtClean="0">
                <a:solidFill>
                  <a:srgbClr val="FFFF00"/>
                </a:solidFill>
              </a:rPr>
              <a:t>dır</a:t>
            </a:r>
            <a:r>
              <a:rPr lang="tr-TR" sz="2400" dirty="0" smtClean="0"/>
              <a:t>.</a:t>
            </a:r>
          </a:p>
          <a:p>
            <a:pPr>
              <a:defRPr/>
            </a:pPr>
            <a:endParaRPr lang="tr-TR" sz="2000" dirty="0" smtClean="0">
              <a:effectLst/>
            </a:endParaRPr>
          </a:p>
        </p:txBody>
      </p:sp>
    </p:spTree>
  </p:cSld>
  <p:clrMapOvr>
    <a:masterClrMapping/>
  </p:clrMapOvr>
  <p:transition>
    <p:cover dir="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just">
              <a:defRPr/>
            </a:pPr>
            <a:r>
              <a:rPr lang="tr-TR" sz="2400" dirty="0" smtClean="0"/>
              <a:t>Farklı hücre yapılarının oluşmasında sadece hücre bölünmesinin yönü değil aynı zamanda hücre genişlemesinin yönü de oldukça önemlidir</a:t>
            </a:r>
            <a:endParaRPr lang="tr-TR" sz="2400" dirty="0"/>
          </a:p>
        </p:txBody>
      </p:sp>
      <p:sp>
        <p:nvSpPr>
          <p:cNvPr id="3" name="İçerik Yer Tutucusu 2"/>
          <p:cNvSpPr>
            <a:spLocks noGrp="1"/>
          </p:cNvSpPr>
          <p:nvPr>
            <p:ph idx="1"/>
          </p:nvPr>
        </p:nvSpPr>
        <p:spPr/>
        <p:txBody>
          <a:bodyPr/>
          <a:lstStyle/>
          <a:p>
            <a:pPr lvl="3" algn="just" eaLnBrk="1" hangingPunct="1">
              <a:buFont typeface="Wingdings" pitchFamily="2" charset="2"/>
              <a:buNone/>
              <a:defRPr/>
            </a:pPr>
            <a:endParaRPr lang="tr-TR" dirty="0" smtClean="0"/>
          </a:p>
          <a:p>
            <a:pPr lvl="3" algn="just" eaLnBrk="1" hangingPunct="1">
              <a:buFont typeface="Wingdings" pitchFamily="2" charset="2"/>
              <a:buNone/>
              <a:defRPr/>
            </a:pPr>
            <a:r>
              <a:rPr lang="tr-TR" sz="2400" dirty="0" smtClean="0"/>
              <a:t>Çeper büyüme mekanizmasında iki farklı büyüme gerçekleşir.</a:t>
            </a:r>
          </a:p>
          <a:p>
            <a:pPr lvl="3" algn="just" eaLnBrk="1" hangingPunct="1">
              <a:buFont typeface="Wingdings" pitchFamily="2" charset="2"/>
              <a:buNone/>
              <a:defRPr/>
            </a:pPr>
            <a:endParaRPr lang="tr-TR" sz="2400" dirty="0" smtClean="0"/>
          </a:p>
          <a:p>
            <a:pPr lvl="3" algn="just" eaLnBrk="1" hangingPunct="1">
              <a:buFont typeface="Wingdings" pitchFamily="2" charset="2"/>
              <a:buNone/>
              <a:defRPr/>
            </a:pPr>
            <a:r>
              <a:rPr lang="tr-TR" sz="2400" dirty="0" smtClean="0">
                <a:solidFill>
                  <a:srgbClr val="FF0000"/>
                </a:solidFill>
              </a:rPr>
              <a:t> 1.</a:t>
            </a:r>
            <a:r>
              <a:rPr lang="tr-TR" sz="2400" b="1" dirty="0" err="1" smtClean="0">
                <a:solidFill>
                  <a:srgbClr val="FF0000"/>
                </a:solidFill>
              </a:rPr>
              <a:t>İntüssusepsiyon</a:t>
            </a:r>
            <a:r>
              <a:rPr lang="tr-TR" sz="2400" b="1" dirty="0" smtClean="0">
                <a:solidFill>
                  <a:srgbClr val="FF0000"/>
                </a:solidFill>
              </a:rPr>
              <a:t>:</a:t>
            </a:r>
            <a:r>
              <a:rPr lang="tr-TR" sz="2400" dirty="0" smtClean="0"/>
              <a:t> Yeni </a:t>
            </a:r>
            <a:r>
              <a:rPr lang="tr-TR" sz="2400" dirty="0" err="1" smtClean="0"/>
              <a:t>mikrofibrillerin</a:t>
            </a:r>
            <a:r>
              <a:rPr lang="tr-TR" sz="2400" dirty="0" smtClean="0"/>
              <a:t> genellikle mevcut alanların arasına girmesi ile </a:t>
            </a:r>
          </a:p>
          <a:p>
            <a:pPr lvl="3" algn="just" eaLnBrk="1" hangingPunct="1">
              <a:buFont typeface="Wingdings" pitchFamily="2" charset="2"/>
              <a:buNone/>
              <a:defRPr/>
            </a:pPr>
            <a:r>
              <a:rPr lang="tr-TR" sz="2400" dirty="0" smtClean="0">
                <a:solidFill>
                  <a:srgbClr val="FF0000"/>
                </a:solidFill>
              </a:rPr>
              <a:t> 2. </a:t>
            </a:r>
            <a:r>
              <a:rPr lang="tr-TR" sz="2400" b="1" dirty="0" err="1" smtClean="0">
                <a:solidFill>
                  <a:srgbClr val="FF0000"/>
                </a:solidFill>
              </a:rPr>
              <a:t>Apozisyon</a:t>
            </a:r>
            <a:r>
              <a:rPr lang="tr-TR" sz="2400" b="1" dirty="0" smtClean="0">
                <a:solidFill>
                  <a:srgbClr val="FF0000"/>
                </a:solidFill>
              </a:rPr>
              <a:t>:</a:t>
            </a:r>
            <a:r>
              <a:rPr lang="tr-TR" sz="2400" dirty="0" smtClean="0">
                <a:solidFill>
                  <a:srgbClr val="FF0000"/>
                </a:solidFill>
              </a:rPr>
              <a:t> </a:t>
            </a:r>
            <a:r>
              <a:rPr lang="tr-TR" sz="2400" dirty="0" smtClean="0"/>
              <a:t>ise birbirinin ardışık üst üste gelerek çeper büyümesi gerçekleşir</a:t>
            </a:r>
          </a:p>
        </p:txBody>
      </p:sp>
    </p:spTree>
  </p:cSld>
  <p:clrMapOvr>
    <a:masterClrMapping/>
  </p:clrMapOvr>
  <p:transition>
    <p:cover dir="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sz="2400" dirty="0" smtClean="0"/>
              <a:t>Hücre genişlemesi genel olarak iki olaydan etkilenir. </a:t>
            </a:r>
            <a:r>
              <a:rPr lang="tr-TR" sz="2400" b="1" dirty="0" smtClean="0">
                <a:solidFill>
                  <a:srgbClr val="FF0000"/>
                </a:solidFill>
              </a:rPr>
              <a:t>Hücre çeperinin gevşemesi</a:t>
            </a:r>
            <a:r>
              <a:rPr lang="tr-TR" sz="2400" dirty="0" smtClean="0">
                <a:solidFill>
                  <a:srgbClr val="FF0000"/>
                </a:solidFill>
              </a:rPr>
              <a:t> </a:t>
            </a:r>
            <a:r>
              <a:rPr lang="tr-TR" sz="2400" dirty="0" smtClean="0"/>
              <a:t>ve </a:t>
            </a:r>
            <a:r>
              <a:rPr lang="tr-TR" sz="2400" b="1" dirty="0" smtClean="0">
                <a:solidFill>
                  <a:srgbClr val="FF0000"/>
                </a:solidFill>
              </a:rPr>
              <a:t>pozitif</a:t>
            </a:r>
            <a:r>
              <a:rPr lang="tr-TR" sz="2400" dirty="0" smtClean="0">
                <a:solidFill>
                  <a:srgbClr val="FF0000"/>
                </a:solidFill>
              </a:rPr>
              <a:t> </a:t>
            </a:r>
            <a:r>
              <a:rPr lang="tr-TR" sz="2400" b="1" dirty="0" smtClean="0">
                <a:solidFill>
                  <a:srgbClr val="FF0000"/>
                </a:solidFill>
              </a:rPr>
              <a:t>turgor basıncı</a:t>
            </a:r>
            <a:endParaRPr lang="tr-TR" sz="2400" dirty="0"/>
          </a:p>
        </p:txBody>
      </p:sp>
      <p:sp>
        <p:nvSpPr>
          <p:cNvPr id="3" name="2 İçerik Yer Tutucusu"/>
          <p:cNvSpPr>
            <a:spLocks noGrp="1"/>
          </p:cNvSpPr>
          <p:nvPr>
            <p:ph idx="1"/>
          </p:nvPr>
        </p:nvSpPr>
        <p:spPr/>
        <p:txBody>
          <a:bodyPr/>
          <a:lstStyle/>
          <a:p>
            <a:pPr>
              <a:buFont typeface="Wingdings" pitchFamily="2" charset="2"/>
              <a:buNone/>
              <a:defRPr/>
            </a:pPr>
            <a:endParaRPr lang="tr-TR" sz="2000" b="1" dirty="0" smtClean="0"/>
          </a:p>
          <a:p>
            <a:pPr>
              <a:defRPr/>
            </a:pPr>
            <a:r>
              <a:rPr lang="tr-TR" sz="2000" dirty="0" smtClean="0"/>
              <a:t>Hücre çeperinin gevşemesi sırasında </a:t>
            </a:r>
            <a:r>
              <a:rPr lang="tr-TR" sz="2000" dirty="0" err="1" smtClean="0"/>
              <a:t>sitozolden</a:t>
            </a:r>
            <a:r>
              <a:rPr lang="tr-TR" sz="2000" dirty="0" smtClean="0"/>
              <a:t> hücre çeperi bölgesine (H ) iyonları pompalanarak ortamın asitleşmesi  sağlanır. </a:t>
            </a:r>
          </a:p>
          <a:p>
            <a:pPr>
              <a:defRPr/>
            </a:pPr>
            <a:endParaRPr lang="tr-TR" sz="2000" dirty="0" smtClean="0"/>
          </a:p>
          <a:p>
            <a:pPr>
              <a:defRPr/>
            </a:pPr>
            <a:r>
              <a:rPr lang="tr-TR" sz="2000" dirty="0" smtClean="0"/>
              <a:t>Oluşan asidik ortam, selüloz </a:t>
            </a:r>
            <a:r>
              <a:rPr lang="tr-TR" sz="2000" dirty="0" err="1" smtClean="0"/>
              <a:t>mikrofibriller</a:t>
            </a:r>
            <a:r>
              <a:rPr lang="tr-TR" sz="2000" dirty="0" smtClean="0"/>
              <a:t> arasındaki </a:t>
            </a:r>
            <a:r>
              <a:rPr lang="tr-TR" sz="2000" dirty="0" err="1" smtClean="0"/>
              <a:t>polisakkarit</a:t>
            </a:r>
            <a:r>
              <a:rPr lang="tr-TR" sz="2000" dirty="0" smtClean="0"/>
              <a:t> köprülerinin kırılmasını sağlayan enzimlerin sentezini uyarır</a:t>
            </a:r>
          </a:p>
          <a:p>
            <a:pPr>
              <a:defRPr/>
            </a:pPr>
            <a:endParaRPr lang="tr-TR" sz="2000" dirty="0" smtClean="0"/>
          </a:p>
          <a:p>
            <a:pPr>
              <a:defRPr/>
            </a:pPr>
            <a:r>
              <a:rPr lang="tr-TR" sz="2000" dirty="0" smtClean="0"/>
              <a:t>Hücrede içsel büyüme maddelerin artması ve  suyu aldıkça artan turgor basıncı ile birlikte oluşan yeni çeper </a:t>
            </a:r>
            <a:r>
              <a:rPr lang="tr-TR" sz="2000" dirty="0" err="1" smtClean="0"/>
              <a:t>materyalide</a:t>
            </a:r>
            <a:r>
              <a:rPr lang="tr-TR" sz="2000" dirty="0" smtClean="0"/>
              <a:t> kırılarak açılan liflerin arasına girerek genişlemeyi sağlar</a:t>
            </a:r>
            <a:endParaRPr lang="tr-TR" sz="2000" dirty="0"/>
          </a:p>
        </p:txBody>
      </p:sp>
    </p:spTree>
  </p:cSld>
  <p:clrMapOvr>
    <a:masterClrMapping/>
  </p:clrMapOvr>
  <p:transition>
    <p:cover dir="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85800" y="228600"/>
            <a:ext cx="7772400" cy="679450"/>
          </a:xfrm>
        </p:spPr>
        <p:txBody>
          <a:bodyPr/>
          <a:lstStyle/>
          <a:p>
            <a:pPr>
              <a:defRPr/>
            </a:pPr>
            <a:r>
              <a:rPr lang="tr-TR" sz="3200" b="1" dirty="0" smtClean="0"/>
              <a:t>ORGANLARIN</a:t>
            </a:r>
            <a:r>
              <a:rPr lang="tr-TR" b="1" dirty="0" smtClean="0"/>
              <a:t> BÜYÜMESİ</a:t>
            </a:r>
          </a:p>
        </p:txBody>
      </p:sp>
      <p:sp>
        <p:nvSpPr>
          <p:cNvPr id="3" name="2 İçerik Yer Tutucusu"/>
          <p:cNvSpPr>
            <a:spLocks noGrp="1"/>
          </p:cNvSpPr>
          <p:nvPr>
            <p:ph idx="1"/>
          </p:nvPr>
        </p:nvSpPr>
        <p:spPr>
          <a:xfrm>
            <a:off x="684213" y="981075"/>
            <a:ext cx="7772400" cy="5616575"/>
          </a:xfrm>
        </p:spPr>
        <p:txBody>
          <a:bodyPr/>
          <a:lstStyle/>
          <a:p>
            <a:pPr>
              <a:defRPr/>
            </a:pPr>
            <a:r>
              <a:rPr lang="tr-TR" dirty="0" smtClean="0"/>
              <a:t> Organları meydana getiren hücrelerin büyümeleri bölünerek sayıca çoğalmaları sonunda olur.</a:t>
            </a:r>
          </a:p>
          <a:p>
            <a:pPr>
              <a:defRPr/>
            </a:pPr>
            <a:endParaRPr lang="tr-TR" dirty="0" smtClean="0"/>
          </a:p>
          <a:p>
            <a:pPr>
              <a:defRPr/>
            </a:pPr>
            <a:r>
              <a:rPr lang="tr-TR" dirty="0" smtClean="0"/>
              <a:t> </a:t>
            </a:r>
            <a:r>
              <a:rPr lang="tr-TR" dirty="0" smtClean="0">
                <a:solidFill>
                  <a:schemeClr val="accent1">
                    <a:lumMod val="60000"/>
                    <a:lumOff val="40000"/>
                  </a:schemeClr>
                </a:solidFill>
              </a:rPr>
              <a:t>Buna göre bir organın büyümesi iki faktörün etkisi altındadır. </a:t>
            </a:r>
          </a:p>
          <a:p>
            <a:pPr marL="514350" indent="-514350">
              <a:buFont typeface="Wingdings" pitchFamily="2" charset="2"/>
              <a:buAutoNum type="arabicPeriod"/>
              <a:defRPr/>
            </a:pPr>
            <a:r>
              <a:rPr lang="tr-TR" dirty="0" smtClean="0"/>
              <a:t>Organı oluşturan hücrelerin bölünerek sayıca artması, </a:t>
            </a:r>
          </a:p>
          <a:p>
            <a:pPr marL="514350" indent="-514350">
              <a:buFont typeface="Wingdings" pitchFamily="2" charset="2"/>
              <a:buAutoNum type="arabicPeriod"/>
              <a:defRPr/>
            </a:pPr>
            <a:r>
              <a:rPr lang="tr-TR" dirty="0" smtClean="0"/>
              <a:t> bölünen her hücre hacminin artması sonunda da  organ hacminin artması.</a:t>
            </a:r>
          </a:p>
          <a:p>
            <a:pPr>
              <a:defRPr/>
            </a:pPr>
            <a:endParaRPr lang="tr-TR" dirty="0"/>
          </a:p>
        </p:txBody>
      </p:sp>
    </p:spTree>
  </p:cSld>
  <p:clrMapOvr>
    <a:masterClrMapping/>
  </p:clrMapOvr>
  <p:transition>
    <p:cover dir="d"/>
  </p:transition>
</p:sld>
</file>

<file path=ppt/theme/theme1.xml><?xml version="1.0" encoding="utf-8"?>
<a:theme xmlns:a="http://schemas.openxmlformats.org/drawingml/2006/main" name="Mavi Köşegen">
  <a:themeElements>
    <a:clrScheme name="Mavi Köşegen 1">
      <a:dk1>
        <a:srgbClr val="000000"/>
      </a:dk1>
      <a:lt1>
        <a:srgbClr val="FFFFFF"/>
      </a:lt1>
      <a:dk2>
        <a:srgbClr val="0066FF"/>
      </a:dk2>
      <a:lt2>
        <a:srgbClr val="FFFF00"/>
      </a:lt2>
      <a:accent1>
        <a:srgbClr val="00CCCC"/>
      </a:accent1>
      <a:accent2>
        <a:srgbClr val="FF33CC"/>
      </a:accent2>
      <a:accent3>
        <a:srgbClr val="AAB8FF"/>
      </a:accent3>
      <a:accent4>
        <a:srgbClr val="DADADA"/>
      </a:accent4>
      <a:accent5>
        <a:srgbClr val="AAE2E2"/>
      </a:accent5>
      <a:accent6>
        <a:srgbClr val="E72DB9"/>
      </a:accent6>
      <a:hlink>
        <a:srgbClr val="FF4568"/>
      </a:hlink>
      <a:folHlink>
        <a:srgbClr val="CCECFF"/>
      </a:folHlink>
    </a:clrScheme>
    <a:fontScheme name="Mavi Köşegen">
      <a:majorFont>
        <a:latin typeface="Times New Roman"/>
        <a:ea typeface=""/>
        <a:cs typeface=""/>
      </a:majorFont>
      <a:minorFont>
        <a:latin typeface="Times New Roman"/>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sq"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100000"/>
          </a:lnSpc>
          <a:spcBef>
            <a:spcPct val="20000"/>
          </a:spcBef>
          <a:spcAft>
            <a:spcPct val="0"/>
          </a:spcAft>
          <a:buClr>
            <a:schemeClr val="tx2"/>
          </a:buClr>
          <a:buSzPct val="75000"/>
          <a:buFont typeface="Wingdings" pitchFamily="2" charset="2"/>
          <a:buChar char="n"/>
          <a:tabLst/>
          <a:defRPr kumimoji="0" lang="en-US" sz="32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defRPr>
        </a:defPPr>
      </a:lstStyle>
    </a:spDef>
    <a:lnDef>
      <a:spPr bwMode="auto">
        <a:xfrm>
          <a:off x="0" y="0"/>
          <a:ext cx="1" cy="1"/>
        </a:xfrm>
        <a:custGeom>
          <a:avLst/>
          <a:gdLst/>
          <a:ahLst/>
          <a:cxnLst/>
          <a:rect l="0" t="0" r="0" b="0"/>
          <a:pathLst/>
        </a:custGeom>
        <a:noFill/>
        <a:ln w="12700" cap="sq"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100000"/>
          </a:lnSpc>
          <a:spcBef>
            <a:spcPct val="20000"/>
          </a:spcBef>
          <a:spcAft>
            <a:spcPct val="0"/>
          </a:spcAft>
          <a:buClr>
            <a:schemeClr val="tx2"/>
          </a:buClr>
          <a:buSzPct val="75000"/>
          <a:buFont typeface="Wingdings" pitchFamily="2" charset="2"/>
          <a:buChar char="n"/>
          <a:tabLst/>
          <a:defRPr kumimoji="0" lang="en-US" sz="32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defRPr>
        </a:defPPr>
      </a:lstStyle>
    </a:lnDef>
  </a:objectDefaults>
  <a:extraClrSchemeLst>
    <a:extraClrScheme>
      <a:clrScheme name="Mavi Köşegen 1">
        <a:dk1>
          <a:srgbClr val="000000"/>
        </a:dk1>
        <a:lt1>
          <a:srgbClr val="FFFFFF"/>
        </a:lt1>
        <a:dk2>
          <a:srgbClr val="0066FF"/>
        </a:dk2>
        <a:lt2>
          <a:srgbClr val="FFFF00"/>
        </a:lt2>
        <a:accent1>
          <a:srgbClr val="00CCCC"/>
        </a:accent1>
        <a:accent2>
          <a:srgbClr val="FF33CC"/>
        </a:accent2>
        <a:accent3>
          <a:srgbClr val="AAB8FF"/>
        </a:accent3>
        <a:accent4>
          <a:srgbClr val="DADADA"/>
        </a:accent4>
        <a:accent5>
          <a:srgbClr val="AAE2E2"/>
        </a:accent5>
        <a:accent6>
          <a:srgbClr val="E72DB9"/>
        </a:accent6>
        <a:hlink>
          <a:srgbClr val="FF4568"/>
        </a:hlink>
        <a:folHlink>
          <a:srgbClr val="CCECFF"/>
        </a:folHlink>
      </a:clrScheme>
      <a:clrMap bg1="dk2" tx1="lt1" bg2="dk1" tx2="lt2" accent1="accent1" accent2="accent2" accent3="accent3" accent4="accent4" accent5="accent5" accent6="accent6" hlink="hlink" folHlink="folHlink"/>
    </a:extraClrScheme>
    <a:extraClrScheme>
      <a:clrScheme name="Mavi Köşegen 2">
        <a:dk1>
          <a:srgbClr val="000000"/>
        </a:dk1>
        <a:lt1>
          <a:srgbClr val="9999FF"/>
        </a:lt1>
        <a:dk2>
          <a:srgbClr val="6600FF"/>
        </a:dk2>
        <a:lt2>
          <a:srgbClr val="FFFFFF"/>
        </a:lt2>
        <a:accent1>
          <a:srgbClr val="CCCCFF"/>
        </a:accent1>
        <a:accent2>
          <a:srgbClr val="FF99FF"/>
        </a:accent2>
        <a:accent3>
          <a:srgbClr val="CACAFF"/>
        </a:accent3>
        <a:accent4>
          <a:srgbClr val="000000"/>
        </a:accent4>
        <a:accent5>
          <a:srgbClr val="E2E2FF"/>
        </a:accent5>
        <a:accent6>
          <a:srgbClr val="E78AE7"/>
        </a:accent6>
        <a:hlink>
          <a:srgbClr val="00CC66"/>
        </a:hlink>
        <a:folHlink>
          <a:srgbClr val="CCECFF"/>
        </a:folHlink>
      </a:clrScheme>
      <a:clrMap bg1="lt1" tx1="dk1" bg2="lt2" tx2="dk2" accent1="accent1" accent2="accent2" accent3="accent3" accent4="accent4" accent5="accent5" accent6="accent6" hlink="hlink" folHlink="folHlink"/>
    </a:extraClrScheme>
    <a:extraClrScheme>
      <a:clrScheme name="Mavi Köşegen 3">
        <a:dk1>
          <a:srgbClr val="000000"/>
        </a:dk1>
        <a:lt1>
          <a:srgbClr val="FFFFFF"/>
        </a:lt1>
        <a:dk2>
          <a:srgbClr val="000000"/>
        </a:dk2>
        <a:lt2>
          <a:srgbClr val="CBCBCB"/>
        </a:lt2>
        <a:accent1>
          <a:srgbClr val="DDDDDD"/>
        </a:accent1>
        <a:accent2>
          <a:srgbClr val="B2B2B2"/>
        </a:accent2>
        <a:accent3>
          <a:srgbClr val="FFFFFF"/>
        </a:accent3>
        <a:accent4>
          <a:srgbClr val="000000"/>
        </a:accent4>
        <a:accent5>
          <a:srgbClr val="EBEBEB"/>
        </a:accent5>
        <a:accent6>
          <a:srgbClr val="A1A1A1"/>
        </a:accent6>
        <a:hlink>
          <a:srgbClr val="4D4D4D"/>
        </a:hlink>
        <a:folHlink>
          <a:srgbClr val="777777"/>
        </a:folHlink>
      </a:clrScheme>
      <a:clrMap bg1="lt1" tx1="dk1" bg2="lt2" tx2="dk2" accent1="accent1" accent2="accent2" accent3="accent3" accent4="accent4" accent5="accent5" accent6="accent6" hlink="hlink" folHlink="folHlink"/>
    </a:extraClrScheme>
    <a:extraClrScheme>
      <a:clrScheme name="Mavi Köşegen 4">
        <a:dk1>
          <a:srgbClr val="000000"/>
        </a:dk1>
        <a:lt1>
          <a:srgbClr val="FFFFFF"/>
        </a:lt1>
        <a:dk2>
          <a:srgbClr val="990066"/>
        </a:dk2>
        <a:lt2>
          <a:srgbClr val="FFFF00"/>
        </a:lt2>
        <a:accent1>
          <a:srgbClr val="996633"/>
        </a:accent1>
        <a:accent2>
          <a:srgbClr val="CC6600"/>
        </a:accent2>
        <a:accent3>
          <a:srgbClr val="CAAAB8"/>
        </a:accent3>
        <a:accent4>
          <a:srgbClr val="DADADA"/>
        </a:accent4>
        <a:accent5>
          <a:srgbClr val="CAB8AD"/>
        </a:accent5>
        <a:accent6>
          <a:srgbClr val="B95C00"/>
        </a:accent6>
        <a:hlink>
          <a:srgbClr val="999933"/>
        </a:hlink>
        <a:folHlink>
          <a:srgbClr val="CCCCF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is Teması">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2661</TotalTime>
  <Words>572</Words>
  <Application>Microsoft Office PowerPoint</Application>
  <PresentationFormat>Ekran Gösterisi (4:3)</PresentationFormat>
  <Paragraphs>59</Paragraphs>
  <Slides>10</Slides>
  <Notes>1</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Times New Roman</vt:lpstr>
      <vt:lpstr>Wingdings</vt:lpstr>
      <vt:lpstr>Arial</vt:lpstr>
      <vt:lpstr>Mavi Köşegen</vt:lpstr>
      <vt:lpstr> </vt:lpstr>
      <vt:lpstr>BİTKİLERDE BÜYÜME , FARKLILAŞMA  VE GELİŞME FİZYOLOJİSİ</vt:lpstr>
      <vt:lpstr>Slayt 3</vt:lpstr>
      <vt:lpstr>Slayt 4</vt:lpstr>
      <vt:lpstr>Bitkiler çiçeklenme durumlarına göre farklı gruplara ayrılırlar</vt:lpstr>
      <vt:lpstr>           </vt:lpstr>
      <vt:lpstr>Farklı hücre yapılarının oluşmasında sadece hücre bölünmesinin yönü değil aynı zamanda hücre genişlemesinin yönü de oldukça önemlidir</vt:lpstr>
      <vt:lpstr>Hücre genişlemesi genel olarak iki olaydan etkilenir. Hücre çeperinin gevşemesi ve pozitif turgor basıncı</vt:lpstr>
      <vt:lpstr>ORGANLARIN BÜYÜMESİ</vt:lpstr>
      <vt:lpstr>KÖK </vt:lpstr>
    </vt:vector>
  </TitlesOfParts>
  <Manager>sulun</Manager>
  <Company>U of A - Plant Pathology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Abiotic diseases</dc:title>
  <dc:subject>dayanıklılık</dc:subject>
  <dc:creator>Craig Rothrock</dc:creator>
  <cp:keywords>host defenses</cp:keywords>
  <cp:lastModifiedBy>CASPER</cp:lastModifiedBy>
  <cp:revision>130</cp:revision>
  <dcterms:created xsi:type="dcterms:W3CDTF">2000-10-20T01:23:30Z</dcterms:created>
  <dcterms:modified xsi:type="dcterms:W3CDTF">2018-01-05T10:55:53Z</dcterms:modified>
  <cp:category>powerpoint</cp:category>
</cp:coreProperties>
</file>