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35A4B6-DAEC-44C4-824E-C5752FE99447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F409D91-6E5A-4CA8-85DE-7E346C2DA9A8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Abbasilerde Divanlar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/>
              <a:t>Divânlar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Abbâsîler</a:t>
            </a:r>
            <a:r>
              <a:rPr lang="tr-TR" dirty="0"/>
              <a:t>,  </a:t>
            </a:r>
            <a:r>
              <a:rPr lang="tr-TR" dirty="0" err="1"/>
              <a:t>Emevîlerden</a:t>
            </a:r>
            <a:r>
              <a:rPr lang="tr-TR" dirty="0"/>
              <a:t> daha ayrıntılı bir idarî sistem oluşturmuşlardı. </a:t>
            </a:r>
            <a:r>
              <a:rPr lang="tr-TR" dirty="0" err="1"/>
              <a:t>Emevîler</a:t>
            </a:r>
            <a:r>
              <a:rPr lang="tr-TR" dirty="0"/>
              <a:t> döneminde merkezde yer alan  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çeyş</a:t>
            </a:r>
            <a:r>
              <a:rPr lang="tr-TR" dirty="0"/>
              <a:t>,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harâc</a:t>
            </a:r>
            <a:r>
              <a:rPr lang="tr-TR" dirty="0"/>
              <a:t>, </a:t>
            </a:r>
            <a:r>
              <a:rPr lang="tr-TR" dirty="0" err="1"/>
              <a:t>Divânü’r</a:t>
            </a:r>
            <a:r>
              <a:rPr lang="tr-TR" dirty="0"/>
              <a:t>-</a:t>
            </a:r>
            <a:r>
              <a:rPr lang="tr-TR" dirty="0" err="1"/>
              <a:t>resâil</a:t>
            </a:r>
            <a:r>
              <a:rPr lang="tr-TR" dirty="0"/>
              <a:t>,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hâtem</a:t>
            </a:r>
            <a:r>
              <a:rPr lang="tr-TR" dirty="0"/>
              <a:t>,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berîd’in</a:t>
            </a:r>
            <a:r>
              <a:rPr lang="tr-TR" dirty="0"/>
              <a:t> aynı şekilde </a:t>
            </a:r>
            <a:r>
              <a:rPr lang="tr-TR" dirty="0" err="1"/>
              <a:t>Abbâsîler</a:t>
            </a:r>
            <a:r>
              <a:rPr lang="tr-TR" dirty="0"/>
              <a:t> döneminde de varlığını devam ettirdiği ancak, bu dairelere ilave olarak,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ezimme</a:t>
            </a:r>
            <a:r>
              <a:rPr lang="tr-TR" dirty="0"/>
              <a:t>, </a:t>
            </a:r>
            <a:r>
              <a:rPr lang="tr-TR" dirty="0" err="1"/>
              <a:t>Divânü’l</a:t>
            </a:r>
            <a:r>
              <a:rPr lang="tr-TR" dirty="0"/>
              <a:t>-</a:t>
            </a:r>
            <a:r>
              <a:rPr lang="tr-TR" dirty="0" err="1"/>
              <a:t>mezâlim</a:t>
            </a:r>
            <a:r>
              <a:rPr lang="tr-TR" dirty="0"/>
              <a:t>, </a:t>
            </a:r>
            <a:r>
              <a:rPr lang="tr-TR" dirty="0" err="1"/>
              <a:t>Divânü’n</a:t>
            </a:r>
            <a:r>
              <a:rPr lang="tr-TR" dirty="0"/>
              <a:t>-</a:t>
            </a:r>
            <a:r>
              <a:rPr lang="tr-TR" dirty="0" err="1"/>
              <a:t>nafakât</a:t>
            </a:r>
            <a:r>
              <a:rPr lang="tr-TR" dirty="0"/>
              <a:t>, </a:t>
            </a:r>
            <a:r>
              <a:rPr lang="tr-TR" dirty="0" err="1"/>
              <a:t>Divânü</a:t>
            </a:r>
            <a:r>
              <a:rPr lang="tr-TR" dirty="0"/>
              <a:t>’-</a:t>
            </a:r>
            <a:r>
              <a:rPr lang="tr-TR" dirty="0" err="1"/>
              <a:t>diyâ</a:t>
            </a:r>
            <a:r>
              <a:rPr lang="tr-TR" dirty="0"/>
              <a:t>, </a:t>
            </a:r>
            <a:r>
              <a:rPr lang="tr-TR" dirty="0" err="1"/>
              <a:t>Divânü’t</a:t>
            </a:r>
            <a:r>
              <a:rPr lang="tr-TR" dirty="0"/>
              <a:t>-</a:t>
            </a:r>
            <a:r>
              <a:rPr lang="tr-TR" dirty="0" err="1"/>
              <a:t>tevki’yi</a:t>
            </a:r>
            <a:r>
              <a:rPr lang="tr-TR" dirty="0"/>
              <a:t>   kurmuşlardı.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ceyş</a:t>
            </a:r>
            <a:r>
              <a:rPr lang="tr-TR" dirty="0"/>
              <a:t>, devletin askeri işlerine bakan daire idi. Bu </a:t>
            </a:r>
            <a:r>
              <a:rPr lang="tr-TR" dirty="0" err="1"/>
              <a:t>divân</a:t>
            </a:r>
            <a:r>
              <a:rPr lang="tr-TR" dirty="0"/>
              <a:t>, orduların idarî, malî ve diğer işlerinin yönetimi  ile ilgilenirdi. En üst derece sorumlusu, “</a:t>
            </a:r>
            <a:r>
              <a:rPr lang="tr-TR" dirty="0" err="1"/>
              <a:t>sâhibu</a:t>
            </a:r>
            <a:r>
              <a:rPr lang="tr-TR" dirty="0"/>
              <a:t> </a:t>
            </a:r>
            <a:r>
              <a:rPr lang="tr-TR" dirty="0" err="1"/>
              <a:t>divâni’l</a:t>
            </a:r>
            <a:r>
              <a:rPr lang="tr-TR" dirty="0"/>
              <a:t>-</a:t>
            </a:r>
            <a:r>
              <a:rPr lang="tr-TR" dirty="0" err="1"/>
              <a:t>ceyş</a:t>
            </a:r>
            <a:r>
              <a:rPr lang="tr-TR" dirty="0"/>
              <a:t>” unvanı verilen kişiydi.  Bu kişi vezire karşı sorumluydu. Teşkilâtın genel politikası bu ikili tarafından yürütülmekteydi.  </a:t>
            </a:r>
            <a:r>
              <a:rPr lang="tr-TR" dirty="0" err="1"/>
              <a:t>Sâhibu</a:t>
            </a:r>
            <a:r>
              <a:rPr lang="tr-TR" dirty="0"/>
              <a:t> </a:t>
            </a:r>
            <a:r>
              <a:rPr lang="tr-TR" dirty="0" err="1"/>
              <a:t>divâni’l</a:t>
            </a:r>
            <a:r>
              <a:rPr lang="tr-TR" dirty="0"/>
              <a:t>-</a:t>
            </a:r>
            <a:r>
              <a:rPr lang="tr-TR" dirty="0" err="1"/>
              <a:t>ceyş</a:t>
            </a:r>
            <a:r>
              <a:rPr lang="tr-TR" dirty="0"/>
              <a:t> yürüttüğü görev nedeniyle büyük bir itibara sahipti. Bazı savaşlarda komutanlık görevi ona verilirdi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harâc</a:t>
            </a:r>
            <a:r>
              <a:rPr lang="tr-TR" dirty="0"/>
              <a:t>, </a:t>
            </a:r>
            <a:r>
              <a:rPr lang="tr-TR" dirty="0" err="1"/>
              <a:t>beytülmâlin</a:t>
            </a:r>
            <a:r>
              <a:rPr lang="tr-TR" dirty="0"/>
              <a:t> ana kaynağı kabul edilen </a:t>
            </a:r>
            <a:r>
              <a:rPr lang="tr-TR" dirty="0" err="1"/>
              <a:t>harâcın</a:t>
            </a:r>
            <a:r>
              <a:rPr lang="tr-TR" dirty="0"/>
              <a:t> toplanması ve giderlerin kaydı ile ilgilenen bir daireydi. </a:t>
            </a:r>
            <a:r>
              <a:rPr lang="tr-TR" b="1" dirty="0" err="1"/>
              <a:t>Divânü’r</a:t>
            </a:r>
            <a:r>
              <a:rPr lang="tr-TR" b="1" dirty="0"/>
              <a:t>-</a:t>
            </a:r>
            <a:r>
              <a:rPr lang="tr-TR" b="1" dirty="0" err="1"/>
              <a:t>resâil</a:t>
            </a:r>
            <a:r>
              <a:rPr lang="tr-TR" dirty="0"/>
              <a:t>, devletin iç ve dış yazışmalarını yerine getirmek, devletin dış ilişkilerini düzenlemek, yurtdışına gidecek elçi seçimini yapmak, gelen elçileri ağırlamak ve onlara eşlik edecek, bilgilendirecek kişileri tespit etmekle ilgili daireydi.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hâtem</a:t>
            </a:r>
            <a:r>
              <a:rPr lang="tr-TR" dirty="0"/>
              <a:t>,halifenin mektuplarının mühürlendiği bir kopyasının alıkonulduğu </a:t>
            </a:r>
            <a:r>
              <a:rPr lang="tr-TR" dirty="0" err="1"/>
              <a:t>divândı</a:t>
            </a:r>
            <a:r>
              <a:rPr lang="tr-TR" dirty="0"/>
              <a:t>.  </a:t>
            </a:r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berîd</a:t>
            </a:r>
            <a:r>
              <a:rPr lang="tr-TR" dirty="0" err="1"/>
              <a:t>’in</a:t>
            </a:r>
            <a:r>
              <a:rPr lang="tr-TR" dirty="0"/>
              <a:t> görevi ise resmi haberleşmeyi sağlamak,  postacılıkla ilgili görevleri yerine getirmek, istihbarat ve gizli haber edinmekti. </a:t>
            </a:r>
            <a:r>
              <a:rPr lang="tr-TR" dirty="0" err="1"/>
              <a:t>Sâhibu’l</a:t>
            </a:r>
            <a:r>
              <a:rPr lang="tr-TR" dirty="0"/>
              <a:t>-</a:t>
            </a:r>
            <a:r>
              <a:rPr lang="tr-TR" dirty="0" err="1"/>
              <a:t>berîd</a:t>
            </a:r>
            <a:r>
              <a:rPr lang="tr-TR" dirty="0"/>
              <a:t>, </a:t>
            </a:r>
            <a:r>
              <a:rPr lang="tr-TR" dirty="0" err="1"/>
              <a:t>berîd</a:t>
            </a:r>
            <a:r>
              <a:rPr lang="tr-TR" dirty="0"/>
              <a:t> teşkilâtının en üst yetkilisidir. Halifenin yahut vezirin emirlerini taşradaki idarecilere, oradaki haberleri de merkeze ulaştırmakla görevlidir.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ezimme</a:t>
            </a:r>
            <a:r>
              <a:rPr lang="tr-TR" dirty="0"/>
              <a:t>,devletin gelir ve giderlerinin kontrolü ve muhasebe işleri ile ilgili dairesiydi. </a:t>
            </a:r>
            <a:r>
              <a:rPr lang="tr-TR" b="1" dirty="0" err="1"/>
              <a:t>Divânü’l</a:t>
            </a:r>
            <a:r>
              <a:rPr lang="tr-TR" b="1" dirty="0"/>
              <a:t>-</a:t>
            </a:r>
            <a:r>
              <a:rPr lang="tr-TR" b="1" dirty="0" err="1"/>
              <a:t>mezâlim</a:t>
            </a:r>
            <a:r>
              <a:rPr lang="tr-TR" dirty="0"/>
              <a:t>, yüksek devlet görevlilerinin, etkili kişilerin ve </a:t>
            </a:r>
            <a:r>
              <a:rPr lang="tr-TR" dirty="0" err="1"/>
              <a:t>harâc</a:t>
            </a:r>
            <a:r>
              <a:rPr lang="tr-TR" dirty="0"/>
              <a:t> memurlarının devlet </a:t>
            </a:r>
            <a:r>
              <a:rPr lang="tr-TR" dirty="0" err="1"/>
              <a:t>alehine</a:t>
            </a:r>
            <a:r>
              <a:rPr lang="tr-TR" dirty="0"/>
              <a:t> veya halka karşı işledikleri suçlar ve onlarla ilgili şikayetlerle ilgilenen hukuk kurumu idi. Kadıların bakmaktan aciz kaldıkları her davaya </a:t>
            </a:r>
            <a:r>
              <a:rPr lang="tr-TR" dirty="0" err="1"/>
              <a:t>mezâlim</a:t>
            </a:r>
            <a:r>
              <a:rPr lang="tr-TR" dirty="0"/>
              <a:t> mahkemelerinde, bu kadılardan daha yetkili </a:t>
            </a:r>
            <a:r>
              <a:rPr lang="tr-TR" dirty="0" err="1"/>
              <a:t>sâhibu’l</a:t>
            </a:r>
            <a:r>
              <a:rPr lang="tr-TR" dirty="0"/>
              <a:t>-</a:t>
            </a:r>
            <a:r>
              <a:rPr lang="tr-TR" dirty="0" err="1"/>
              <a:t>mezâlim</a:t>
            </a:r>
            <a:r>
              <a:rPr lang="tr-TR" dirty="0"/>
              <a:t> denilen hâkimler bakarlardı.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Divânü’n</a:t>
            </a:r>
            <a:r>
              <a:rPr lang="tr-TR" b="1" dirty="0"/>
              <a:t>-</a:t>
            </a:r>
            <a:r>
              <a:rPr lang="tr-TR" b="1" dirty="0" err="1"/>
              <a:t>nafakât</a:t>
            </a:r>
            <a:r>
              <a:rPr lang="tr-TR" dirty="0"/>
              <a:t>, saray harcamaları ile ilgili daireydi. </a:t>
            </a:r>
            <a:r>
              <a:rPr lang="tr-TR" b="1" dirty="0" err="1"/>
              <a:t>Divânü’d</a:t>
            </a:r>
            <a:r>
              <a:rPr lang="tr-TR" b="1" dirty="0"/>
              <a:t>-</a:t>
            </a:r>
            <a:r>
              <a:rPr lang="tr-TR" b="1" dirty="0" err="1"/>
              <a:t>diyâ</a:t>
            </a:r>
            <a:r>
              <a:rPr lang="tr-TR" dirty="0"/>
              <a:t> ise </a:t>
            </a:r>
            <a:r>
              <a:rPr lang="tr-TR" dirty="0" err="1"/>
              <a:t>savâfi</a:t>
            </a:r>
            <a:r>
              <a:rPr lang="tr-TR" dirty="0"/>
              <a:t> denilen devlet arazilerinden şahıslara </a:t>
            </a:r>
            <a:r>
              <a:rPr lang="tr-TR" dirty="0" err="1"/>
              <a:t>ıktâ</a:t>
            </a:r>
            <a:r>
              <a:rPr lang="tr-TR" dirty="0"/>
              <a:t> (işletilmek üzere verilen toprak parçası) edilen geçimlik olarak verilen arazilerin öşrünü toplama işlerini yürütürdü. </a:t>
            </a:r>
            <a:r>
              <a:rPr lang="tr-TR" b="1" dirty="0" err="1"/>
              <a:t>Divânü’t</a:t>
            </a:r>
            <a:r>
              <a:rPr lang="tr-TR" b="1" dirty="0"/>
              <a:t>-tevki</a:t>
            </a:r>
            <a:r>
              <a:rPr lang="tr-TR" dirty="0"/>
              <a:t>, resmi yazıları çok öz ve veciz bir hale getirildiği daire idi.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</TotalTime>
  <Words>328</Words>
  <Application>Microsoft Office PowerPoint</Application>
  <PresentationFormat>Ekran Gösterisi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Abbasilerde Divanlar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Abbasilerde Divanlar</dc:title>
  <dc:creator>pc</dc:creator>
  <cp:lastModifiedBy>pc</cp:lastModifiedBy>
  <cp:revision>2</cp:revision>
  <dcterms:created xsi:type="dcterms:W3CDTF">2018-01-27T15:43:09Z</dcterms:created>
  <dcterms:modified xsi:type="dcterms:W3CDTF">2018-01-27T15:46:21Z</dcterms:modified>
</cp:coreProperties>
</file>