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2" r:id="rId2"/>
    <p:sldId id="256" r:id="rId3"/>
    <p:sldId id="257" r:id="rId4"/>
    <p:sldId id="258" r:id="rId5"/>
    <p:sldId id="259" r:id="rId6"/>
    <p:sldId id="260" r:id="rId7"/>
    <p:sldId id="261"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115" d="100"/>
          <a:sy n="115" d="100"/>
        </p:scale>
        <p:origin x="432" y="11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190B0E2-CE12-4390-BFFA-0C506E679033}"/>
              </a:ext>
            </a:extLst>
          </p:cNvPr>
          <p:cNvSpPr>
            <a:spLocks noGrp="1"/>
          </p:cNvSpPr>
          <p:nvPr>
            <p:ph type="ctrTitle"/>
          </p:nvPr>
        </p:nvSpPr>
        <p:spPr>
          <a:xfrm>
            <a:off x="1524000" y="1122363"/>
            <a:ext cx="9144000" cy="2387600"/>
          </a:xfrm>
        </p:spPr>
        <p:txBody>
          <a:bodyPr anchor="b"/>
          <a:lstStyle>
            <a:lvl1pPr algn="ctr">
              <a:defRPr sz="6000"/>
            </a:lvl1pPr>
          </a:lstStyle>
          <a:p>
            <a:r>
              <a:rPr lang="tr-TR"/>
              <a:t>Asıl başlık stilini düzenlemek için tıklayın</a:t>
            </a:r>
            <a:endParaRPr lang="en-US"/>
          </a:p>
        </p:txBody>
      </p:sp>
      <p:sp>
        <p:nvSpPr>
          <p:cNvPr id="3" name="Alt Başlık 2">
            <a:extLst>
              <a:ext uri="{FF2B5EF4-FFF2-40B4-BE49-F238E27FC236}">
                <a16:creationId xmlns:a16="http://schemas.microsoft.com/office/drawing/2014/main" id="{4A19B167-0E1D-4CB4-8506-469C30E36372}"/>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endParaRPr lang="en-US"/>
          </a:p>
        </p:txBody>
      </p:sp>
      <p:sp>
        <p:nvSpPr>
          <p:cNvPr id="4" name="Veri Yer Tutucusu 3">
            <a:extLst>
              <a:ext uri="{FF2B5EF4-FFF2-40B4-BE49-F238E27FC236}">
                <a16:creationId xmlns:a16="http://schemas.microsoft.com/office/drawing/2014/main" id="{93EE5372-ED09-4B72-B7C4-96B6F680A908}"/>
              </a:ext>
            </a:extLst>
          </p:cNvPr>
          <p:cNvSpPr>
            <a:spLocks noGrp="1"/>
          </p:cNvSpPr>
          <p:nvPr>
            <p:ph type="dt" sz="half" idx="10"/>
          </p:nvPr>
        </p:nvSpPr>
        <p:spPr/>
        <p:txBody>
          <a:bodyPr/>
          <a:lstStyle/>
          <a:p>
            <a:fld id="{2A29D697-8166-4EC2-B71A-777F659E8C69}" type="datetimeFigureOut">
              <a:rPr lang="en-US" smtClean="0"/>
              <a:t>11/22/2021</a:t>
            </a:fld>
            <a:endParaRPr lang="en-US"/>
          </a:p>
        </p:txBody>
      </p:sp>
      <p:sp>
        <p:nvSpPr>
          <p:cNvPr id="5" name="Alt Bilgi Yer Tutucusu 4">
            <a:extLst>
              <a:ext uri="{FF2B5EF4-FFF2-40B4-BE49-F238E27FC236}">
                <a16:creationId xmlns:a16="http://schemas.microsoft.com/office/drawing/2014/main" id="{C6BBA45A-A8C4-4638-981B-6FB75158B64A}"/>
              </a:ext>
            </a:extLst>
          </p:cNvPr>
          <p:cNvSpPr>
            <a:spLocks noGrp="1"/>
          </p:cNvSpPr>
          <p:nvPr>
            <p:ph type="ftr" sz="quarter" idx="11"/>
          </p:nvPr>
        </p:nvSpPr>
        <p:spPr/>
        <p:txBody>
          <a:bodyPr/>
          <a:lstStyle/>
          <a:p>
            <a:endParaRPr lang="en-US"/>
          </a:p>
        </p:txBody>
      </p:sp>
      <p:sp>
        <p:nvSpPr>
          <p:cNvPr id="6" name="Slayt Numarası Yer Tutucusu 5">
            <a:extLst>
              <a:ext uri="{FF2B5EF4-FFF2-40B4-BE49-F238E27FC236}">
                <a16:creationId xmlns:a16="http://schemas.microsoft.com/office/drawing/2014/main" id="{1D063D0F-3BA5-4CF6-8DE7-1ADD829A751E}"/>
              </a:ext>
            </a:extLst>
          </p:cNvPr>
          <p:cNvSpPr>
            <a:spLocks noGrp="1"/>
          </p:cNvSpPr>
          <p:nvPr>
            <p:ph type="sldNum" sz="quarter" idx="12"/>
          </p:nvPr>
        </p:nvSpPr>
        <p:spPr/>
        <p:txBody>
          <a:bodyPr/>
          <a:lstStyle/>
          <a:p>
            <a:fld id="{EA3957BD-C2C5-43B8-8A59-1C7DF3B6BDE9}" type="slidenum">
              <a:rPr lang="en-US" smtClean="0"/>
              <a:t>‹#›</a:t>
            </a:fld>
            <a:endParaRPr lang="en-US"/>
          </a:p>
        </p:txBody>
      </p:sp>
    </p:spTree>
    <p:extLst>
      <p:ext uri="{BB962C8B-B14F-4D97-AF65-F5344CB8AC3E}">
        <p14:creationId xmlns:p14="http://schemas.microsoft.com/office/powerpoint/2010/main" val="161995751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588D4330-A34F-4BCC-A42F-08400AA06A65}"/>
              </a:ext>
            </a:extLst>
          </p:cNvPr>
          <p:cNvSpPr>
            <a:spLocks noGrp="1"/>
          </p:cNvSpPr>
          <p:nvPr>
            <p:ph type="title"/>
          </p:nvPr>
        </p:nvSpPr>
        <p:spPr/>
        <p:txBody>
          <a:bodyPr/>
          <a:lstStyle/>
          <a:p>
            <a:r>
              <a:rPr lang="tr-TR"/>
              <a:t>Asıl başlık stilini düzenlemek için tıklayın</a:t>
            </a:r>
            <a:endParaRPr lang="en-US"/>
          </a:p>
        </p:txBody>
      </p:sp>
      <p:sp>
        <p:nvSpPr>
          <p:cNvPr id="3" name="Dikey Metin Yer Tutucusu 2">
            <a:extLst>
              <a:ext uri="{FF2B5EF4-FFF2-40B4-BE49-F238E27FC236}">
                <a16:creationId xmlns:a16="http://schemas.microsoft.com/office/drawing/2014/main" id="{6DE6B3A8-17CD-49F2-A142-E1457AB5DF8F}"/>
              </a:ext>
            </a:extLst>
          </p:cNvPr>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Veri Yer Tutucusu 3">
            <a:extLst>
              <a:ext uri="{FF2B5EF4-FFF2-40B4-BE49-F238E27FC236}">
                <a16:creationId xmlns:a16="http://schemas.microsoft.com/office/drawing/2014/main" id="{B0DA88FF-D1D0-4CBE-84BC-4787D4481B39}"/>
              </a:ext>
            </a:extLst>
          </p:cNvPr>
          <p:cNvSpPr>
            <a:spLocks noGrp="1"/>
          </p:cNvSpPr>
          <p:nvPr>
            <p:ph type="dt" sz="half" idx="10"/>
          </p:nvPr>
        </p:nvSpPr>
        <p:spPr/>
        <p:txBody>
          <a:bodyPr/>
          <a:lstStyle/>
          <a:p>
            <a:fld id="{2A29D697-8166-4EC2-B71A-777F659E8C69}" type="datetimeFigureOut">
              <a:rPr lang="en-US" smtClean="0"/>
              <a:t>11/22/2021</a:t>
            </a:fld>
            <a:endParaRPr lang="en-US"/>
          </a:p>
        </p:txBody>
      </p:sp>
      <p:sp>
        <p:nvSpPr>
          <p:cNvPr id="5" name="Alt Bilgi Yer Tutucusu 4">
            <a:extLst>
              <a:ext uri="{FF2B5EF4-FFF2-40B4-BE49-F238E27FC236}">
                <a16:creationId xmlns:a16="http://schemas.microsoft.com/office/drawing/2014/main" id="{10BE610D-A3EA-4F8D-BEA5-CCF43BC21A7E}"/>
              </a:ext>
            </a:extLst>
          </p:cNvPr>
          <p:cNvSpPr>
            <a:spLocks noGrp="1"/>
          </p:cNvSpPr>
          <p:nvPr>
            <p:ph type="ftr" sz="quarter" idx="11"/>
          </p:nvPr>
        </p:nvSpPr>
        <p:spPr/>
        <p:txBody>
          <a:bodyPr/>
          <a:lstStyle/>
          <a:p>
            <a:endParaRPr lang="en-US"/>
          </a:p>
        </p:txBody>
      </p:sp>
      <p:sp>
        <p:nvSpPr>
          <p:cNvPr id="6" name="Slayt Numarası Yer Tutucusu 5">
            <a:extLst>
              <a:ext uri="{FF2B5EF4-FFF2-40B4-BE49-F238E27FC236}">
                <a16:creationId xmlns:a16="http://schemas.microsoft.com/office/drawing/2014/main" id="{722FC3A6-B423-4C32-9FF7-343EC2774C5C}"/>
              </a:ext>
            </a:extLst>
          </p:cNvPr>
          <p:cNvSpPr>
            <a:spLocks noGrp="1"/>
          </p:cNvSpPr>
          <p:nvPr>
            <p:ph type="sldNum" sz="quarter" idx="12"/>
          </p:nvPr>
        </p:nvSpPr>
        <p:spPr/>
        <p:txBody>
          <a:bodyPr/>
          <a:lstStyle/>
          <a:p>
            <a:fld id="{EA3957BD-C2C5-43B8-8A59-1C7DF3B6BDE9}" type="slidenum">
              <a:rPr lang="en-US" smtClean="0"/>
              <a:t>‹#›</a:t>
            </a:fld>
            <a:endParaRPr lang="en-US"/>
          </a:p>
        </p:txBody>
      </p:sp>
    </p:spTree>
    <p:extLst>
      <p:ext uri="{BB962C8B-B14F-4D97-AF65-F5344CB8AC3E}">
        <p14:creationId xmlns:p14="http://schemas.microsoft.com/office/powerpoint/2010/main" val="32231817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a:extLst>
              <a:ext uri="{FF2B5EF4-FFF2-40B4-BE49-F238E27FC236}">
                <a16:creationId xmlns:a16="http://schemas.microsoft.com/office/drawing/2014/main" id="{46071FC4-7021-4B23-A446-900581E9E548}"/>
              </a:ext>
            </a:extLst>
          </p:cNvPr>
          <p:cNvSpPr>
            <a:spLocks noGrp="1"/>
          </p:cNvSpPr>
          <p:nvPr>
            <p:ph type="title" orient="vert"/>
          </p:nvPr>
        </p:nvSpPr>
        <p:spPr>
          <a:xfrm>
            <a:off x="8724900" y="365125"/>
            <a:ext cx="2628900" cy="5811838"/>
          </a:xfrm>
        </p:spPr>
        <p:txBody>
          <a:bodyPr vert="eaVert"/>
          <a:lstStyle/>
          <a:p>
            <a:r>
              <a:rPr lang="tr-TR"/>
              <a:t>Asıl başlık stilini düzenlemek için tıklayın</a:t>
            </a:r>
            <a:endParaRPr lang="en-US"/>
          </a:p>
        </p:txBody>
      </p:sp>
      <p:sp>
        <p:nvSpPr>
          <p:cNvPr id="3" name="Dikey Metin Yer Tutucusu 2">
            <a:extLst>
              <a:ext uri="{FF2B5EF4-FFF2-40B4-BE49-F238E27FC236}">
                <a16:creationId xmlns:a16="http://schemas.microsoft.com/office/drawing/2014/main" id="{5D535365-E2B2-4E3E-97D2-3E1B0288DF20}"/>
              </a:ext>
            </a:extLst>
          </p:cNvPr>
          <p:cNvSpPr>
            <a:spLocks noGrp="1"/>
          </p:cNvSpPr>
          <p:nvPr>
            <p:ph type="body" orient="vert" idx="1"/>
          </p:nvPr>
        </p:nvSpPr>
        <p:spPr>
          <a:xfrm>
            <a:off x="838200" y="365125"/>
            <a:ext cx="7734300" cy="5811838"/>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Veri Yer Tutucusu 3">
            <a:extLst>
              <a:ext uri="{FF2B5EF4-FFF2-40B4-BE49-F238E27FC236}">
                <a16:creationId xmlns:a16="http://schemas.microsoft.com/office/drawing/2014/main" id="{422F79AA-288B-4CE7-9991-194097A5BB68}"/>
              </a:ext>
            </a:extLst>
          </p:cNvPr>
          <p:cNvSpPr>
            <a:spLocks noGrp="1"/>
          </p:cNvSpPr>
          <p:nvPr>
            <p:ph type="dt" sz="half" idx="10"/>
          </p:nvPr>
        </p:nvSpPr>
        <p:spPr/>
        <p:txBody>
          <a:bodyPr/>
          <a:lstStyle/>
          <a:p>
            <a:fld id="{2A29D697-8166-4EC2-B71A-777F659E8C69}" type="datetimeFigureOut">
              <a:rPr lang="en-US" smtClean="0"/>
              <a:t>11/22/2021</a:t>
            </a:fld>
            <a:endParaRPr lang="en-US"/>
          </a:p>
        </p:txBody>
      </p:sp>
      <p:sp>
        <p:nvSpPr>
          <p:cNvPr id="5" name="Alt Bilgi Yer Tutucusu 4">
            <a:extLst>
              <a:ext uri="{FF2B5EF4-FFF2-40B4-BE49-F238E27FC236}">
                <a16:creationId xmlns:a16="http://schemas.microsoft.com/office/drawing/2014/main" id="{161EAE9C-1C27-4290-B649-CAC136343E8B}"/>
              </a:ext>
            </a:extLst>
          </p:cNvPr>
          <p:cNvSpPr>
            <a:spLocks noGrp="1"/>
          </p:cNvSpPr>
          <p:nvPr>
            <p:ph type="ftr" sz="quarter" idx="11"/>
          </p:nvPr>
        </p:nvSpPr>
        <p:spPr/>
        <p:txBody>
          <a:bodyPr/>
          <a:lstStyle/>
          <a:p>
            <a:endParaRPr lang="en-US"/>
          </a:p>
        </p:txBody>
      </p:sp>
      <p:sp>
        <p:nvSpPr>
          <p:cNvPr id="6" name="Slayt Numarası Yer Tutucusu 5">
            <a:extLst>
              <a:ext uri="{FF2B5EF4-FFF2-40B4-BE49-F238E27FC236}">
                <a16:creationId xmlns:a16="http://schemas.microsoft.com/office/drawing/2014/main" id="{06404D73-CF8B-415D-8FB9-7F76BC034C2A}"/>
              </a:ext>
            </a:extLst>
          </p:cNvPr>
          <p:cNvSpPr>
            <a:spLocks noGrp="1"/>
          </p:cNvSpPr>
          <p:nvPr>
            <p:ph type="sldNum" sz="quarter" idx="12"/>
          </p:nvPr>
        </p:nvSpPr>
        <p:spPr/>
        <p:txBody>
          <a:bodyPr/>
          <a:lstStyle/>
          <a:p>
            <a:fld id="{EA3957BD-C2C5-43B8-8A59-1C7DF3B6BDE9}" type="slidenum">
              <a:rPr lang="en-US" smtClean="0"/>
              <a:t>‹#›</a:t>
            </a:fld>
            <a:endParaRPr lang="en-US"/>
          </a:p>
        </p:txBody>
      </p:sp>
    </p:spTree>
    <p:extLst>
      <p:ext uri="{BB962C8B-B14F-4D97-AF65-F5344CB8AC3E}">
        <p14:creationId xmlns:p14="http://schemas.microsoft.com/office/powerpoint/2010/main" val="39594796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8B025077-2BFD-4090-A32C-59804EAB67C2}"/>
              </a:ext>
            </a:extLst>
          </p:cNvPr>
          <p:cNvSpPr>
            <a:spLocks noGrp="1"/>
          </p:cNvSpPr>
          <p:nvPr>
            <p:ph type="title"/>
          </p:nvPr>
        </p:nvSpPr>
        <p:spPr/>
        <p:txBody>
          <a:bodyPr/>
          <a:lstStyle/>
          <a:p>
            <a:r>
              <a:rPr lang="tr-TR"/>
              <a:t>Asıl başlık stilini düzenlemek için tıklayın</a:t>
            </a:r>
            <a:endParaRPr lang="en-US"/>
          </a:p>
        </p:txBody>
      </p:sp>
      <p:sp>
        <p:nvSpPr>
          <p:cNvPr id="3" name="İçerik Yer Tutucusu 2">
            <a:extLst>
              <a:ext uri="{FF2B5EF4-FFF2-40B4-BE49-F238E27FC236}">
                <a16:creationId xmlns:a16="http://schemas.microsoft.com/office/drawing/2014/main" id="{44AB9464-2FA4-46C2-97A8-EF466B2E8165}"/>
              </a:ext>
            </a:extLst>
          </p:cNvPr>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Veri Yer Tutucusu 3">
            <a:extLst>
              <a:ext uri="{FF2B5EF4-FFF2-40B4-BE49-F238E27FC236}">
                <a16:creationId xmlns:a16="http://schemas.microsoft.com/office/drawing/2014/main" id="{BD890304-1074-4BC7-BA48-BF0B15F6E48F}"/>
              </a:ext>
            </a:extLst>
          </p:cNvPr>
          <p:cNvSpPr>
            <a:spLocks noGrp="1"/>
          </p:cNvSpPr>
          <p:nvPr>
            <p:ph type="dt" sz="half" idx="10"/>
          </p:nvPr>
        </p:nvSpPr>
        <p:spPr/>
        <p:txBody>
          <a:bodyPr/>
          <a:lstStyle/>
          <a:p>
            <a:fld id="{2A29D697-8166-4EC2-B71A-777F659E8C69}" type="datetimeFigureOut">
              <a:rPr lang="en-US" smtClean="0"/>
              <a:t>11/22/2021</a:t>
            </a:fld>
            <a:endParaRPr lang="en-US"/>
          </a:p>
        </p:txBody>
      </p:sp>
      <p:sp>
        <p:nvSpPr>
          <p:cNvPr id="5" name="Alt Bilgi Yer Tutucusu 4">
            <a:extLst>
              <a:ext uri="{FF2B5EF4-FFF2-40B4-BE49-F238E27FC236}">
                <a16:creationId xmlns:a16="http://schemas.microsoft.com/office/drawing/2014/main" id="{EFB6B3B5-A05B-4F25-A931-D282BF84DF75}"/>
              </a:ext>
            </a:extLst>
          </p:cNvPr>
          <p:cNvSpPr>
            <a:spLocks noGrp="1"/>
          </p:cNvSpPr>
          <p:nvPr>
            <p:ph type="ftr" sz="quarter" idx="11"/>
          </p:nvPr>
        </p:nvSpPr>
        <p:spPr/>
        <p:txBody>
          <a:bodyPr/>
          <a:lstStyle/>
          <a:p>
            <a:endParaRPr lang="en-US"/>
          </a:p>
        </p:txBody>
      </p:sp>
      <p:sp>
        <p:nvSpPr>
          <p:cNvPr id="6" name="Slayt Numarası Yer Tutucusu 5">
            <a:extLst>
              <a:ext uri="{FF2B5EF4-FFF2-40B4-BE49-F238E27FC236}">
                <a16:creationId xmlns:a16="http://schemas.microsoft.com/office/drawing/2014/main" id="{48B7C3A7-6FEF-4839-B4E7-50240EE276F6}"/>
              </a:ext>
            </a:extLst>
          </p:cNvPr>
          <p:cNvSpPr>
            <a:spLocks noGrp="1"/>
          </p:cNvSpPr>
          <p:nvPr>
            <p:ph type="sldNum" sz="quarter" idx="12"/>
          </p:nvPr>
        </p:nvSpPr>
        <p:spPr/>
        <p:txBody>
          <a:bodyPr/>
          <a:lstStyle/>
          <a:p>
            <a:fld id="{EA3957BD-C2C5-43B8-8A59-1C7DF3B6BDE9}" type="slidenum">
              <a:rPr lang="en-US" smtClean="0"/>
              <a:t>‹#›</a:t>
            </a:fld>
            <a:endParaRPr lang="en-US"/>
          </a:p>
        </p:txBody>
      </p:sp>
    </p:spTree>
    <p:extLst>
      <p:ext uri="{BB962C8B-B14F-4D97-AF65-F5344CB8AC3E}">
        <p14:creationId xmlns:p14="http://schemas.microsoft.com/office/powerpoint/2010/main" val="34087573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861F1D7-9BA9-4FFB-A130-58F07616BF42}"/>
              </a:ext>
            </a:extLst>
          </p:cNvPr>
          <p:cNvSpPr>
            <a:spLocks noGrp="1"/>
          </p:cNvSpPr>
          <p:nvPr>
            <p:ph type="title"/>
          </p:nvPr>
        </p:nvSpPr>
        <p:spPr>
          <a:xfrm>
            <a:off x="831850" y="1709738"/>
            <a:ext cx="10515600" cy="2852737"/>
          </a:xfrm>
        </p:spPr>
        <p:txBody>
          <a:bodyPr anchor="b"/>
          <a:lstStyle>
            <a:lvl1pPr>
              <a:defRPr sz="6000"/>
            </a:lvl1pPr>
          </a:lstStyle>
          <a:p>
            <a:r>
              <a:rPr lang="tr-TR"/>
              <a:t>Asıl başlık stilini düzenlemek için tıklayın</a:t>
            </a:r>
            <a:endParaRPr lang="en-US"/>
          </a:p>
        </p:txBody>
      </p:sp>
      <p:sp>
        <p:nvSpPr>
          <p:cNvPr id="3" name="Metin Yer Tutucusu 2">
            <a:extLst>
              <a:ext uri="{FF2B5EF4-FFF2-40B4-BE49-F238E27FC236}">
                <a16:creationId xmlns:a16="http://schemas.microsoft.com/office/drawing/2014/main" id="{5D03E47E-7AEE-4A9A-9C75-E1EED7E4B08A}"/>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düzenlemek için tıklayın</a:t>
            </a:r>
          </a:p>
        </p:txBody>
      </p:sp>
      <p:sp>
        <p:nvSpPr>
          <p:cNvPr id="4" name="Veri Yer Tutucusu 3">
            <a:extLst>
              <a:ext uri="{FF2B5EF4-FFF2-40B4-BE49-F238E27FC236}">
                <a16:creationId xmlns:a16="http://schemas.microsoft.com/office/drawing/2014/main" id="{21983AED-B290-4926-9BE4-46770647EAB5}"/>
              </a:ext>
            </a:extLst>
          </p:cNvPr>
          <p:cNvSpPr>
            <a:spLocks noGrp="1"/>
          </p:cNvSpPr>
          <p:nvPr>
            <p:ph type="dt" sz="half" idx="10"/>
          </p:nvPr>
        </p:nvSpPr>
        <p:spPr/>
        <p:txBody>
          <a:bodyPr/>
          <a:lstStyle/>
          <a:p>
            <a:fld id="{2A29D697-8166-4EC2-B71A-777F659E8C69}" type="datetimeFigureOut">
              <a:rPr lang="en-US" smtClean="0"/>
              <a:t>11/22/2021</a:t>
            </a:fld>
            <a:endParaRPr lang="en-US"/>
          </a:p>
        </p:txBody>
      </p:sp>
      <p:sp>
        <p:nvSpPr>
          <p:cNvPr id="5" name="Alt Bilgi Yer Tutucusu 4">
            <a:extLst>
              <a:ext uri="{FF2B5EF4-FFF2-40B4-BE49-F238E27FC236}">
                <a16:creationId xmlns:a16="http://schemas.microsoft.com/office/drawing/2014/main" id="{541DFD4D-5527-45D5-BC22-2513BFE10527}"/>
              </a:ext>
            </a:extLst>
          </p:cNvPr>
          <p:cNvSpPr>
            <a:spLocks noGrp="1"/>
          </p:cNvSpPr>
          <p:nvPr>
            <p:ph type="ftr" sz="quarter" idx="11"/>
          </p:nvPr>
        </p:nvSpPr>
        <p:spPr/>
        <p:txBody>
          <a:bodyPr/>
          <a:lstStyle/>
          <a:p>
            <a:endParaRPr lang="en-US"/>
          </a:p>
        </p:txBody>
      </p:sp>
      <p:sp>
        <p:nvSpPr>
          <p:cNvPr id="6" name="Slayt Numarası Yer Tutucusu 5">
            <a:extLst>
              <a:ext uri="{FF2B5EF4-FFF2-40B4-BE49-F238E27FC236}">
                <a16:creationId xmlns:a16="http://schemas.microsoft.com/office/drawing/2014/main" id="{DD986642-7202-46CD-B072-970F74B469CF}"/>
              </a:ext>
            </a:extLst>
          </p:cNvPr>
          <p:cNvSpPr>
            <a:spLocks noGrp="1"/>
          </p:cNvSpPr>
          <p:nvPr>
            <p:ph type="sldNum" sz="quarter" idx="12"/>
          </p:nvPr>
        </p:nvSpPr>
        <p:spPr/>
        <p:txBody>
          <a:bodyPr/>
          <a:lstStyle/>
          <a:p>
            <a:fld id="{EA3957BD-C2C5-43B8-8A59-1C7DF3B6BDE9}" type="slidenum">
              <a:rPr lang="en-US" smtClean="0"/>
              <a:t>‹#›</a:t>
            </a:fld>
            <a:endParaRPr lang="en-US"/>
          </a:p>
        </p:txBody>
      </p:sp>
    </p:spTree>
    <p:extLst>
      <p:ext uri="{BB962C8B-B14F-4D97-AF65-F5344CB8AC3E}">
        <p14:creationId xmlns:p14="http://schemas.microsoft.com/office/powerpoint/2010/main" val="23031429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0B40F756-15E5-4F4C-A9B7-431A283048BC}"/>
              </a:ext>
            </a:extLst>
          </p:cNvPr>
          <p:cNvSpPr>
            <a:spLocks noGrp="1"/>
          </p:cNvSpPr>
          <p:nvPr>
            <p:ph type="title"/>
          </p:nvPr>
        </p:nvSpPr>
        <p:spPr/>
        <p:txBody>
          <a:bodyPr/>
          <a:lstStyle/>
          <a:p>
            <a:r>
              <a:rPr lang="tr-TR"/>
              <a:t>Asıl başlık stilini düzenlemek için tıklayın</a:t>
            </a:r>
            <a:endParaRPr lang="en-US"/>
          </a:p>
        </p:txBody>
      </p:sp>
      <p:sp>
        <p:nvSpPr>
          <p:cNvPr id="3" name="İçerik Yer Tutucusu 2">
            <a:extLst>
              <a:ext uri="{FF2B5EF4-FFF2-40B4-BE49-F238E27FC236}">
                <a16:creationId xmlns:a16="http://schemas.microsoft.com/office/drawing/2014/main" id="{152CFE1B-10C7-47BE-8198-92A6FD639344}"/>
              </a:ext>
            </a:extLst>
          </p:cNvPr>
          <p:cNvSpPr>
            <a:spLocks noGrp="1"/>
          </p:cNvSpPr>
          <p:nvPr>
            <p:ph sz="half" idx="1"/>
          </p:nvPr>
        </p:nvSpPr>
        <p:spPr>
          <a:xfrm>
            <a:off x="838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İçerik Yer Tutucusu 3">
            <a:extLst>
              <a:ext uri="{FF2B5EF4-FFF2-40B4-BE49-F238E27FC236}">
                <a16:creationId xmlns:a16="http://schemas.microsoft.com/office/drawing/2014/main" id="{322893B2-93D1-4249-A683-3D87758D235D}"/>
              </a:ext>
            </a:extLst>
          </p:cNvPr>
          <p:cNvSpPr>
            <a:spLocks noGrp="1"/>
          </p:cNvSpPr>
          <p:nvPr>
            <p:ph sz="half" idx="2"/>
          </p:nvPr>
        </p:nvSpPr>
        <p:spPr>
          <a:xfrm>
            <a:off x="6172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5" name="Veri Yer Tutucusu 4">
            <a:extLst>
              <a:ext uri="{FF2B5EF4-FFF2-40B4-BE49-F238E27FC236}">
                <a16:creationId xmlns:a16="http://schemas.microsoft.com/office/drawing/2014/main" id="{6D18B6D8-3238-4A1D-853F-938B1771BE4C}"/>
              </a:ext>
            </a:extLst>
          </p:cNvPr>
          <p:cNvSpPr>
            <a:spLocks noGrp="1"/>
          </p:cNvSpPr>
          <p:nvPr>
            <p:ph type="dt" sz="half" idx="10"/>
          </p:nvPr>
        </p:nvSpPr>
        <p:spPr/>
        <p:txBody>
          <a:bodyPr/>
          <a:lstStyle/>
          <a:p>
            <a:fld id="{2A29D697-8166-4EC2-B71A-777F659E8C69}" type="datetimeFigureOut">
              <a:rPr lang="en-US" smtClean="0"/>
              <a:t>11/22/2021</a:t>
            </a:fld>
            <a:endParaRPr lang="en-US"/>
          </a:p>
        </p:txBody>
      </p:sp>
      <p:sp>
        <p:nvSpPr>
          <p:cNvPr id="6" name="Alt Bilgi Yer Tutucusu 5">
            <a:extLst>
              <a:ext uri="{FF2B5EF4-FFF2-40B4-BE49-F238E27FC236}">
                <a16:creationId xmlns:a16="http://schemas.microsoft.com/office/drawing/2014/main" id="{69021DEA-DE96-4391-A78C-5D47E4906667}"/>
              </a:ext>
            </a:extLst>
          </p:cNvPr>
          <p:cNvSpPr>
            <a:spLocks noGrp="1"/>
          </p:cNvSpPr>
          <p:nvPr>
            <p:ph type="ftr" sz="quarter" idx="11"/>
          </p:nvPr>
        </p:nvSpPr>
        <p:spPr/>
        <p:txBody>
          <a:bodyPr/>
          <a:lstStyle/>
          <a:p>
            <a:endParaRPr lang="en-US"/>
          </a:p>
        </p:txBody>
      </p:sp>
      <p:sp>
        <p:nvSpPr>
          <p:cNvPr id="7" name="Slayt Numarası Yer Tutucusu 6">
            <a:extLst>
              <a:ext uri="{FF2B5EF4-FFF2-40B4-BE49-F238E27FC236}">
                <a16:creationId xmlns:a16="http://schemas.microsoft.com/office/drawing/2014/main" id="{C2872FCD-471E-4F12-BBA7-20C5E24DF3F4}"/>
              </a:ext>
            </a:extLst>
          </p:cNvPr>
          <p:cNvSpPr>
            <a:spLocks noGrp="1"/>
          </p:cNvSpPr>
          <p:nvPr>
            <p:ph type="sldNum" sz="quarter" idx="12"/>
          </p:nvPr>
        </p:nvSpPr>
        <p:spPr/>
        <p:txBody>
          <a:bodyPr/>
          <a:lstStyle/>
          <a:p>
            <a:fld id="{EA3957BD-C2C5-43B8-8A59-1C7DF3B6BDE9}" type="slidenum">
              <a:rPr lang="en-US" smtClean="0"/>
              <a:t>‹#›</a:t>
            </a:fld>
            <a:endParaRPr lang="en-US"/>
          </a:p>
        </p:txBody>
      </p:sp>
    </p:spTree>
    <p:extLst>
      <p:ext uri="{BB962C8B-B14F-4D97-AF65-F5344CB8AC3E}">
        <p14:creationId xmlns:p14="http://schemas.microsoft.com/office/powerpoint/2010/main" val="213841847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F5907FCD-9C2D-4011-A3E3-165CEEA89104}"/>
              </a:ext>
            </a:extLst>
          </p:cNvPr>
          <p:cNvSpPr>
            <a:spLocks noGrp="1"/>
          </p:cNvSpPr>
          <p:nvPr>
            <p:ph type="title"/>
          </p:nvPr>
        </p:nvSpPr>
        <p:spPr>
          <a:xfrm>
            <a:off x="839788" y="365125"/>
            <a:ext cx="10515600" cy="1325563"/>
          </a:xfrm>
        </p:spPr>
        <p:txBody>
          <a:bodyPr/>
          <a:lstStyle/>
          <a:p>
            <a:r>
              <a:rPr lang="tr-TR"/>
              <a:t>Asıl başlık stilini düzenlemek için tıklayın</a:t>
            </a:r>
            <a:endParaRPr lang="en-US"/>
          </a:p>
        </p:txBody>
      </p:sp>
      <p:sp>
        <p:nvSpPr>
          <p:cNvPr id="3" name="Metin Yer Tutucusu 2">
            <a:extLst>
              <a:ext uri="{FF2B5EF4-FFF2-40B4-BE49-F238E27FC236}">
                <a16:creationId xmlns:a16="http://schemas.microsoft.com/office/drawing/2014/main" id="{0F77399F-520D-43ED-8EE7-2F9AE4FFCB5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İçerik Yer Tutucusu 3">
            <a:extLst>
              <a:ext uri="{FF2B5EF4-FFF2-40B4-BE49-F238E27FC236}">
                <a16:creationId xmlns:a16="http://schemas.microsoft.com/office/drawing/2014/main" id="{27740213-830F-4F43-A48A-D4C93F7D674B}"/>
              </a:ext>
            </a:extLst>
          </p:cNvPr>
          <p:cNvSpPr>
            <a:spLocks noGrp="1"/>
          </p:cNvSpPr>
          <p:nvPr>
            <p:ph sz="half" idx="2"/>
          </p:nvPr>
        </p:nvSpPr>
        <p:spPr>
          <a:xfrm>
            <a:off x="839788" y="2505075"/>
            <a:ext cx="5157787"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5" name="Metin Yer Tutucusu 4">
            <a:extLst>
              <a:ext uri="{FF2B5EF4-FFF2-40B4-BE49-F238E27FC236}">
                <a16:creationId xmlns:a16="http://schemas.microsoft.com/office/drawing/2014/main" id="{F98FA334-AD49-4398-95B9-9DD2BBFEFE4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İçerik Yer Tutucusu 5">
            <a:extLst>
              <a:ext uri="{FF2B5EF4-FFF2-40B4-BE49-F238E27FC236}">
                <a16:creationId xmlns:a16="http://schemas.microsoft.com/office/drawing/2014/main" id="{FF24580E-52EA-4A91-8BEC-59BB31E40CF2}"/>
              </a:ext>
            </a:extLst>
          </p:cNvPr>
          <p:cNvSpPr>
            <a:spLocks noGrp="1"/>
          </p:cNvSpPr>
          <p:nvPr>
            <p:ph sz="quarter" idx="4"/>
          </p:nvPr>
        </p:nvSpPr>
        <p:spPr>
          <a:xfrm>
            <a:off x="6172200" y="2505075"/>
            <a:ext cx="5183188"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7" name="Veri Yer Tutucusu 6">
            <a:extLst>
              <a:ext uri="{FF2B5EF4-FFF2-40B4-BE49-F238E27FC236}">
                <a16:creationId xmlns:a16="http://schemas.microsoft.com/office/drawing/2014/main" id="{3E16E7BF-7E93-4E64-8CE4-2CBEC1C06BD2}"/>
              </a:ext>
            </a:extLst>
          </p:cNvPr>
          <p:cNvSpPr>
            <a:spLocks noGrp="1"/>
          </p:cNvSpPr>
          <p:nvPr>
            <p:ph type="dt" sz="half" idx="10"/>
          </p:nvPr>
        </p:nvSpPr>
        <p:spPr/>
        <p:txBody>
          <a:bodyPr/>
          <a:lstStyle/>
          <a:p>
            <a:fld id="{2A29D697-8166-4EC2-B71A-777F659E8C69}" type="datetimeFigureOut">
              <a:rPr lang="en-US" smtClean="0"/>
              <a:t>11/22/2021</a:t>
            </a:fld>
            <a:endParaRPr lang="en-US"/>
          </a:p>
        </p:txBody>
      </p:sp>
      <p:sp>
        <p:nvSpPr>
          <p:cNvPr id="8" name="Alt Bilgi Yer Tutucusu 7">
            <a:extLst>
              <a:ext uri="{FF2B5EF4-FFF2-40B4-BE49-F238E27FC236}">
                <a16:creationId xmlns:a16="http://schemas.microsoft.com/office/drawing/2014/main" id="{E625E6EA-700A-47F5-BCE0-71588F47AF89}"/>
              </a:ext>
            </a:extLst>
          </p:cNvPr>
          <p:cNvSpPr>
            <a:spLocks noGrp="1"/>
          </p:cNvSpPr>
          <p:nvPr>
            <p:ph type="ftr" sz="quarter" idx="11"/>
          </p:nvPr>
        </p:nvSpPr>
        <p:spPr/>
        <p:txBody>
          <a:bodyPr/>
          <a:lstStyle/>
          <a:p>
            <a:endParaRPr lang="en-US"/>
          </a:p>
        </p:txBody>
      </p:sp>
      <p:sp>
        <p:nvSpPr>
          <p:cNvPr id="9" name="Slayt Numarası Yer Tutucusu 8">
            <a:extLst>
              <a:ext uri="{FF2B5EF4-FFF2-40B4-BE49-F238E27FC236}">
                <a16:creationId xmlns:a16="http://schemas.microsoft.com/office/drawing/2014/main" id="{C4A28F4D-E7EE-4B30-96BC-344825290AC0}"/>
              </a:ext>
            </a:extLst>
          </p:cNvPr>
          <p:cNvSpPr>
            <a:spLocks noGrp="1"/>
          </p:cNvSpPr>
          <p:nvPr>
            <p:ph type="sldNum" sz="quarter" idx="12"/>
          </p:nvPr>
        </p:nvSpPr>
        <p:spPr/>
        <p:txBody>
          <a:bodyPr/>
          <a:lstStyle/>
          <a:p>
            <a:fld id="{EA3957BD-C2C5-43B8-8A59-1C7DF3B6BDE9}" type="slidenum">
              <a:rPr lang="en-US" smtClean="0"/>
              <a:t>‹#›</a:t>
            </a:fld>
            <a:endParaRPr lang="en-US"/>
          </a:p>
        </p:txBody>
      </p:sp>
    </p:spTree>
    <p:extLst>
      <p:ext uri="{BB962C8B-B14F-4D97-AF65-F5344CB8AC3E}">
        <p14:creationId xmlns:p14="http://schemas.microsoft.com/office/powerpoint/2010/main" val="56039655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A46B47A-26B8-4027-90CC-9CF40B22659B}"/>
              </a:ext>
            </a:extLst>
          </p:cNvPr>
          <p:cNvSpPr>
            <a:spLocks noGrp="1"/>
          </p:cNvSpPr>
          <p:nvPr>
            <p:ph type="title"/>
          </p:nvPr>
        </p:nvSpPr>
        <p:spPr/>
        <p:txBody>
          <a:bodyPr/>
          <a:lstStyle/>
          <a:p>
            <a:r>
              <a:rPr lang="tr-TR"/>
              <a:t>Asıl başlık stilini düzenlemek için tıklayın</a:t>
            </a:r>
            <a:endParaRPr lang="en-US"/>
          </a:p>
        </p:txBody>
      </p:sp>
      <p:sp>
        <p:nvSpPr>
          <p:cNvPr id="3" name="Veri Yer Tutucusu 2">
            <a:extLst>
              <a:ext uri="{FF2B5EF4-FFF2-40B4-BE49-F238E27FC236}">
                <a16:creationId xmlns:a16="http://schemas.microsoft.com/office/drawing/2014/main" id="{C471D5F0-A448-4030-9595-5AA43CDDB6BA}"/>
              </a:ext>
            </a:extLst>
          </p:cNvPr>
          <p:cNvSpPr>
            <a:spLocks noGrp="1"/>
          </p:cNvSpPr>
          <p:nvPr>
            <p:ph type="dt" sz="half" idx="10"/>
          </p:nvPr>
        </p:nvSpPr>
        <p:spPr/>
        <p:txBody>
          <a:bodyPr/>
          <a:lstStyle/>
          <a:p>
            <a:fld id="{2A29D697-8166-4EC2-B71A-777F659E8C69}" type="datetimeFigureOut">
              <a:rPr lang="en-US" smtClean="0"/>
              <a:t>11/22/2021</a:t>
            </a:fld>
            <a:endParaRPr lang="en-US"/>
          </a:p>
        </p:txBody>
      </p:sp>
      <p:sp>
        <p:nvSpPr>
          <p:cNvPr id="4" name="Alt Bilgi Yer Tutucusu 3">
            <a:extLst>
              <a:ext uri="{FF2B5EF4-FFF2-40B4-BE49-F238E27FC236}">
                <a16:creationId xmlns:a16="http://schemas.microsoft.com/office/drawing/2014/main" id="{490637EA-A1BD-4374-9A71-6ADB0F3BADE2}"/>
              </a:ext>
            </a:extLst>
          </p:cNvPr>
          <p:cNvSpPr>
            <a:spLocks noGrp="1"/>
          </p:cNvSpPr>
          <p:nvPr>
            <p:ph type="ftr" sz="quarter" idx="11"/>
          </p:nvPr>
        </p:nvSpPr>
        <p:spPr/>
        <p:txBody>
          <a:bodyPr/>
          <a:lstStyle/>
          <a:p>
            <a:endParaRPr lang="en-US"/>
          </a:p>
        </p:txBody>
      </p:sp>
      <p:sp>
        <p:nvSpPr>
          <p:cNvPr id="5" name="Slayt Numarası Yer Tutucusu 4">
            <a:extLst>
              <a:ext uri="{FF2B5EF4-FFF2-40B4-BE49-F238E27FC236}">
                <a16:creationId xmlns:a16="http://schemas.microsoft.com/office/drawing/2014/main" id="{6AF29C66-1C88-4300-9C71-FBB6C1C3E167}"/>
              </a:ext>
            </a:extLst>
          </p:cNvPr>
          <p:cNvSpPr>
            <a:spLocks noGrp="1"/>
          </p:cNvSpPr>
          <p:nvPr>
            <p:ph type="sldNum" sz="quarter" idx="12"/>
          </p:nvPr>
        </p:nvSpPr>
        <p:spPr/>
        <p:txBody>
          <a:bodyPr/>
          <a:lstStyle/>
          <a:p>
            <a:fld id="{EA3957BD-C2C5-43B8-8A59-1C7DF3B6BDE9}" type="slidenum">
              <a:rPr lang="en-US" smtClean="0"/>
              <a:t>‹#›</a:t>
            </a:fld>
            <a:endParaRPr lang="en-US"/>
          </a:p>
        </p:txBody>
      </p:sp>
    </p:spTree>
    <p:extLst>
      <p:ext uri="{BB962C8B-B14F-4D97-AF65-F5344CB8AC3E}">
        <p14:creationId xmlns:p14="http://schemas.microsoft.com/office/powerpoint/2010/main" val="3590172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a:extLst>
              <a:ext uri="{FF2B5EF4-FFF2-40B4-BE49-F238E27FC236}">
                <a16:creationId xmlns:a16="http://schemas.microsoft.com/office/drawing/2014/main" id="{05A854C7-2FAF-40A0-B9D1-0B2BF8FC9ED2}"/>
              </a:ext>
            </a:extLst>
          </p:cNvPr>
          <p:cNvSpPr>
            <a:spLocks noGrp="1"/>
          </p:cNvSpPr>
          <p:nvPr>
            <p:ph type="dt" sz="half" idx="10"/>
          </p:nvPr>
        </p:nvSpPr>
        <p:spPr/>
        <p:txBody>
          <a:bodyPr/>
          <a:lstStyle/>
          <a:p>
            <a:fld id="{2A29D697-8166-4EC2-B71A-777F659E8C69}" type="datetimeFigureOut">
              <a:rPr lang="en-US" smtClean="0"/>
              <a:t>11/22/2021</a:t>
            </a:fld>
            <a:endParaRPr lang="en-US"/>
          </a:p>
        </p:txBody>
      </p:sp>
      <p:sp>
        <p:nvSpPr>
          <p:cNvPr id="3" name="Alt Bilgi Yer Tutucusu 2">
            <a:extLst>
              <a:ext uri="{FF2B5EF4-FFF2-40B4-BE49-F238E27FC236}">
                <a16:creationId xmlns:a16="http://schemas.microsoft.com/office/drawing/2014/main" id="{E9D4FB7D-618D-47A4-B28A-2EE7874170E8}"/>
              </a:ext>
            </a:extLst>
          </p:cNvPr>
          <p:cNvSpPr>
            <a:spLocks noGrp="1"/>
          </p:cNvSpPr>
          <p:nvPr>
            <p:ph type="ftr" sz="quarter" idx="11"/>
          </p:nvPr>
        </p:nvSpPr>
        <p:spPr/>
        <p:txBody>
          <a:bodyPr/>
          <a:lstStyle/>
          <a:p>
            <a:endParaRPr lang="en-US"/>
          </a:p>
        </p:txBody>
      </p:sp>
      <p:sp>
        <p:nvSpPr>
          <p:cNvPr id="4" name="Slayt Numarası Yer Tutucusu 3">
            <a:extLst>
              <a:ext uri="{FF2B5EF4-FFF2-40B4-BE49-F238E27FC236}">
                <a16:creationId xmlns:a16="http://schemas.microsoft.com/office/drawing/2014/main" id="{FD0F1B01-5816-483D-9959-321C7C817B00}"/>
              </a:ext>
            </a:extLst>
          </p:cNvPr>
          <p:cNvSpPr>
            <a:spLocks noGrp="1"/>
          </p:cNvSpPr>
          <p:nvPr>
            <p:ph type="sldNum" sz="quarter" idx="12"/>
          </p:nvPr>
        </p:nvSpPr>
        <p:spPr/>
        <p:txBody>
          <a:bodyPr/>
          <a:lstStyle/>
          <a:p>
            <a:fld id="{EA3957BD-C2C5-43B8-8A59-1C7DF3B6BDE9}" type="slidenum">
              <a:rPr lang="en-US" smtClean="0"/>
              <a:t>‹#›</a:t>
            </a:fld>
            <a:endParaRPr lang="en-US"/>
          </a:p>
        </p:txBody>
      </p:sp>
    </p:spTree>
    <p:extLst>
      <p:ext uri="{BB962C8B-B14F-4D97-AF65-F5344CB8AC3E}">
        <p14:creationId xmlns:p14="http://schemas.microsoft.com/office/powerpoint/2010/main" val="427931241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401DBAC-9F49-448C-ACEE-C543EF15D073}"/>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endParaRPr lang="en-US"/>
          </a:p>
        </p:txBody>
      </p:sp>
      <p:sp>
        <p:nvSpPr>
          <p:cNvPr id="3" name="İçerik Yer Tutucusu 2">
            <a:extLst>
              <a:ext uri="{FF2B5EF4-FFF2-40B4-BE49-F238E27FC236}">
                <a16:creationId xmlns:a16="http://schemas.microsoft.com/office/drawing/2014/main" id="{89A88053-7F80-4597-9405-0E67707CC34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Metin Yer Tutucusu 3">
            <a:extLst>
              <a:ext uri="{FF2B5EF4-FFF2-40B4-BE49-F238E27FC236}">
                <a16:creationId xmlns:a16="http://schemas.microsoft.com/office/drawing/2014/main" id="{A95F97B7-FAEE-49EC-9CCD-4285F986169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6AFBB4AA-8C4C-41C4-978A-F6597F056352}"/>
              </a:ext>
            </a:extLst>
          </p:cNvPr>
          <p:cNvSpPr>
            <a:spLocks noGrp="1"/>
          </p:cNvSpPr>
          <p:nvPr>
            <p:ph type="dt" sz="half" idx="10"/>
          </p:nvPr>
        </p:nvSpPr>
        <p:spPr/>
        <p:txBody>
          <a:bodyPr/>
          <a:lstStyle/>
          <a:p>
            <a:fld id="{2A29D697-8166-4EC2-B71A-777F659E8C69}" type="datetimeFigureOut">
              <a:rPr lang="en-US" smtClean="0"/>
              <a:t>11/22/2021</a:t>
            </a:fld>
            <a:endParaRPr lang="en-US"/>
          </a:p>
        </p:txBody>
      </p:sp>
      <p:sp>
        <p:nvSpPr>
          <p:cNvPr id="6" name="Alt Bilgi Yer Tutucusu 5">
            <a:extLst>
              <a:ext uri="{FF2B5EF4-FFF2-40B4-BE49-F238E27FC236}">
                <a16:creationId xmlns:a16="http://schemas.microsoft.com/office/drawing/2014/main" id="{E2750C5C-F42F-4540-99CB-D59B4FC44DA8}"/>
              </a:ext>
            </a:extLst>
          </p:cNvPr>
          <p:cNvSpPr>
            <a:spLocks noGrp="1"/>
          </p:cNvSpPr>
          <p:nvPr>
            <p:ph type="ftr" sz="quarter" idx="11"/>
          </p:nvPr>
        </p:nvSpPr>
        <p:spPr/>
        <p:txBody>
          <a:bodyPr/>
          <a:lstStyle/>
          <a:p>
            <a:endParaRPr lang="en-US"/>
          </a:p>
        </p:txBody>
      </p:sp>
      <p:sp>
        <p:nvSpPr>
          <p:cNvPr id="7" name="Slayt Numarası Yer Tutucusu 6">
            <a:extLst>
              <a:ext uri="{FF2B5EF4-FFF2-40B4-BE49-F238E27FC236}">
                <a16:creationId xmlns:a16="http://schemas.microsoft.com/office/drawing/2014/main" id="{BE006907-9DAA-4962-B75D-A476FF08B246}"/>
              </a:ext>
            </a:extLst>
          </p:cNvPr>
          <p:cNvSpPr>
            <a:spLocks noGrp="1"/>
          </p:cNvSpPr>
          <p:nvPr>
            <p:ph type="sldNum" sz="quarter" idx="12"/>
          </p:nvPr>
        </p:nvSpPr>
        <p:spPr/>
        <p:txBody>
          <a:bodyPr/>
          <a:lstStyle/>
          <a:p>
            <a:fld id="{EA3957BD-C2C5-43B8-8A59-1C7DF3B6BDE9}" type="slidenum">
              <a:rPr lang="en-US" smtClean="0"/>
              <a:t>‹#›</a:t>
            </a:fld>
            <a:endParaRPr lang="en-US"/>
          </a:p>
        </p:txBody>
      </p:sp>
    </p:spTree>
    <p:extLst>
      <p:ext uri="{BB962C8B-B14F-4D97-AF65-F5344CB8AC3E}">
        <p14:creationId xmlns:p14="http://schemas.microsoft.com/office/powerpoint/2010/main" val="14411708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19B44BCD-4556-433F-A6DE-5B77DE2C3662}"/>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endParaRPr lang="en-US"/>
          </a:p>
        </p:txBody>
      </p:sp>
      <p:sp>
        <p:nvSpPr>
          <p:cNvPr id="3" name="Resim Yer Tutucusu 2">
            <a:extLst>
              <a:ext uri="{FF2B5EF4-FFF2-40B4-BE49-F238E27FC236}">
                <a16:creationId xmlns:a16="http://schemas.microsoft.com/office/drawing/2014/main" id="{783DBCF8-7DC6-4456-94D3-5EAECE449A7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Metin Yer Tutucusu 3">
            <a:extLst>
              <a:ext uri="{FF2B5EF4-FFF2-40B4-BE49-F238E27FC236}">
                <a16:creationId xmlns:a16="http://schemas.microsoft.com/office/drawing/2014/main" id="{A0A66334-26BE-4BB0-8B31-6FF30EFABED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0D37BFC8-A5AB-4686-B94F-768B2211AEEA}"/>
              </a:ext>
            </a:extLst>
          </p:cNvPr>
          <p:cNvSpPr>
            <a:spLocks noGrp="1"/>
          </p:cNvSpPr>
          <p:nvPr>
            <p:ph type="dt" sz="half" idx="10"/>
          </p:nvPr>
        </p:nvSpPr>
        <p:spPr/>
        <p:txBody>
          <a:bodyPr/>
          <a:lstStyle/>
          <a:p>
            <a:fld id="{2A29D697-8166-4EC2-B71A-777F659E8C69}" type="datetimeFigureOut">
              <a:rPr lang="en-US" smtClean="0"/>
              <a:t>11/22/2021</a:t>
            </a:fld>
            <a:endParaRPr lang="en-US"/>
          </a:p>
        </p:txBody>
      </p:sp>
      <p:sp>
        <p:nvSpPr>
          <p:cNvPr id="6" name="Alt Bilgi Yer Tutucusu 5">
            <a:extLst>
              <a:ext uri="{FF2B5EF4-FFF2-40B4-BE49-F238E27FC236}">
                <a16:creationId xmlns:a16="http://schemas.microsoft.com/office/drawing/2014/main" id="{80987C2B-1501-4983-9D09-163843B228F3}"/>
              </a:ext>
            </a:extLst>
          </p:cNvPr>
          <p:cNvSpPr>
            <a:spLocks noGrp="1"/>
          </p:cNvSpPr>
          <p:nvPr>
            <p:ph type="ftr" sz="quarter" idx="11"/>
          </p:nvPr>
        </p:nvSpPr>
        <p:spPr/>
        <p:txBody>
          <a:bodyPr/>
          <a:lstStyle/>
          <a:p>
            <a:endParaRPr lang="en-US"/>
          </a:p>
        </p:txBody>
      </p:sp>
      <p:sp>
        <p:nvSpPr>
          <p:cNvPr id="7" name="Slayt Numarası Yer Tutucusu 6">
            <a:extLst>
              <a:ext uri="{FF2B5EF4-FFF2-40B4-BE49-F238E27FC236}">
                <a16:creationId xmlns:a16="http://schemas.microsoft.com/office/drawing/2014/main" id="{40E1C799-E13E-4582-A1B1-D22131A6920D}"/>
              </a:ext>
            </a:extLst>
          </p:cNvPr>
          <p:cNvSpPr>
            <a:spLocks noGrp="1"/>
          </p:cNvSpPr>
          <p:nvPr>
            <p:ph type="sldNum" sz="quarter" idx="12"/>
          </p:nvPr>
        </p:nvSpPr>
        <p:spPr/>
        <p:txBody>
          <a:bodyPr/>
          <a:lstStyle/>
          <a:p>
            <a:fld id="{EA3957BD-C2C5-43B8-8A59-1C7DF3B6BDE9}" type="slidenum">
              <a:rPr lang="en-US" smtClean="0"/>
              <a:t>‹#›</a:t>
            </a:fld>
            <a:endParaRPr lang="en-US"/>
          </a:p>
        </p:txBody>
      </p:sp>
    </p:spTree>
    <p:extLst>
      <p:ext uri="{BB962C8B-B14F-4D97-AF65-F5344CB8AC3E}">
        <p14:creationId xmlns:p14="http://schemas.microsoft.com/office/powerpoint/2010/main" val="22810001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a:extLst>
              <a:ext uri="{FF2B5EF4-FFF2-40B4-BE49-F238E27FC236}">
                <a16:creationId xmlns:a16="http://schemas.microsoft.com/office/drawing/2014/main" id="{E8059A07-545C-4E69-8F42-D0794938AE8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a:t>Asıl başlık stilini düzenlemek için tıklayın</a:t>
            </a:r>
            <a:endParaRPr lang="en-US"/>
          </a:p>
        </p:txBody>
      </p:sp>
      <p:sp>
        <p:nvSpPr>
          <p:cNvPr id="3" name="Metin Yer Tutucusu 2">
            <a:extLst>
              <a:ext uri="{FF2B5EF4-FFF2-40B4-BE49-F238E27FC236}">
                <a16:creationId xmlns:a16="http://schemas.microsoft.com/office/drawing/2014/main" id="{F47407CF-EAF5-4656-88AA-BF7B3972A09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Veri Yer Tutucusu 3">
            <a:extLst>
              <a:ext uri="{FF2B5EF4-FFF2-40B4-BE49-F238E27FC236}">
                <a16:creationId xmlns:a16="http://schemas.microsoft.com/office/drawing/2014/main" id="{96FC0BEA-7C42-48AF-8889-ECECE8F6E67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A29D697-8166-4EC2-B71A-777F659E8C69}" type="datetimeFigureOut">
              <a:rPr lang="en-US" smtClean="0"/>
              <a:t>11/22/2021</a:t>
            </a:fld>
            <a:endParaRPr lang="en-US"/>
          </a:p>
        </p:txBody>
      </p:sp>
      <p:sp>
        <p:nvSpPr>
          <p:cNvPr id="5" name="Alt Bilgi Yer Tutucusu 4">
            <a:extLst>
              <a:ext uri="{FF2B5EF4-FFF2-40B4-BE49-F238E27FC236}">
                <a16:creationId xmlns:a16="http://schemas.microsoft.com/office/drawing/2014/main" id="{3859592D-0D79-4679-B680-ED7ACDCCD93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ayt Numarası Yer Tutucusu 5">
            <a:extLst>
              <a:ext uri="{FF2B5EF4-FFF2-40B4-BE49-F238E27FC236}">
                <a16:creationId xmlns:a16="http://schemas.microsoft.com/office/drawing/2014/main" id="{432B615D-E5B0-4E84-AD84-5D0227FCFA9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A3957BD-C2C5-43B8-8A59-1C7DF3B6BDE9}" type="slidenum">
              <a:rPr lang="en-US" smtClean="0"/>
              <a:t>‹#›</a:t>
            </a:fld>
            <a:endParaRPr lang="en-US"/>
          </a:p>
        </p:txBody>
      </p:sp>
    </p:spTree>
    <p:extLst>
      <p:ext uri="{BB962C8B-B14F-4D97-AF65-F5344CB8AC3E}">
        <p14:creationId xmlns:p14="http://schemas.microsoft.com/office/powerpoint/2010/main" val="265760437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hyperlink" Target="https://go.drugbank.com/drugs/DB00945#reference-A177256" TargetMode="External"/><Relationship Id="rId2" Type="http://schemas.openxmlformats.org/officeDocument/2006/relationships/hyperlink" Target="https://go.drugbank.com/drugs/DB00945#reference-A32682" TargetMode="External"/><Relationship Id="rId1" Type="http://schemas.openxmlformats.org/officeDocument/2006/relationships/slideLayout" Target="../slideLayouts/slideLayout2.xml"/><Relationship Id="rId5" Type="http://schemas.openxmlformats.org/officeDocument/2006/relationships/image" Target="../media/image1.jpeg"/><Relationship Id="rId4" Type="http://schemas.openxmlformats.org/officeDocument/2006/relationships/hyperlink" Target="https://go.drugbank.com/drugs/DB00945#reference-A177268" TargetMode="Externa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hyperlink" Target="https://go.drugbank.com/drugs/DB01050#reference-L4614"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s://go.drugbank.com/drugs/DB01050" TargetMode="External"/><Relationship Id="rId2" Type="http://schemas.openxmlformats.org/officeDocument/2006/relationships/hyperlink" Target="https://www.healthline.com/health/chronic-pain/treating-pain-with-heat-and-cold#_noHeaderPrefixedContent"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93B14296-65A6-4678-BB50-06AFAC5353A4}"/>
              </a:ext>
            </a:extLst>
          </p:cNvPr>
          <p:cNvSpPr>
            <a:spLocks noGrp="1"/>
          </p:cNvSpPr>
          <p:nvPr>
            <p:ph type="ctrTitle"/>
          </p:nvPr>
        </p:nvSpPr>
        <p:spPr>
          <a:xfrm>
            <a:off x="1524000" y="569167"/>
            <a:ext cx="9144000" cy="1306286"/>
          </a:xfrm>
        </p:spPr>
        <p:txBody>
          <a:bodyPr>
            <a:normAutofit fontScale="90000"/>
          </a:bodyPr>
          <a:lstStyle/>
          <a:p>
            <a:r>
              <a:rPr lang="en-US" dirty="0"/>
              <a:t>Interactions of NSAIDs</a:t>
            </a:r>
            <a:br>
              <a:rPr lang="en-US" dirty="0"/>
            </a:br>
            <a:r>
              <a:rPr lang="en-US" dirty="0"/>
              <a:t>(Aspirin and Ibuprofen)</a:t>
            </a:r>
          </a:p>
        </p:txBody>
      </p:sp>
      <p:sp>
        <p:nvSpPr>
          <p:cNvPr id="3" name="Alt Başlık 2">
            <a:extLst>
              <a:ext uri="{FF2B5EF4-FFF2-40B4-BE49-F238E27FC236}">
                <a16:creationId xmlns:a16="http://schemas.microsoft.com/office/drawing/2014/main" id="{D17C4D2A-3A22-4953-80CE-2FDA71E268DC}"/>
              </a:ext>
            </a:extLst>
          </p:cNvPr>
          <p:cNvSpPr>
            <a:spLocks noGrp="1"/>
          </p:cNvSpPr>
          <p:nvPr>
            <p:ph type="subTitle" idx="1"/>
          </p:nvPr>
        </p:nvSpPr>
        <p:spPr>
          <a:xfrm>
            <a:off x="1328058" y="3592707"/>
            <a:ext cx="9144000" cy="3153326"/>
          </a:xfrm>
        </p:spPr>
        <p:txBody>
          <a:bodyPr>
            <a:normAutofit/>
          </a:bodyPr>
          <a:lstStyle/>
          <a:p>
            <a:r>
              <a:rPr lang="en-US" sz="3200" dirty="0" err="1"/>
              <a:t>Amirarsalan</a:t>
            </a:r>
            <a:r>
              <a:rPr lang="en-US" sz="3200" dirty="0"/>
              <a:t> SHIRIPOOR</a:t>
            </a:r>
          </a:p>
          <a:p>
            <a:r>
              <a:rPr lang="en-US" sz="3200" dirty="0"/>
              <a:t>16030198</a:t>
            </a:r>
          </a:p>
        </p:txBody>
      </p:sp>
    </p:spTree>
    <p:extLst>
      <p:ext uri="{BB962C8B-B14F-4D97-AF65-F5344CB8AC3E}">
        <p14:creationId xmlns:p14="http://schemas.microsoft.com/office/powerpoint/2010/main" val="277823493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0199860E-0AC4-4F17-8486-D38F1CA0E3F6}"/>
              </a:ext>
            </a:extLst>
          </p:cNvPr>
          <p:cNvSpPr>
            <a:spLocks noGrp="1"/>
          </p:cNvSpPr>
          <p:nvPr>
            <p:ph type="ctrTitle"/>
          </p:nvPr>
        </p:nvSpPr>
        <p:spPr>
          <a:xfrm>
            <a:off x="1188098" y="373223"/>
            <a:ext cx="9144000" cy="850739"/>
          </a:xfrm>
        </p:spPr>
        <p:txBody>
          <a:bodyPr>
            <a:normAutofit fontScale="90000"/>
          </a:bodyPr>
          <a:lstStyle/>
          <a:p>
            <a:r>
              <a:rPr lang="en-US" dirty="0"/>
              <a:t>Aspirin</a:t>
            </a:r>
          </a:p>
        </p:txBody>
      </p:sp>
      <p:sp>
        <p:nvSpPr>
          <p:cNvPr id="3" name="Alt Başlık 2">
            <a:extLst>
              <a:ext uri="{FF2B5EF4-FFF2-40B4-BE49-F238E27FC236}">
                <a16:creationId xmlns:a16="http://schemas.microsoft.com/office/drawing/2014/main" id="{26655F7C-8D14-4B4A-9390-125B51D795C1}"/>
              </a:ext>
            </a:extLst>
          </p:cNvPr>
          <p:cNvSpPr>
            <a:spLocks noGrp="1"/>
          </p:cNvSpPr>
          <p:nvPr>
            <p:ph type="subTitle" idx="1"/>
          </p:nvPr>
        </p:nvSpPr>
        <p:spPr>
          <a:xfrm>
            <a:off x="1300066" y="1586625"/>
            <a:ext cx="9144000" cy="4898151"/>
          </a:xfrm>
        </p:spPr>
        <p:txBody>
          <a:bodyPr>
            <a:normAutofit fontScale="92500" lnSpcReduction="20000"/>
          </a:bodyPr>
          <a:lstStyle/>
          <a:p>
            <a:r>
              <a:rPr lang="en-US" b="1" i="0" dirty="0">
                <a:solidFill>
                  <a:srgbClr val="192027"/>
                </a:solidFill>
                <a:effectLst/>
                <a:latin typeface="gemeli"/>
              </a:rPr>
              <a:t>Aspirin</a:t>
            </a:r>
            <a:r>
              <a:rPr lang="en-US" b="0" i="0" dirty="0">
                <a:solidFill>
                  <a:srgbClr val="192027"/>
                </a:solidFill>
                <a:effectLst/>
                <a:latin typeface="gemeli"/>
              </a:rPr>
              <a:t> is a salicylate used to treat pain, fever, inflammation, migraines, and reducing the risk of major adverse cardiovascular events.</a:t>
            </a:r>
          </a:p>
          <a:p>
            <a:r>
              <a:rPr lang="en-US" b="0" i="0" dirty="0">
                <a:solidFill>
                  <a:srgbClr val="192027"/>
                </a:solidFill>
                <a:effectLst/>
                <a:latin typeface="gemeli"/>
              </a:rPr>
              <a:t>Also known as </a:t>
            </a:r>
            <a:r>
              <a:rPr lang="en-US" b="0" i="1" dirty="0">
                <a:solidFill>
                  <a:srgbClr val="192027"/>
                </a:solidFill>
                <a:effectLst/>
                <a:latin typeface="gemeli"/>
              </a:rPr>
              <a:t>Aspirin</a:t>
            </a:r>
            <a:r>
              <a:rPr lang="en-US" b="0" i="0" dirty="0">
                <a:solidFill>
                  <a:srgbClr val="192027"/>
                </a:solidFill>
                <a:effectLst/>
                <a:latin typeface="gemeli"/>
              </a:rPr>
              <a:t>, acetylsalicylic acid (ASA) is a commonly used drug for the treatment of pain and fever due to various causes. Acetylsalicylic acid has both anti-inflammatory and antipyretic effects. This drug also inhibits platelet aggregation and is used in the prevention of blood clots stroke, and myocardial infarction (MI)</a:t>
            </a:r>
          </a:p>
          <a:p>
            <a:pPr algn="l"/>
            <a:r>
              <a:rPr lang="en-US" b="0" i="0" dirty="0">
                <a:solidFill>
                  <a:srgbClr val="192027"/>
                </a:solidFill>
                <a:effectLst/>
                <a:latin typeface="gemeli"/>
              </a:rPr>
              <a:t>Acetylsalicylic acid (ASA) blocks prostaglandin synthesis. It is non-selective for COX-1 and COX-2 enzymes. Inhibition of COX-1 results in the inhibition of platelet aggregation for about 7-10 days (average platelet lifespan). The acetyl group of acetylsalicylic acid binds with a serine residue of the cyclooxygenase-1 (COX-1) enzyme, leading to irreversible inhibition. This prevents the production of pain-causing prostaglandins. This process also stops the conversion of arachidonic acid to thromboxane A2 (TXA2), which is a potent inducer of platelet aggregation. Platelet aggregation can result in clots and harmful venous and arterial thromboembolism, leading to conditions such as pulmonary embolism and stroke.</a:t>
            </a:r>
          </a:p>
          <a:p>
            <a:endParaRPr lang="en-US" dirty="0"/>
          </a:p>
        </p:txBody>
      </p:sp>
    </p:spTree>
    <p:extLst>
      <p:ext uri="{BB962C8B-B14F-4D97-AF65-F5344CB8AC3E}">
        <p14:creationId xmlns:p14="http://schemas.microsoft.com/office/powerpoint/2010/main" val="15956418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695871C9-E8E8-4552-B8B1-209955706B12}"/>
              </a:ext>
            </a:extLst>
          </p:cNvPr>
          <p:cNvSpPr>
            <a:spLocks noGrp="1"/>
          </p:cNvSpPr>
          <p:nvPr>
            <p:ph idx="1"/>
          </p:nvPr>
        </p:nvSpPr>
        <p:spPr/>
        <p:txBody>
          <a:bodyPr/>
          <a:lstStyle/>
          <a:p>
            <a:r>
              <a:rPr lang="en-US" b="0" i="0" dirty="0">
                <a:solidFill>
                  <a:srgbClr val="192027"/>
                </a:solidFill>
                <a:effectLst/>
                <a:latin typeface="gemeli"/>
              </a:rPr>
              <a:t>It is important to note that there is 60% homology between the protein structures of COX-1 and COX-2. ASA binds to serine 516 residue on the active site of COX-2 in the same fashion as its binding to the serine 530 residue located on the active site of COX-1. The active site of COX-2 is, however, slightly larger than the active site of COX-1, so that arachidonic acid (which later becomes prostaglandins) manages to bypass the aspirin molecule inactivating COX-2 </a:t>
            </a:r>
            <a:r>
              <a:rPr lang="en-US" b="0" i="0" u="none" strike="noStrike" baseline="30000" dirty="0">
                <a:effectLst/>
                <a:latin typeface="gemeli"/>
                <a:hlinkClick r:id="rId2"/>
              </a:rPr>
              <a:t>11</a:t>
            </a:r>
            <a:r>
              <a:rPr lang="en-US" b="0" i="0" baseline="30000" dirty="0">
                <a:effectLst/>
                <a:latin typeface="gemeli"/>
              </a:rPr>
              <a:t>,</a:t>
            </a:r>
            <a:r>
              <a:rPr lang="en-US" b="0" i="0" u="none" strike="noStrike" baseline="30000" dirty="0">
                <a:effectLst/>
                <a:latin typeface="gemeli"/>
                <a:hlinkClick r:id="rId3"/>
              </a:rPr>
              <a:t>12</a:t>
            </a:r>
            <a:r>
              <a:rPr lang="en-US" b="0" i="0" dirty="0">
                <a:solidFill>
                  <a:srgbClr val="192027"/>
                </a:solidFill>
                <a:effectLst/>
                <a:latin typeface="gemeli"/>
              </a:rPr>
              <a:t>. ASA, therefore, exerts more action on the COX-1 receptor rather than on the COX-2 receptor </a:t>
            </a:r>
            <a:r>
              <a:rPr lang="en-US" b="0" i="0" u="none" strike="noStrike" baseline="30000" dirty="0">
                <a:effectLst/>
                <a:latin typeface="gemeli"/>
                <a:hlinkClick r:id="rId4"/>
              </a:rPr>
              <a:t>14</a:t>
            </a:r>
            <a:r>
              <a:rPr lang="en-US" b="0" i="0" dirty="0">
                <a:solidFill>
                  <a:srgbClr val="192027"/>
                </a:solidFill>
                <a:effectLst/>
                <a:latin typeface="gemeli"/>
              </a:rPr>
              <a:t>. A higher dose of acetylsalicylic acid is required for COX-2 inhibition</a:t>
            </a:r>
            <a:endParaRPr lang="en-US" dirty="0"/>
          </a:p>
        </p:txBody>
      </p:sp>
      <p:pic>
        <p:nvPicPr>
          <p:cNvPr id="2050" name="Picture 2" descr="Aspirin Faydaları Nelerdir? Ne İşe Yarar? Farklı Kullanım Alanları - Nefis  Yemek Tarifleri">
            <a:extLst>
              <a:ext uri="{FF2B5EF4-FFF2-40B4-BE49-F238E27FC236}">
                <a16:creationId xmlns:a16="http://schemas.microsoft.com/office/drawing/2014/main" id="{995A65E0-9867-4459-8EEC-8602A5A3167D}"/>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453106" y="149191"/>
            <a:ext cx="2838838" cy="159563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0849440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444D730-956C-4220-9B9C-43FBE892E663}"/>
              </a:ext>
            </a:extLst>
          </p:cNvPr>
          <p:cNvSpPr>
            <a:spLocks noGrp="1"/>
          </p:cNvSpPr>
          <p:nvPr>
            <p:ph type="title"/>
          </p:nvPr>
        </p:nvSpPr>
        <p:spPr/>
        <p:txBody>
          <a:bodyPr/>
          <a:lstStyle/>
          <a:p>
            <a:r>
              <a:rPr lang="en-US" dirty="0"/>
              <a:t>                               Ibuprofen</a:t>
            </a:r>
          </a:p>
        </p:txBody>
      </p:sp>
      <p:sp>
        <p:nvSpPr>
          <p:cNvPr id="3" name="İçerik Yer Tutucusu 2">
            <a:extLst>
              <a:ext uri="{FF2B5EF4-FFF2-40B4-BE49-F238E27FC236}">
                <a16:creationId xmlns:a16="http://schemas.microsoft.com/office/drawing/2014/main" id="{4F594DDD-1F43-47FF-90DF-46E33CB67CD4}"/>
              </a:ext>
            </a:extLst>
          </p:cNvPr>
          <p:cNvSpPr>
            <a:spLocks noGrp="1"/>
          </p:cNvSpPr>
          <p:nvPr>
            <p:ph idx="1"/>
          </p:nvPr>
        </p:nvSpPr>
        <p:spPr/>
        <p:txBody>
          <a:bodyPr>
            <a:normAutofit lnSpcReduction="10000"/>
          </a:bodyPr>
          <a:lstStyle/>
          <a:p>
            <a:r>
              <a:rPr lang="en-US" b="1" i="0" dirty="0">
                <a:solidFill>
                  <a:srgbClr val="192027"/>
                </a:solidFill>
                <a:effectLst/>
                <a:latin typeface="gemeli"/>
              </a:rPr>
              <a:t>Ibuprofen</a:t>
            </a:r>
            <a:r>
              <a:rPr lang="en-US" b="0" i="0" dirty="0">
                <a:solidFill>
                  <a:srgbClr val="192027"/>
                </a:solidFill>
                <a:effectLst/>
                <a:latin typeface="gemeli"/>
              </a:rPr>
              <a:t> is an NSAID and non-selective COX inhibitor used to treat mild-moderate pain, fever, and inflammation.</a:t>
            </a:r>
          </a:p>
          <a:p>
            <a:r>
              <a:rPr lang="en-US" dirty="0"/>
              <a:t/>
            </a:r>
            <a:br>
              <a:rPr lang="en-US" dirty="0"/>
            </a:br>
            <a:r>
              <a:rPr lang="en-US" b="0" i="0" dirty="0">
                <a:solidFill>
                  <a:srgbClr val="192027"/>
                </a:solidFill>
                <a:effectLst/>
                <a:latin typeface="gemeli"/>
              </a:rPr>
              <a:t>Ibuprofen is a non-steroidal anti-inflammatory drug (NSAID) derived from propionic acid and it is considered the first of the </a:t>
            </a:r>
            <a:r>
              <a:rPr lang="en-US" b="0" i="0" dirty="0" err="1">
                <a:solidFill>
                  <a:srgbClr val="192027"/>
                </a:solidFill>
                <a:effectLst/>
                <a:latin typeface="gemeli"/>
              </a:rPr>
              <a:t>propionics</a:t>
            </a:r>
            <a:r>
              <a:rPr lang="en-US" b="0" i="0" dirty="0">
                <a:solidFill>
                  <a:srgbClr val="192027"/>
                </a:solidFill>
                <a:effectLst/>
                <a:latin typeface="gemeli"/>
              </a:rPr>
              <a:t>. The formula of ibuprofen is 2-(4-isobutylphenyl) propionic acid and its initial development was in 1960 while researching for a safer alternative for aspirin. Ibuprofen was finally patented in 1961 and this drug was first launched against rheumatoid arthritis in the UK in 1969 and USA in 1974. It was the first available over-the-counter NSAID</a:t>
            </a:r>
            <a:endParaRPr lang="en-US" dirty="0"/>
          </a:p>
        </p:txBody>
      </p:sp>
      <p:pic>
        <p:nvPicPr>
          <p:cNvPr id="4" name="Picture 2">
            <a:extLst>
              <a:ext uri="{FF2B5EF4-FFF2-40B4-BE49-F238E27FC236}">
                <a16:creationId xmlns:a16="http://schemas.microsoft.com/office/drawing/2014/main" id="{8575337A-6005-49DD-8475-620FAAA4F3E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31165" y="-31166"/>
            <a:ext cx="3107774" cy="185679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6893870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4678DAB6-D6A2-4C61-87F8-F00B49AA3222}"/>
              </a:ext>
            </a:extLst>
          </p:cNvPr>
          <p:cNvSpPr>
            <a:spLocks noGrp="1"/>
          </p:cNvSpPr>
          <p:nvPr>
            <p:ph idx="1"/>
          </p:nvPr>
        </p:nvSpPr>
        <p:spPr/>
        <p:txBody>
          <a:bodyPr>
            <a:normAutofit lnSpcReduction="10000"/>
          </a:bodyPr>
          <a:lstStyle/>
          <a:p>
            <a:pPr algn="l"/>
            <a:r>
              <a:rPr lang="en-US" b="0" i="0" dirty="0">
                <a:solidFill>
                  <a:srgbClr val="192027"/>
                </a:solidFill>
                <a:effectLst/>
                <a:latin typeface="gemeli"/>
              </a:rPr>
              <a:t>The exact mechanism of action of ibuprofen is unknown. However, ibuprofen is considered an NSAID and thus it is a non-selective inhibitor of cyclooxygenase, which is an enzyme involved in prostaglandin (mediators of pain and fever) and thromboxane (stimulators of blood clotting) synthesis via the arachidonic acid pathway.</a:t>
            </a:r>
            <a:r>
              <a:rPr lang="en-US" b="0" i="0" u="none" strike="noStrike" baseline="30000" dirty="0">
                <a:solidFill>
                  <a:srgbClr val="192027"/>
                </a:solidFill>
                <a:effectLst/>
                <a:latin typeface="gemeli"/>
                <a:hlinkClick r:id="rId2"/>
              </a:rPr>
              <a:t>27</a:t>
            </a:r>
            <a:endParaRPr lang="en-US" b="0" i="0" dirty="0">
              <a:solidFill>
                <a:srgbClr val="192027"/>
              </a:solidFill>
              <a:effectLst/>
              <a:latin typeface="gemeli"/>
            </a:endParaRPr>
          </a:p>
          <a:p>
            <a:pPr algn="l"/>
            <a:r>
              <a:rPr lang="en-US" b="0" i="0" dirty="0">
                <a:solidFill>
                  <a:srgbClr val="192027"/>
                </a:solidFill>
                <a:effectLst/>
                <a:latin typeface="gemeli"/>
              </a:rPr>
              <a:t>Ibuprofen is a non-selective COX inhibitor and hence, it inhibits the activity of both COX-1 and COX-2. The inhibition of COX-2 activity decreases the synthesis of prostaglandins involved in mediating inflammation, pain, fever, and swelling while the inhibition of COX-1 is thought to cause some of the side effects of ibuprofen including GI ulceration.</a:t>
            </a:r>
          </a:p>
          <a:p>
            <a:endParaRPr lang="en-US" dirty="0"/>
          </a:p>
        </p:txBody>
      </p:sp>
    </p:spTree>
    <p:extLst>
      <p:ext uri="{BB962C8B-B14F-4D97-AF65-F5344CB8AC3E}">
        <p14:creationId xmlns:p14="http://schemas.microsoft.com/office/powerpoint/2010/main" val="115161291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EB69F39E-9641-49A1-8C2D-C4AC28179421}"/>
              </a:ext>
            </a:extLst>
          </p:cNvPr>
          <p:cNvSpPr>
            <a:spLocks noGrp="1"/>
          </p:cNvSpPr>
          <p:nvPr>
            <p:ph idx="1"/>
          </p:nvPr>
        </p:nvSpPr>
        <p:spPr>
          <a:xfrm>
            <a:off x="838200" y="158620"/>
            <a:ext cx="10515600" cy="6018343"/>
          </a:xfrm>
        </p:spPr>
        <p:txBody>
          <a:bodyPr>
            <a:normAutofit fontScale="77500" lnSpcReduction="20000"/>
          </a:bodyPr>
          <a:lstStyle/>
          <a:p>
            <a:pPr algn="l"/>
            <a:r>
              <a:rPr lang="en-US" b="0" i="0" dirty="0">
                <a:solidFill>
                  <a:srgbClr val="231F20"/>
                </a:solidFill>
                <a:effectLst/>
                <a:latin typeface="Proxima Nova"/>
              </a:rPr>
              <a:t>Both aspirin and ibuprofen belong to a drug class called nonsteroidal anti-inflammatory drugs (NSAIDs). They have similar side effects, and taking them together increases your risk of these side effects.</a:t>
            </a:r>
          </a:p>
          <a:p>
            <a:pPr algn="l"/>
            <a:r>
              <a:rPr lang="en-US" b="0" i="0" dirty="0">
                <a:solidFill>
                  <a:srgbClr val="231F20"/>
                </a:solidFill>
                <a:effectLst/>
                <a:latin typeface="Proxima Nova"/>
              </a:rPr>
              <a:t>Aspirin and ibuprofen can cause stomach bleeding, especially if you take too much. That means taking them together increases your risk. The risk of stomach bleeding from these drugs continues to increase if you:</a:t>
            </a:r>
          </a:p>
          <a:p>
            <a:pPr algn="l">
              <a:buFont typeface="Arial" panose="020B0604020202020204" pitchFamily="34" charset="0"/>
              <a:buChar char="•"/>
            </a:pPr>
            <a:r>
              <a:rPr lang="en-US" b="0" i="0" dirty="0">
                <a:solidFill>
                  <a:srgbClr val="231F20"/>
                </a:solidFill>
                <a:effectLst/>
                <a:latin typeface="Proxima Nova"/>
              </a:rPr>
              <a:t>are older than 60 years</a:t>
            </a:r>
          </a:p>
          <a:p>
            <a:pPr algn="l">
              <a:buFont typeface="Arial" panose="020B0604020202020204" pitchFamily="34" charset="0"/>
              <a:buChar char="•"/>
            </a:pPr>
            <a:r>
              <a:rPr lang="en-US" b="0" i="0" dirty="0">
                <a:solidFill>
                  <a:srgbClr val="231F20"/>
                </a:solidFill>
                <a:effectLst/>
                <a:latin typeface="Proxima Nova"/>
              </a:rPr>
              <a:t>have or have had stomach ulcers or bleeding</a:t>
            </a:r>
          </a:p>
          <a:p>
            <a:pPr algn="l">
              <a:buFont typeface="Arial" panose="020B0604020202020204" pitchFamily="34" charset="0"/>
              <a:buChar char="•"/>
            </a:pPr>
            <a:r>
              <a:rPr lang="en-US" b="0" i="0" dirty="0">
                <a:solidFill>
                  <a:srgbClr val="231F20"/>
                </a:solidFill>
                <a:effectLst/>
                <a:latin typeface="Proxima Nova"/>
              </a:rPr>
              <a:t>take blood thinners or steroids</a:t>
            </a:r>
          </a:p>
          <a:p>
            <a:pPr algn="l">
              <a:buFont typeface="Arial" panose="020B0604020202020204" pitchFamily="34" charset="0"/>
              <a:buChar char="•"/>
            </a:pPr>
            <a:r>
              <a:rPr lang="en-US" b="0" i="0" dirty="0">
                <a:solidFill>
                  <a:srgbClr val="231F20"/>
                </a:solidFill>
                <a:effectLst/>
                <a:latin typeface="Proxima Nova"/>
              </a:rPr>
              <a:t>drink three or more alcoholic beverages per day</a:t>
            </a:r>
          </a:p>
          <a:p>
            <a:pPr algn="l">
              <a:buFont typeface="Arial" panose="020B0604020202020204" pitchFamily="34" charset="0"/>
              <a:buChar char="•"/>
            </a:pPr>
            <a:r>
              <a:rPr lang="en-US" b="0" i="0" dirty="0">
                <a:solidFill>
                  <a:srgbClr val="231F20"/>
                </a:solidFill>
                <a:effectLst/>
                <a:latin typeface="Proxima Nova"/>
              </a:rPr>
              <a:t>take more of either drug than recommended</a:t>
            </a:r>
          </a:p>
          <a:p>
            <a:pPr algn="l">
              <a:buFont typeface="Arial" panose="020B0604020202020204" pitchFamily="34" charset="0"/>
              <a:buChar char="•"/>
            </a:pPr>
            <a:r>
              <a:rPr lang="en-US" b="0" i="0" dirty="0">
                <a:solidFill>
                  <a:srgbClr val="231F20"/>
                </a:solidFill>
                <a:effectLst/>
                <a:latin typeface="Proxima Nova"/>
              </a:rPr>
              <a:t>take either drug for longer than directed</a:t>
            </a:r>
          </a:p>
          <a:p>
            <a:pPr algn="l"/>
            <a:r>
              <a:rPr lang="en-US" b="0" i="0" dirty="0">
                <a:solidFill>
                  <a:srgbClr val="231F20"/>
                </a:solidFill>
                <a:effectLst/>
                <a:latin typeface="Proxima Nova"/>
              </a:rPr>
              <a:t>Aspirin or ibuprofen may also cause allergic reactions, with symptoms such as hives, rash, blisters, facial swelling, and wheezing. Taking them together increases this risk as well. If you experience any redness or swelling from aspirin or ibuprofen, contact your doctor.</a:t>
            </a:r>
          </a:p>
          <a:p>
            <a:pPr algn="l"/>
            <a:r>
              <a:rPr lang="en-US" b="0" i="0" dirty="0">
                <a:solidFill>
                  <a:srgbClr val="231F20"/>
                </a:solidFill>
                <a:effectLst/>
                <a:latin typeface="Proxima Nova"/>
              </a:rPr>
              <a:t>Both aspirin and ibuprofen may also cause hearing problems. You may notice ringing in your ears or a decrease in your hearing. If you do, you should contact your doctor.</a:t>
            </a:r>
          </a:p>
          <a:p>
            <a:pPr marL="0" indent="0" algn="l">
              <a:buNone/>
            </a:pPr>
            <a:endParaRPr lang="en-US" b="0" i="0" dirty="0">
              <a:solidFill>
                <a:srgbClr val="231F20"/>
              </a:solidFill>
              <a:effectLst/>
              <a:latin typeface="Proxima Nova"/>
            </a:endParaRPr>
          </a:p>
        </p:txBody>
      </p:sp>
    </p:spTree>
    <p:extLst>
      <p:ext uri="{BB962C8B-B14F-4D97-AF65-F5344CB8AC3E}">
        <p14:creationId xmlns:p14="http://schemas.microsoft.com/office/powerpoint/2010/main" val="178489497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B8A2A45-A17E-437A-820A-F63F5A86B458}"/>
              </a:ext>
            </a:extLst>
          </p:cNvPr>
          <p:cNvSpPr>
            <a:spLocks noGrp="1"/>
          </p:cNvSpPr>
          <p:nvPr>
            <p:ph type="title"/>
          </p:nvPr>
        </p:nvSpPr>
        <p:spPr/>
        <p:txBody>
          <a:bodyPr/>
          <a:lstStyle/>
          <a:p>
            <a:r>
              <a:rPr lang="en-US" dirty="0"/>
              <a:t>                         References</a:t>
            </a:r>
          </a:p>
        </p:txBody>
      </p:sp>
      <p:sp>
        <p:nvSpPr>
          <p:cNvPr id="3" name="İçerik Yer Tutucusu 2">
            <a:extLst>
              <a:ext uri="{FF2B5EF4-FFF2-40B4-BE49-F238E27FC236}">
                <a16:creationId xmlns:a16="http://schemas.microsoft.com/office/drawing/2014/main" id="{C80BF880-F8CD-4139-A82A-8B5C1528E515}"/>
              </a:ext>
            </a:extLst>
          </p:cNvPr>
          <p:cNvSpPr>
            <a:spLocks noGrp="1"/>
          </p:cNvSpPr>
          <p:nvPr>
            <p:ph idx="1"/>
          </p:nvPr>
        </p:nvSpPr>
        <p:spPr/>
        <p:txBody>
          <a:bodyPr/>
          <a:lstStyle/>
          <a:p>
            <a:r>
              <a:rPr lang="en-US" dirty="0">
                <a:hlinkClick r:id="rId2"/>
              </a:rPr>
              <a:t>https://www.healthline.com/health/chronic-pain/treating-pain-with-heat-and-cold#_noHeaderPrefixedContent</a:t>
            </a:r>
            <a:endParaRPr lang="en-US" dirty="0"/>
          </a:p>
          <a:p>
            <a:r>
              <a:rPr lang="en-US" dirty="0">
                <a:hlinkClick r:id="rId3"/>
              </a:rPr>
              <a:t>https://go.drugbank.com/drugs/DB01050</a:t>
            </a:r>
            <a:endParaRPr lang="en-US" dirty="0"/>
          </a:p>
          <a:p>
            <a:r>
              <a:rPr lang="en-US" dirty="0"/>
              <a:t>https://go.drugbank.com/drugs/DB00945</a:t>
            </a:r>
          </a:p>
        </p:txBody>
      </p:sp>
    </p:spTree>
    <p:extLst>
      <p:ext uri="{BB962C8B-B14F-4D97-AF65-F5344CB8AC3E}">
        <p14:creationId xmlns:p14="http://schemas.microsoft.com/office/powerpoint/2010/main" val="3992546423"/>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17</TotalTime>
  <Words>423</Words>
  <Application>Microsoft Office PowerPoint</Application>
  <PresentationFormat>Geniş ekran</PresentationFormat>
  <Paragraphs>27</Paragraphs>
  <Slides>7</Slides>
  <Notes>0</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7</vt:i4>
      </vt:variant>
    </vt:vector>
  </HeadingPairs>
  <TitlesOfParts>
    <vt:vector size="13" baseType="lpstr">
      <vt:lpstr>Arial</vt:lpstr>
      <vt:lpstr>Calibri</vt:lpstr>
      <vt:lpstr>Calibri Light</vt:lpstr>
      <vt:lpstr>gemeli</vt:lpstr>
      <vt:lpstr>Proxima Nova</vt:lpstr>
      <vt:lpstr>Office Teması</vt:lpstr>
      <vt:lpstr>Interactions of NSAIDs (Aspirin and Ibuprofen)</vt:lpstr>
      <vt:lpstr>Aspirin</vt:lpstr>
      <vt:lpstr>PowerPoint Sunusu</vt:lpstr>
      <vt:lpstr>                               Ibuprofen</vt:lpstr>
      <vt:lpstr>PowerPoint Sunusu</vt:lpstr>
      <vt:lpstr>PowerPoint Sunusu</vt:lpstr>
      <vt:lpstr>                         References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Interactions of NSAIDs (Aspirin and Ibuprofen)</dc:title>
  <dc:creator>rafieidorsa1@gmail.com</dc:creator>
  <cp:lastModifiedBy>Serap GÜR</cp:lastModifiedBy>
  <cp:revision>1</cp:revision>
  <dcterms:created xsi:type="dcterms:W3CDTF">2021-11-21T12:13:57Z</dcterms:created>
  <dcterms:modified xsi:type="dcterms:W3CDTF">2021-11-22T05:38:57Z</dcterms:modified>
</cp:coreProperties>
</file>