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978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346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45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012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46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024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278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99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94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22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807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71F65-F921-43BF-8DDE-55AC37CFD9E4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8A596-C685-4461-A444-334CFF9155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06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visual-memory.co.uk/daniel/Documents/S4B/sem02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5154"/>
            <a:ext cx="10515600" cy="833718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Dilemma: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vs.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059" y="1120588"/>
            <a:ext cx="11456894" cy="555839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declares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irrational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declaration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immediately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restriction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chaos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be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communicative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destroyed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ibid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rationality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accidental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extralinguistically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well-formed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conform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patterns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Furthermore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recognize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screwdriver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since it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meaningful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lvl="1" indent="0" algn="just">
              <a:buNone/>
            </a:pP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distinguishing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intrinsically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unmotivated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absolutely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recognize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discard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entirely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motivated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certain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extent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subsequent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autonomy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30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61365"/>
            <a:ext cx="10515600" cy="851647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Dilemma: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vs.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932330"/>
            <a:ext cx="11268635" cy="567465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noteworthy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ontologically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had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suggest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Natural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not,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unlike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neutral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transparent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Western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privileged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traffic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'stop'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entirely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since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already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relevant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danger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-Strauss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posteriori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amongst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post-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semioticians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acquires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connotations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sign-users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remarked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chosen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chosen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inheritance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'it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[it is]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impossible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-of-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language-users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don't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ourselves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non-negotiable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problematizes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ontological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invisible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as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2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34471"/>
            <a:ext cx="10515600" cy="58270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Dilemma: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vs.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0659" y="869576"/>
            <a:ext cx="11555506" cy="569258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legacy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semioticians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concerned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collectively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do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grounded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argued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entirely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widespread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model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semiology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mentioning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deaf-and-dumb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alphabet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etiquette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religious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nautical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flags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thing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‘.</a:t>
            </a:r>
          </a:p>
          <a:p>
            <a:pPr marL="0" indent="0" algn="just">
              <a:buNone/>
            </a:pP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Nevertheless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avoid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mistake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assuming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intrinsic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require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explanation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6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031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7553" y="905436"/>
            <a:ext cx="11537575" cy="57015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almost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 model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of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semiology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structuralist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across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pragmatist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logician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Charles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Sanders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of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taxonomies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of a 'self-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triadic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necessarily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[in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of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addresses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equivalent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perhaps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idea,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representamen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semiosis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traffic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'stop'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of: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traffic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intersection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vehicles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vehicles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stop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755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3079"/>
            <a:ext cx="10515600" cy="56720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8587" y="875365"/>
            <a:ext cx="11313459" cy="556129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not,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similar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similar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unlike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addresses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equivalent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perhaps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‘. Umberto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unlimited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potentially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infinitum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Elsewhere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re-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dictionary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themselves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beyond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employs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beyond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poststructuralist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alluded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explicitly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excluded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as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synchronic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argued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dialogic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form.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self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deeper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self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assent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resurfaced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1920s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Mikhail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Bakhtin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761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6851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41294"/>
            <a:ext cx="10515600" cy="523566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semioticians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how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transparent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Symbolism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typology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Charles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compulsive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taxonomist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typologies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subdivisions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extraordinarily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elaborate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theoretical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59,049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wryly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threatens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multitude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conveniently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postpone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preparation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prospect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daunting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Susanne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commented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comfort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assurance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59,049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boiled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sixty-six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Unfortunately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typologies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outlined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1867)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subsequent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regarded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as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useful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vehicles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referents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subsequent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employ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employed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broadly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framework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incorporation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albeit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indirectly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model. Here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together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brief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Chandler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71658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376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1694" y="788894"/>
            <a:ext cx="11483788" cy="589877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resemble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purely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general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alphabetical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letters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punctuation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traffic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flags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resembling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imitating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recognizably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looking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feeling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smelling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it)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similar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possessing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qualities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portrait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cartoon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-model,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onomatopoeia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metaphors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drama,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dubbed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soundtrack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imitative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gestures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Index/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is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directly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connected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physically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causally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link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inferred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smoke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footprints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non-synthetic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odours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flavours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-rate),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weathercock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thermometer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spirit-level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(a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ringing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finger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signpost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recordings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photograph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film, video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television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audio-recorded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trademarks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handwriting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catchphrase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'here',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')</a:t>
            </a:r>
            <a:r>
              <a:rPr lang="tr-TR" dirty="0" smtClean="0"/>
              <a:t>.</a:t>
            </a:r>
          </a:p>
        </p:txBody>
      </p:sp>
      <p:pic>
        <p:nvPicPr>
          <p:cNvPr id="5" name="Resim 4" descr="http://visual-memory.co.uk/daniel/Documents/S4B/Images/symbolic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568" y="1573376"/>
            <a:ext cx="1749237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 descr="http://visual-memory.co.uk/daniel/Documents/S4B/Images/iconic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79" y="3716012"/>
            <a:ext cx="1067921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 descr="http://visual-memory.co.uk/daniel/Documents/S4B/Images/indexical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738" y="3689117"/>
            <a:ext cx="647700" cy="76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633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484093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76" y="600635"/>
            <a:ext cx="11905130" cy="588981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here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decreasing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blind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compulsion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constrained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greater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suggest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indexicality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inference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iconicity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highest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modality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constraint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describe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constrained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iconic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unmotivated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required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Nevertheless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semioticians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emphasize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photographs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built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nowadays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avoided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since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everyday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insisted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vestige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a link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rational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obvious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symbolism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mathematics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Mathematics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external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signifieds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indisputably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mathematics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'a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denotes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virtue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habitual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connection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virtue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symbol-using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interpretant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'a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acquired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inborn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)'.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similar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tokens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'), 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disposition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letters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elsewhere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symbol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fulfills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regardless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similarity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analogy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regardless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8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20588"/>
            <a:ext cx="10515600" cy="5056375"/>
          </a:xfrm>
        </p:spPr>
        <p:txBody>
          <a:bodyPr/>
          <a:lstStyle/>
          <a:p>
            <a:r>
              <a:rPr lang="tr-TR" b="1" dirty="0" smtClean="0">
                <a:hlinkClick r:id="rId2"/>
              </a:rPr>
              <a:t>http</a:t>
            </a:r>
            <a:r>
              <a:rPr lang="tr-TR" b="1" dirty="0">
                <a:hlinkClick r:id="rId2"/>
              </a:rPr>
              <a:t>://</a:t>
            </a:r>
            <a:r>
              <a:rPr lang="tr-TR" b="1" dirty="0" smtClean="0">
                <a:hlinkClick r:id="rId2"/>
              </a:rPr>
              <a:t>visual-memory.co.uk/daniel/Documents/S4B/sem02.html</a:t>
            </a:r>
            <a:r>
              <a:rPr lang="tr-TR" b="1" dirty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/>
              <a:t>Daniel </a:t>
            </a:r>
            <a:r>
              <a:rPr lang="tr-TR" b="1" dirty="0" err="1" smtClean="0"/>
              <a:t>Chandler</a:t>
            </a:r>
            <a:endParaRPr lang="tr-TR" b="1" dirty="0" smtClean="0"/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Holcroft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David. 1991.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Arbitrariness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Cambridge: CUP.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946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3158</Words>
  <Application>Microsoft Office PowerPoint</Application>
  <PresentationFormat>Geniş ekran</PresentationFormat>
  <Paragraphs>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A Dilemma: Arbitrariness vs. System</vt:lpstr>
      <vt:lpstr>A Dilemma: Arbitrariness vs. System</vt:lpstr>
      <vt:lpstr>A Dilemma: Arbitrariness vs. System</vt:lpstr>
      <vt:lpstr>Signs and semiotics</vt:lpstr>
      <vt:lpstr>Signs and semiotics</vt:lpstr>
      <vt:lpstr>Signs and semiotics</vt:lpstr>
      <vt:lpstr>Signs and semiotics</vt:lpstr>
      <vt:lpstr>Signs and semiotics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Hafta9</dc:title>
  <dc:creator>MUSTAFA GÜLEÇ</dc:creator>
  <cp:lastModifiedBy>MUSTAFA GÜLEÇ</cp:lastModifiedBy>
  <cp:revision>36</cp:revision>
  <dcterms:created xsi:type="dcterms:W3CDTF">2018-02-22T10:14:46Z</dcterms:created>
  <dcterms:modified xsi:type="dcterms:W3CDTF">2018-02-25T13:26:47Z</dcterms:modified>
</cp:coreProperties>
</file>