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97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34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45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0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4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02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2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9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9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22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80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71F65-F921-43BF-8DDE-55AC37CFD9E4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A596-C685-4461-A444-334CFF915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0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isual-memory.co.uk/daniel/Documents/S4B/sem0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5154"/>
            <a:ext cx="10515600" cy="833718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Dilemma: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059" y="1120588"/>
            <a:ext cx="11456894" cy="55583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provocative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declaration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restriction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destroyed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rationality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accidental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extralinguistically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well-formed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conform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Furthermore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screwdriver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it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algn="just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distinguishing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intrinsically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unmotivated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discard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1365"/>
            <a:ext cx="10515600" cy="851647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Dilemma: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932330"/>
            <a:ext cx="11268635" cy="567465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noteworthy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ontologically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had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suggest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Natural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not,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Western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privileged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'stop'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since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-Strauss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posteriori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semioticians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acquires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connotations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sign-users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remarked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[it is]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impossible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-of-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language-users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non-negotiable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problematizes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as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34471"/>
            <a:ext cx="10515600" cy="58270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Dilemma: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0659" y="869576"/>
            <a:ext cx="11555506" cy="569258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legacy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semioticians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concerned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collectively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do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widespread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model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deaf-and-dumb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alphabet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etiquette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</a:t>
            </a:r>
          </a:p>
          <a:p>
            <a:pPr marL="0" indent="0" algn="just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Nevertheless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mistake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assuming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intrinsic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31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7553" y="905436"/>
            <a:ext cx="11537575" cy="5701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almost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model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Atlantic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pragmatist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logician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Charles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Sanders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taxonomies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a 'self-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triadic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[in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addresses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equivalent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idea,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representamen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semiosis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'stop'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of: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intersection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stop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75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3079"/>
            <a:ext cx="10515600" cy="56720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8587" y="875365"/>
            <a:ext cx="11313459" cy="556129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not,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representamen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addresses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equivalent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 Umberto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unlimited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infinitum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Elsewhere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re-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radically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poststructuralist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alluded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explicitly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as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synchronic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dialogic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form.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self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deeper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resurfaced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1920s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Mikhail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Bakhtin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76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semioticians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Symbolism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typology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Charles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compulsive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taxonomist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subdivisions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extraordinarily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elaborate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59,049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wryly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threatens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multitude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conveniently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postpone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prospect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daunting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Susanne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commented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comfort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assurance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59,049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boiled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sixty-six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typologies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Peirce's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outlined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1867)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as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referents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broadly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incorporation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albeit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indirectly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model. Here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Chandler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165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376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1694" y="788894"/>
            <a:ext cx="11483788" cy="589877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resemble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purely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general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alphabetical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punctuation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flags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perceived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resembling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imitating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recognizably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smelling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it)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portrait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cartoon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-model,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onomatopoeia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metaphors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drama,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dubbed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soundtrack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imitative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gestures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Index/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is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physically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causally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inferred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footprints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non-synthetic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odours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flavours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-rate),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weathercock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thermometer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spirit-level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ringing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finger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signpost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recordings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photograph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film, video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audio-recorded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trademarks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handwriting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catchphrase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'here',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')</a:t>
            </a:r>
            <a:r>
              <a:rPr lang="tr-TR" dirty="0" smtClean="0"/>
              <a:t>.</a:t>
            </a:r>
          </a:p>
        </p:txBody>
      </p:sp>
      <p:pic>
        <p:nvPicPr>
          <p:cNvPr id="5" name="Resim 4" descr="http://visual-memory.co.uk/daniel/Documents/S4B/Images/symbolic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568" y="1573376"/>
            <a:ext cx="1749237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 descr="http://visual-memory.co.uk/daniel/Documents/S4B/Images/iconic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879" y="3716012"/>
            <a:ext cx="1067921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Resim 6" descr="http://visual-memory.co.uk/daniel/Documents/S4B/Images/indexical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738" y="3689117"/>
            <a:ext cx="647700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3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8409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76" y="600635"/>
            <a:ext cx="11905130" cy="588981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decreasing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compulsion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constrained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suggest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indexicality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iconicity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closer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modality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constraint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constrained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is: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iconic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unmotivated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Nevertheless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semioticians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photographs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semiotics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nowadays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since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insisted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link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rational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obvious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symbolism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signifieds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indisputably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denotes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virtue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habitual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virtue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symbol-using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interpretant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'a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acquired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inborn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'), 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elsewhere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fulfills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regardless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0588"/>
            <a:ext cx="10515600" cy="5056375"/>
          </a:xfrm>
        </p:spPr>
        <p:txBody>
          <a:bodyPr/>
          <a:lstStyle/>
          <a:p>
            <a:r>
              <a:rPr lang="tr-TR" b="1" dirty="0" smtClean="0">
                <a:hlinkClick r:id="rId2"/>
              </a:rPr>
              <a:t>http</a:t>
            </a:r>
            <a:r>
              <a:rPr lang="tr-TR" b="1" dirty="0">
                <a:hlinkClick r:id="rId2"/>
              </a:rPr>
              <a:t>://</a:t>
            </a:r>
            <a:r>
              <a:rPr lang="tr-TR" b="1" dirty="0" smtClean="0">
                <a:hlinkClick r:id="rId2"/>
              </a:rPr>
              <a:t>visual-memory.co.uk/daniel/Documents/S4B/sem02.html</a:t>
            </a:r>
            <a:r>
              <a:rPr lang="tr-TR" b="1" dirty="0"/>
              <a:t> </a:t>
            </a:r>
            <a:r>
              <a:rPr lang="tr-TR" b="1" dirty="0" err="1" smtClean="0"/>
              <a:t>by</a:t>
            </a:r>
            <a:r>
              <a:rPr lang="tr-TR" b="1" dirty="0" smtClean="0"/>
              <a:t> </a:t>
            </a:r>
            <a:r>
              <a:rPr lang="tr-TR" b="1" dirty="0"/>
              <a:t>Daniel </a:t>
            </a:r>
            <a:r>
              <a:rPr lang="tr-TR" b="1" dirty="0" err="1" smtClean="0"/>
              <a:t>Chandler</a:t>
            </a:r>
            <a:endParaRPr lang="tr-TR" b="1" dirty="0" smtClean="0"/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Holcroft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David. 1991.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Saussure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Arbitrariness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Cambridge: CUP.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94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3158</Words>
  <Application>Microsoft Office PowerPoint</Application>
  <PresentationFormat>Geniş ekran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A Dilemma: Arbitrariness vs. System</vt:lpstr>
      <vt:lpstr>A Dilemma: Arbitrariness vs. System</vt:lpstr>
      <vt:lpstr>A Dilemma: Arbitrariness vs. System</vt:lpstr>
      <vt:lpstr>Signs and semiotics</vt:lpstr>
      <vt:lpstr>Signs and semiotics</vt:lpstr>
      <vt:lpstr>Signs and semiotics</vt:lpstr>
      <vt:lpstr>Signs and semiotics</vt:lpstr>
      <vt:lpstr>Signs and semiotics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Hafta9</dc:title>
  <dc:creator>MUSTAFA GÜLEÇ</dc:creator>
  <cp:lastModifiedBy>MUSTAFA GÜLEÇ</cp:lastModifiedBy>
  <cp:revision>36</cp:revision>
  <dcterms:created xsi:type="dcterms:W3CDTF">2018-02-22T10:14:46Z</dcterms:created>
  <dcterms:modified xsi:type="dcterms:W3CDTF">2018-02-25T13:26:47Z</dcterms:modified>
</cp:coreProperties>
</file>