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48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978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8346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44593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45012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846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9024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0278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4993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094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3220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1807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71F65-F921-43BF-8DDE-55AC37CFD9E4}" type="datetimeFigureOut">
              <a:rPr lang="tr-TR" smtClean="0"/>
              <a:t>25.2.2018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48A596-C685-4461-A444-334CFF9155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9061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gi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visual-memory.co.uk/daniel/Documents/S4B/sem02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15154"/>
            <a:ext cx="10515600" cy="833718"/>
          </a:xfrm>
        </p:spPr>
        <p:txBody>
          <a:bodyPr/>
          <a:lstStyle/>
          <a:p>
            <a:pPr algn="ctr"/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Dilemma: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vs.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endParaRPr lang="tr-TR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059" y="1120588"/>
            <a:ext cx="11456894" cy="5558399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declares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irrational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declaration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immediately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acknowledgement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restriction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chaos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be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communicative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destroyed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(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ibid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admits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rationality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accidental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random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extralinguistically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intralinguistic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well-formed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conform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patterns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question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Furthermore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recognize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screwdriver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since it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meaningful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combination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two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introduces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0" lvl="1" indent="0" algn="just">
              <a:buNone/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prevent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distinguishing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intrinsically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unmotivated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absolutely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recognize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degrees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discard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entirely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motivated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certain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extent</a:t>
            </a:r>
            <a:r>
              <a:rPr lang="tr-TR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subsequent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theorists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autonomy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handle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303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61365"/>
            <a:ext cx="10515600" cy="851647"/>
          </a:xfrm>
        </p:spPr>
        <p:txBody>
          <a:bodyPr>
            <a:normAutofit/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Dilemma: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vs.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199" y="932330"/>
            <a:ext cx="11268635" cy="5674658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noteworthy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ontologically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philosophically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had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vice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versa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suggest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Natural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not,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unlike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neutral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transparent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Western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privileged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colours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traffic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'stop'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entirely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since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already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relevant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danger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Lévi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-Strauss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priori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posteriori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cannot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changed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amongst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post-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semioticians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acquires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history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connotations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sign-users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remarked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chosen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chosen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inheritance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'it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knows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[it is]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impossible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power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community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-of-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language-users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don't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ourselves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non-negotiable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problematizes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ontological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involves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becomes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invisible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as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9720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34471"/>
            <a:ext cx="10515600" cy="582705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Dilemma: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vs.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40659" y="869576"/>
            <a:ext cx="11555506" cy="5692589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legacy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semioticians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dependent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particularly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concerned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collectively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do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grounded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'.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entirely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semiological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widespread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sense,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model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semiology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semiological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writing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mentioning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deaf-and-dumb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alphabet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customs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etiquette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military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signals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nautical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flags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accepted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principle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collective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thing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‘.</a:t>
            </a:r>
          </a:p>
          <a:p>
            <a:pPr marL="0" indent="0" algn="just">
              <a:buNone/>
            </a:pP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quite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often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Nevertheless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since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clear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adopted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avoid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mistake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assuming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intrinsic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explanation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765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40310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semiotics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67553" y="905436"/>
            <a:ext cx="11537575" cy="57015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almost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same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period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 model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of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semiology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methodology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across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Atlantic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independent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pragmatist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philosopher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logician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Charles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Sanders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of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taxonomies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 of a 'self-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triadic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model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Representamen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necessarily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sense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3"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[in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 of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representamen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somebody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addresses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somebody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equivalent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not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respects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but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idea,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sometimes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representamen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representamen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semiosis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traffic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'stop'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of: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traffic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intersection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representamen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indicates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stop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7551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23079"/>
            <a:ext cx="10515600" cy="567204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semiotics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8587" y="875365"/>
            <a:ext cx="11313459" cy="556129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includes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not,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feature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representamen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unlike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addresses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somebody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equivalent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perhaps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‘. Umberto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unlimited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aware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successive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potentially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infinitum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Elsewhere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representation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re-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familiar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dictionary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themselves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beyond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look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yet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beyond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radically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poststructuralist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theorists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alluded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theorists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explicitly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excluded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dialogical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stems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as 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synchronic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argued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dialogic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form.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self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appeals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your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deeper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self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assent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resurfaced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developed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1920s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Mikhail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Bakhtin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aspect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characterization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7761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6851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semiotics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941294"/>
            <a:ext cx="10515600" cy="5235669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Whereas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emphasized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semioticians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how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transparent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Symbolism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reflects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typology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Charles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compulsive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taxonomist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several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logical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typologies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subdivisions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extraordinarily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elaborate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theoretical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projection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59,049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himself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wryly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threatens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multitude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conveniently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carried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postpone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preparation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further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divisions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until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prospect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wanted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proposals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daunting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Susanne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commented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comfort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assurance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original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59,049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boiled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sixty-six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Unfortunately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complexity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typologies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nearly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useless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working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field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Peirce's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outlined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1867)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widely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subsequent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regarded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as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division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useful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classification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vehicles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referents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subsequent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account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continued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though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(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since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commonly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broadly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framework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incorporation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albeit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indirectly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model. Here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together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brief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Chandler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illustrative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71658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23768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semiotics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1694" y="788894"/>
            <a:ext cx="11483788" cy="5898777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resemble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purely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general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alphabetical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letters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punctuation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marks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phrases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traffic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flags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Icon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iconic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perceived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resembling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imitating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recognizably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looking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feeling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tasting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smelling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it)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possessing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qualities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portrait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cartoon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-model,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onomatopoeia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metaphors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drama,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dubbed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film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soundtrack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imitative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gestures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Index/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is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directly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connected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physically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causally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link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observed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inferred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e.g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smoke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footprints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non-synthetic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odours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flavours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symptoms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-rate),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measuring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instruments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weathercock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thermometer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spirit-level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signals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(a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knock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ringing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finger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signpost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recordings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photograph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film, video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television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audio-recorded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trademarks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handwriting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catchphrase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'here',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')</a:t>
            </a:r>
            <a:r>
              <a:rPr lang="tr-TR" dirty="0" smtClean="0"/>
              <a:t>.</a:t>
            </a:r>
          </a:p>
        </p:txBody>
      </p:sp>
      <p:pic>
        <p:nvPicPr>
          <p:cNvPr id="5" name="Resim 4" descr="http://visual-memory.co.uk/daniel/Documents/S4B/Images/symbolic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9568" y="1573376"/>
            <a:ext cx="1749237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Resim 5" descr="http://visual-memory.co.uk/daniel/Documents/S4B/Images/iconic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6879" y="3716012"/>
            <a:ext cx="1067921" cy="762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Resim 6" descr="http://visual-memory.co.uk/daniel/Documents/S4B/Images/indexical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9738" y="3689117"/>
            <a:ext cx="647700" cy="762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6331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484093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semiotics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76" y="600635"/>
            <a:ext cx="11905130" cy="5889812"/>
          </a:xfrm>
        </p:spPr>
        <p:txBody>
          <a:bodyPr>
            <a:normAutofit fontScale="55000" lnSpcReduction="20000"/>
          </a:bodyPr>
          <a:lstStyle/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listed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here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decreasing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iconic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always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involve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attention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blind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compulsion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Indexical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iconic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constrained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referential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whereas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greater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criteria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might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applied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rank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Hodge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Kress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suggest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indexicality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judgement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inference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whereas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iconicity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closer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highest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r-TR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modality</a:t>
            </a:r>
            <a:r>
              <a:rPr lang="tr-TR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iconic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constraint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sometimes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describe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constrained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is: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iconic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highly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unmotivated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motivated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agreed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required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Nevertheless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semioticians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emphasize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photographs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built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semiotics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</a:t>
            </a:r>
            <a:r>
              <a:rPr lang="tr-TR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differently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nowadays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theorists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language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avoided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', since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ordinary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everyday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scales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signifying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insisted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configurations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vestige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between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a link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rational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obvious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symbolism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mathematics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Mathematics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need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world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signifieds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indisputably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concepts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mathematics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'a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denotes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virtue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ideas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operates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referring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according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habitual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connected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virtue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symbol-using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animal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merely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mainly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understood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such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renders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interpretant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'a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depending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acquired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inborn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)'.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sentences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books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symbols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Peirce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characterizes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linguistic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terms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reference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tokens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'), 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arbitrary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fitness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represent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nothing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habit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disposition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effective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example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".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three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letters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associated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elsewhere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'a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symbol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fulfills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regardless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similarity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analogy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object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equally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regardless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factual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connection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but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because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interpreted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a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sign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158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3063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20588"/>
            <a:ext cx="10515600" cy="5056375"/>
          </a:xfrm>
        </p:spPr>
        <p:txBody>
          <a:bodyPr/>
          <a:lstStyle/>
          <a:p>
            <a:r>
              <a:rPr lang="tr-TR" b="1" dirty="0" smtClean="0">
                <a:hlinkClick r:id="rId2"/>
              </a:rPr>
              <a:t>http</a:t>
            </a:r>
            <a:r>
              <a:rPr lang="tr-TR" b="1" dirty="0">
                <a:hlinkClick r:id="rId2"/>
              </a:rPr>
              <a:t>://</a:t>
            </a:r>
            <a:r>
              <a:rPr lang="tr-TR" b="1" dirty="0" smtClean="0">
                <a:hlinkClick r:id="rId2"/>
              </a:rPr>
              <a:t>visual-memory.co.uk/daniel/Documents/S4B/sem02.html</a:t>
            </a:r>
            <a:r>
              <a:rPr lang="tr-TR" b="1" dirty="0"/>
              <a:t> </a:t>
            </a:r>
            <a:r>
              <a:rPr lang="tr-TR" b="1" dirty="0" err="1" smtClean="0"/>
              <a:t>by</a:t>
            </a:r>
            <a:r>
              <a:rPr lang="tr-TR" b="1" dirty="0" smtClean="0"/>
              <a:t> </a:t>
            </a:r>
            <a:r>
              <a:rPr lang="tr-TR" b="1" dirty="0"/>
              <a:t>Daniel </a:t>
            </a:r>
            <a:r>
              <a:rPr lang="tr-TR" b="1" dirty="0" err="1" smtClean="0"/>
              <a:t>Chandler</a:t>
            </a:r>
            <a:endParaRPr lang="tr-TR" b="1" dirty="0" smtClean="0"/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Holcroft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David. 1991.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Saussure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Signs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Arbitrariness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Cambridge: CUP.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9469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3158</Words>
  <Application>Microsoft Office PowerPoint</Application>
  <PresentationFormat>Geniş ekran</PresentationFormat>
  <Paragraphs>35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Teması</vt:lpstr>
      <vt:lpstr>A Dilemma: Arbitrariness vs. System</vt:lpstr>
      <vt:lpstr>A Dilemma: Arbitrariness vs. System</vt:lpstr>
      <vt:lpstr>A Dilemma: Arbitrariness vs. System</vt:lpstr>
      <vt:lpstr>Signs and semiotics</vt:lpstr>
      <vt:lpstr>Signs and semiotics</vt:lpstr>
      <vt:lpstr>Signs and semiotics</vt:lpstr>
      <vt:lpstr>Signs and semiotics</vt:lpstr>
      <vt:lpstr>Signs and semiotics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Hafta9</dc:title>
  <dc:creator>MUSTAFA GÜLEÇ</dc:creator>
  <cp:lastModifiedBy>MUSTAFA GÜLEÇ</cp:lastModifiedBy>
  <cp:revision>36</cp:revision>
  <dcterms:created xsi:type="dcterms:W3CDTF">2018-02-22T10:14:46Z</dcterms:created>
  <dcterms:modified xsi:type="dcterms:W3CDTF">2018-02-25T13:26:47Z</dcterms:modified>
</cp:coreProperties>
</file>