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4" r:id="rId14"/>
    <p:sldId id="293" r:id="rId15"/>
    <p:sldId id="295" r:id="rId16"/>
    <p:sldId id="296" r:id="rId17"/>
    <p:sldId id="29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95250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49153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9722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4231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29945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2386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4885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0150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1303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26474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05998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10485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39416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8280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oleObject" Target="../embeddings/Microsoft_Word_97_-_2003_Document1.doc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CO</a:t>
            </a:r>
            <a:r>
              <a:rPr lang="tr-TR" smtClean="0"/>
              <a:t>M101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/>
              <a:t>5</a:t>
            </a:r>
            <a:r>
              <a:rPr lang="tr-TR" dirty="0" smtClean="0"/>
              <a:t>: C Functions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838199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en-US" sz="2400" b="1" dirty="0"/>
              <a:t>Calling Functions: Call by Value and Call by Reference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6481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Call by value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 copy of the argument is created and passed to function.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Modifications performed in function do not effect the original value.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Call by reference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Original argument passed to function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Modifications in function effect the original value.</a:t>
            </a:r>
          </a:p>
        </p:txBody>
      </p:sp>
    </p:spTree>
    <p:extLst>
      <p:ext uri="{BB962C8B-B14F-4D97-AF65-F5344CB8AC3E}">
        <p14:creationId xmlns:p14="http://schemas.microsoft.com/office/powerpoint/2010/main" val="420640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Random Number Generation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648199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r</a:t>
            </a:r>
            <a:r>
              <a:rPr lang="tr-TR" b="1" dirty="0" smtClean="0">
                <a:solidFill>
                  <a:srgbClr val="3E3D2D"/>
                </a:solidFill>
              </a:rPr>
              <a:t>and function is defined in &lt;stdlib.h&gt;</a:t>
            </a:r>
          </a:p>
          <a:p>
            <a:r>
              <a:rPr lang="tr-TR" b="1" dirty="0">
                <a:solidFill>
                  <a:srgbClr val="3E3D2D"/>
                </a:solidFill>
              </a:rPr>
              <a:t>r</a:t>
            </a:r>
            <a:r>
              <a:rPr lang="tr-TR" b="1" dirty="0" smtClean="0">
                <a:solidFill>
                  <a:srgbClr val="3E3D2D"/>
                </a:solidFill>
              </a:rPr>
              <a:t>and returns a random number between 0 and RAND_MAX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produce a random number between 1 and n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1 + (rand() % n) expression can be used.</a:t>
            </a:r>
          </a:p>
          <a:p>
            <a:pPr marL="68580" indent="0">
              <a:buNone/>
            </a:pPr>
            <a:endParaRPr lang="tr-TR" b="1" dirty="0">
              <a:solidFill>
                <a:srgbClr val="3E3D2D"/>
              </a:solidFill>
            </a:endParaRP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rand</a:t>
            </a:r>
            <a:r>
              <a:rPr lang="tr-TR" b="1" dirty="0">
                <a:solidFill>
                  <a:srgbClr val="3E3D2D"/>
                </a:solidFill>
              </a:rPr>
              <a:t>() % </a:t>
            </a:r>
            <a:r>
              <a:rPr lang="tr-TR" b="1" dirty="0" smtClean="0">
                <a:solidFill>
                  <a:srgbClr val="3E3D2D"/>
                </a:solidFill>
              </a:rPr>
              <a:t>n returns a number between 0 	and n-1</a:t>
            </a:r>
          </a:p>
        </p:txBody>
      </p:sp>
    </p:spTree>
    <p:extLst>
      <p:ext uri="{BB962C8B-B14F-4D97-AF65-F5344CB8AC3E}">
        <p14:creationId xmlns:p14="http://schemas.microsoft.com/office/powerpoint/2010/main" val="4206665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Random Number Generation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648199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rand function is defined in &lt;stdlib.h&gt;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It takes an integer seed and jumps to that location in its random sequence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rand(seed)</a:t>
            </a:r>
          </a:p>
          <a:p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rand(time(NULL)); 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time(NULL) returns the number of seconds 	since January 1, 1970 and therefore 	randomizes the seed.</a:t>
            </a:r>
          </a:p>
        </p:txBody>
      </p:sp>
    </p:spTree>
    <p:extLst>
      <p:ext uri="{BB962C8B-B14F-4D97-AF65-F5344CB8AC3E}">
        <p14:creationId xmlns:p14="http://schemas.microsoft.com/office/powerpoint/2010/main" val="1330423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Random Number Generation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4785373"/>
              </p:ext>
            </p:extLst>
          </p:nvPr>
        </p:nvGraphicFramePr>
        <p:xfrm>
          <a:off x="914400" y="1730761"/>
          <a:ext cx="7056438" cy="416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9" name="Document" r:id="rId5" imgW="7084859" imgH="4168547" progId="Word.Document.8">
                  <p:embed/>
                </p:oleObj>
              </mc:Choice>
              <mc:Fallback>
                <p:oleObj name="Document" r:id="rId5" imgW="7084859" imgH="416854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730761"/>
                        <a:ext cx="7056438" cy="416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4496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Random Number Generation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9602046"/>
              </p:ext>
            </p:extLst>
          </p:nvPr>
        </p:nvGraphicFramePr>
        <p:xfrm>
          <a:off x="1371600" y="1779373"/>
          <a:ext cx="5266011" cy="419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3" name="Document" r:id="rId4" imgW="7056048" imgH="5615081" progId="Word.Document.8">
                  <p:embed/>
                </p:oleObj>
              </mc:Choice>
              <mc:Fallback>
                <p:oleObj name="Document" r:id="rId4" imgW="7056048" imgH="561508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779373"/>
                        <a:ext cx="5266011" cy="419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6788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Recursion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6481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Recursive functions call themselves.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 base case need to be provided.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5! = 5 * 4 * 3 * 2 *1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5! = 5 * 4!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4! = 4 * 3! ...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Base case (1! = 0! = 1)</a:t>
            </a: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612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Recursion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7854006"/>
              </p:ext>
            </p:extLst>
          </p:nvPr>
        </p:nvGraphicFramePr>
        <p:xfrm>
          <a:off x="1020762" y="1371600"/>
          <a:ext cx="7056438" cy="458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2" name="Document" r:id="rId4" imgW="7058160" imgH="4591080" progId="Word.Document.8">
                  <p:embed/>
                </p:oleObj>
              </mc:Choice>
              <mc:Fallback>
                <p:oleObj name="Document" r:id="rId4" imgW="7058160" imgH="459108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762" y="1371600"/>
                        <a:ext cx="7056438" cy="458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773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Recursion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9044207"/>
              </p:ext>
            </p:extLst>
          </p:nvPr>
        </p:nvGraphicFramePr>
        <p:xfrm>
          <a:off x="990600" y="1541462"/>
          <a:ext cx="7056438" cy="478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6" name="Document" r:id="rId4" imgW="7058160" imgH="4784760" progId="Word.Document.8">
                  <p:embed/>
                </p:oleObj>
              </mc:Choice>
              <mc:Fallback>
                <p:oleObj name="Document" r:id="rId4" imgW="7058160" imgH="47847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41462"/>
                        <a:ext cx="7056438" cy="478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916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Program Modules in C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Math Library Functions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Functions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Function Definitions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Function Prototypes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Calling Functions: Call by Value and Call by Reference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Random Number Generation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Recursion</a:t>
            </a:r>
            <a:endParaRPr lang="en-US" sz="20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Program Modules in C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 programs can call user-defined functions and built in library functions.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 function is called by function name and argument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 performs operations</a:t>
            </a:r>
            <a:r>
              <a:rPr lang="tr-TR" b="1" dirty="0"/>
              <a:t> </a:t>
            </a:r>
            <a:r>
              <a:rPr lang="tr-TR" b="1" dirty="0" smtClean="0"/>
              <a:t>and returns results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Functions can be considered as modules in C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Math Library Functions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Used to perform math computations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be able to use math library functions, C proprams should include &lt;math.h&gt;</a:t>
            </a:r>
            <a:r>
              <a:rPr lang="tr-TR" b="1" dirty="0">
                <a:solidFill>
                  <a:srgbClr val="3E3D2D"/>
                </a:solidFill>
              </a:rPr>
              <a:t> </a:t>
            </a:r>
            <a:r>
              <a:rPr lang="tr-TR" b="1" dirty="0" smtClean="0">
                <a:solidFill>
                  <a:srgbClr val="3E3D2D"/>
                </a:solidFill>
              </a:rPr>
              <a:t>(#include &lt;math.h&gt;)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printf</a:t>
            </a:r>
            <a:r>
              <a:rPr lang="tr-TR" b="1" dirty="0">
                <a:solidFill>
                  <a:srgbClr val="3E3D2D"/>
                </a:solidFill>
              </a:rPr>
              <a:t>(</a:t>
            </a:r>
            <a:r>
              <a:rPr lang="en-US" altLang="tr-TR" b="1" dirty="0">
                <a:solidFill>
                  <a:srgbClr val="3E3D2D"/>
                </a:solidFill>
              </a:rPr>
              <a:t>"%.2f", </a:t>
            </a:r>
            <a:r>
              <a:rPr lang="tr-TR" altLang="tr-TR" b="1" dirty="0" smtClean="0">
                <a:solidFill>
                  <a:srgbClr val="3E3D2D"/>
                </a:solidFill>
              </a:rPr>
              <a:t>pow</a:t>
            </a:r>
            <a:r>
              <a:rPr lang="en-US" altLang="tr-TR" b="1" dirty="0" smtClean="0">
                <a:solidFill>
                  <a:srgbClr val="3E3D2D"/>
                </a:solidFill>
              </a:rPr>
              <a:t>( </a:t>
            </a:r>
            <a:r>
              <a:rPr lang="tr-TR" altLang="tr-TR" b="1" dirty="0" smtClean="0">
                <a:solidFill>
                  <a:srgbClr val="3E3D2D"/>
                </a:solidFill>
              </a:rPr>
              <a:t>5, 2</a:t>
            </a:r>
            <a:r>
              <a:rPr lang="en-US" altLang="tr-TR" b="1" dirty="0" smtClean="0">
                <a:solidFill>
                  <a:srgbClr val="3E3D2D"/>
                </a:solidFill>
              </a:rPr>
              <a:t> </a:t>
            </a:r>
            <a:r>
              <a:rPr lang="en-US" altLang="tr-TR" b="1" dirty="0">
                <a:solidFill>
                  <a:srgbClr val="3E3D2D"/>
                </a:solidFill>
              </a:rPr>
              <a:t>) ); 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All math functions return double data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Arguments may be constants, variables, or expressions.</a:t>
            </a:r>
          </a:p>
        </p:txBody>
      </p:sp>
    </p:spTree>
    <p:extLst>
      <p:ext uri="{BB962C8B-B14F-4D97-AF65-F5344CB8AC3E}">
        <p14:creationId xmlns:p14="http://schemas.microsoft.com/office/powerpoint/2010/main" val="252662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Functions inherently modularize programs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 variables defined in function definition are called local variables and they are only be accessed in function.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 parameters are also local variables. They are used to communicate between functions and they are also local variables.</a:t>
            </a:r>
          </a:p>
        </p:txBody>
      </p:sp>
    </p:spTree>
    <p:extLst>
      <p:ext uri="{BB962C8B-B14F-4D97-AF65-F5344CB8AC3E}">
        <p14:creationId xmlns:p14="http://schemas.microsoft.com/office/powerpoint/2010/main" val="416458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Advantages of Functions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Manageable program development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Software reusability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Avoid code repetition</a:t>
            </a:r>
          </a:p>
        </p:txBody>
      </p:sp>
    </p:spTree>
    <p:extLst>
      <p:ext uri="{BB962C8B-B14F-4D97-AF65-F5344CB8AC3E}">
        <p14:creationId xmlns:p14="http://schemas.microsoft.com/office/powerpoint/2010/main" val="313237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Definitions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Function definition format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return-value-type function-name(parameter-list)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{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declarations and statements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}</a:t>
            </a:r>
            <a:endParaRPr lang="tr-TR" b="1" dirty="0">
              <a:solidFill>
                <a:srgbClr val="3E3D2D"/>
              </a:solidFill>
            </a:endParaRPr>
          </a:p>
          <a:p>
            <a:r>
              <a:rPr lang="tr-TR" b="1" dirty="0">
                <a:solidFill>
                  <a:srgbClr val="3E3D2D"/>
                </a:solidFill>
              </a:rPr>
              <a:t>v</a:t>
            </a:r>
            <a:r>
              <a:rPr lang="tr-TR" b="1" dirty="0" smtClean="0">
                <a:solidFill>
                  <a:srgbClr val="3E3D2D"/>
                </a:solidFill>
              </a:rPr>
              <a:t>oid as a return type indicates that function returns nothing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Parameters given as a comma seperated list.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Functions can not be defined inside other functions.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If the function returns nothing, only return; or nothing is provided. </a:t>
            </a:r>
          </a:p>
        </p:txBody>
      </p:sp>
    </p:spTree>
    <p:extLst>
      <p:ext uri="{BB962C8B-B14F-4D97-AF65-F5344CB8AC3E}">
        <p14:creationId xmlns:p14="http://schemas.microsoft.com/office/powerpoint/2010/main" val="388874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Definitions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3671746"/>
              </p:ext>
            </p:extLst>
          </p:nvPr>
        </p:nvGraphicFramePr>
        <p:xfrm>
          <a:off x="914400" y="1247538"/>
          <a:ext cx="5520075" cy="50605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9" name="Document" r:id="rId4" imgW="7058160" imgH="6471360" progId="Word.Document.8">
                  <p:embed/>
                </p:oleObj>
              </mc:Choice>
              <mc:Fallback>
                <p:oleObj name="Document" r:id="rId4" imgW="7058160" imgH="64713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247538"/>
                        <a:ext cx="5520075" cy="50605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7545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Prototypes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Function prototype includes: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Function name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Parameters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Return type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Prototypes are needed if the function definition is provided after main program.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nt maximum(int x, int y, int z),</a:t>
            </a:r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The maximum function takes 3 integers and returns integer value as a result.</a:t>
            </a:r>
          </a:p>
        </p:txBody>
      </p:sp>
    </p:spTree>
    <p:extLst>
      <p:ext uri="{BB962C8B-B14F-4D97-AF65-F5344CB8AC3E}">
        <p14:creationId xmlns:p14="http://schemas.microsoft.com/office/powerpoint/2010/main" val="211251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10343</TotalTime>
  <Words>394</Words>
  <Application>Microsoft Office PowerPoint</Application>
  <PresentationFormat>On-screen Show (4:3)</PresentationFormat>
  <Paragraphs>118</Paragraphs>
  <Slides>17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Calibri</vt:lpstr>
      <vt:lpstr>Century Gothic</vt:lpstr>
      <vt:lpstr>Wingdings 2</vt:lpstr>
      <vt:lpstr>Austin</vt:lpstr>
      <vt:lpstr>Document</vt:lpstr>
      <vt:lpstr>COM101</vt:lpstr>
      <vt:lpstr>Outline</vt:lpstr>
      <vt:lpstr>Program Modules in C</vt:lpstr>
      <vt:lpstr>Math Library Functions</vt:lpstr>
      <vt:lpstr>Functions</vt:lpstr>
      <vt:lpstr>Functions</vt:lpstr>
      <vt:lpstr>Function Definitions</vt:lpstr>
      <vt:lpstr>Function Definitions</vt:lpstr>
      <vt:lpstr>Function Prototypes</vt:lpstr>
      <vt:lpstr>Calling Functions: Call by Value and Call by Reference</vt:lpstr>
      <vt:lpstr>Random Number Generation</vt:lpstr>
      <vt:lpstr>Random Number Generation</vt:lpstr>
      <vt:lpstr>Random Number Generation</vt:lpstr>
      <vt:lpstr>Random Number Generation</vt:lpstr>
      <vt:lpstr>Recursion</vt:lpstr>
      <vt:lpstr>Recursion</vt:lpstr>
      <vt:lpstr>Recursion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510</cp:revision>
  <dcterms:created xsi:type="dcterms:W3CDTF">2006-08-16T00:00:00Z</dcterms:created>
  <dcterms:modified xsi:type="dcterms:W3CDTF">2019-12-04T03:36:54Z</dcterms:modified>
</cp:coreProperties>
</file>