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29"/>
    <p:restoredTop sz="94715"/>
  </p:normalViewPr>
  <p:slideViewPr>
    <p:cSldViewPr snapToGrid="0" snapToObjects="1">
      <p:cViewPr varScale="1">
        <p:scale>
          <a:sx n="60" d="100"/>
          <a:sy n="60" d="100"/>
        </p:scale>
        <p:origin x="176" y="1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EAB7C69-4935-AA47-AC0A-2782580F2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BD4DD2-DECA-6041-87DB-4D541C013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33E1F3-A919-C842-AF35-8732379F6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F88A70-5D10-9A49-A12E-1E36EEE6F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55233B-36A6-B542-833E-2E044302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77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7A43BBE-DF2D-0340-8E6A-8EB66DC08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CCC40E6-6AF7-BC42-9E32-9BD5E00B9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F509EC-4281-B241-BC43-F239F07CC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B8D2D6A-8283-E044-9A5A-4789061D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460EC13-7332-4B46-85D1-6BA8DB8A5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57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C3B324C-CC9D-3049-9C9F-382669C64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F00BA97-A392-B84A-9971-8809A8B7D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918EA3-90B5-4845-8821-F12127A5F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826D71-4AB5-C449-BA03-EDB08CC2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5A612F-28A8-4D49-84F8-E7E8F7721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95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689C205-C14F-8047-86B1-1B81DF5B4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42C032-D9FD-1443-AC54-9F98B152E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2EAC6E-43E3-704D-9371-7A1B2E15C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B99073B-671E-3948-B474-90AF54918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EDAA0F-E657-6A41-9098-383882212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25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76427D-D49E-DA4C-A337-55D19F7DF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FADFA6F-67EB-4B4B-891A-DD32AAD08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D8C6FA-E1D5-5A44-B9BC-4038189EE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8B49840-B56A-6F42-ACEB-F529F19F8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5C1F9-8ABA-1D4B-9EEB-2EADAD4E2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882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BFF1369-8755-174B-9DFA-5A844F800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7CD30C-B0CA-E046-9631-94D22A69B4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4044117-FAF5-D840-99D3-327460625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73194C-1511-BF40-BE51-D3B93293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B66F426-0DB7-434B-B1FF-D8337D74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2E2A25-69C7-0847-8A92-12241ACB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24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C38270-5D78-684A-BD61-6303BC05C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B417579-1607-9747-994E-2181A3066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83524F0-1CEC-A64E-A720-BC9D55AEF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050DAD8-4CF2-0E44-BF95-B3226BFD7A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79740B6-C2BA-2044-8F8F-EF6131943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B34578-0D0C-164D-BA0A-C1839298D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021E6C4-9B23-1A47-97D8-1EC5AA06B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7BF2081-47A8-9049-BBD9-416D76A4F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56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C815BD5-A9CC-9140-A27C-8EF0724D5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A33A915-5EEA-F748-9D99-583F848CC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F5780B0-4E80-1247-B883-5960B9DC0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680CDAD-F9A2-3C45-B3CF-740CE2063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81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93D2D1B-BFE1-044A-B6C9-4D527AF18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51B98E-7B39-AA48-808C-2083C4F95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1C6A096-647E-3241-A632-94CDE103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441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FA1CE5-65CC-1E49-9811-EC1A5CB5E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F36ECE-9F0D-E14A-B7A9-B701F42BF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7BA0086-69F5-FC4E-9ACC-C6D2F19B0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55EB2B5-394F-094C-B592-B05DB17D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8B7E81A-ED02-8145-A222-EEB27E355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061F7CA-3BB8-5043-8CF3-8EA089ECA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700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2F0637B-A993-A14D-89E2-745EAC13B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E136A22-5E19-F044-B6B5-CFDFA7DF9B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7565CC6-28BD-3444-89E9-8B5CDA742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4385A2-3F80-B448-822B-095EFABE0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DE10C8-4838-844B-B91E-9784F6805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F6E59A-8C17-9D47-A8BB-8EE45E99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94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B025AAA-A807-6A48-8379-55C51EC5A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762B29-ED83-114C-A4DD-F359BF79C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114EE1-613F-1A4C-8A43-16253B5E4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B1D35-FAA0-0040-B7A3-B6B06B183CC2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5A5F42-A197-3D48-BE8E-42EBA23941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B1ED3C0-8047-184E-B067-D4EE5B962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1F280-45FF-3449-9B73-7F4F07D93A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076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E8A1D9-2E73-1C46-AA3D-7C7382379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2"/>
            <a:ext cx="9470065" cy="3024335"/>
          </a:xfrm>
        </p:spPr>
        <p:txBody>
          <a:bodyPr>
            <a:normAutofit/>
          </a:bodyPr>
          <a:lstStyle/>
          <a:p>
            <a:r>
              <a:rPr lang="tr-TR" b="1" dirty="0"/>
              <a:t>HAYATA ve VÜCUT BÜTÜNLÜĞÜNE KARŞI SUÇLAR</a:t>
            </a:r>
          </a:p>
        </p:txBody>
      </p:sp>
    </p:spTree>
    <p:extLst>
      <p:ext uri="{BB962C8B-B14F-4D97-AF65-F5344CB8AC3E}">
        <p14:creationId xmlns:p14="http://schemas.microsoft.com/office/powerpoint/2010/main" val="447685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A4F8CB-8630-324D-AB35-784506A98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465" y="76236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Şahsın hayatına ve vücut bütünlüğüne karşı işlenen suçlarda iki türlü sonucun ortaya çıkması muhtemeldir.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/>
              <a:t>Haksız tecavüz sonucu suçun mağduru, tamamen hayatını kaybetmekte, başka bir ifade ile suç, mağdurun ölümü ile sonuçlanmaktadır (adam öldürme)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/>
              <a:t>Suçun mağduru hayatını kaybetmemekte ancak yaralanmakta, bir organı/organları veya bunların fonksiyonları yok olmakta; aklî veya ruhî melekelerinde bozukluklar meydana gelmekte, kısaca vücut tamlığı bozulmakta ve sağlığı zarar görmektedir (müessir fiil)</a:t>
            </a:r>
          </a:p>
        </p:txBody>
      </p:sp>
    </p:spTree>
    <p:extLst>
      <p:ext uri="{BB962C8B-B14F-4D97-AF65-F5344CB8AC3E}">
        <p14:creationId xmlns:p14="http://schemas.microsoft.com/office/powerpoint/2010/main" val="269714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079429-6CA4-864B-96C4-B0665AD2A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405" y="1166408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/>
              <a:t>İslam Ceza Hukukunda cezalandırmada </a:t>
            </a:r>
            <a:r>
              <a:rPr lang="tr-TR" sz="3600" dirty="0" err="1"/>
              <a:t>faiilin</a:t>
            </a:r>
            <a:r>
              <a:rPr lang="tr-TR" sz="3600" dirty="0"/>
              <a:t> kastı (manevî unsur) esas alınmaktadır. </a:t>
            </a:r>
          </a:p>
          <a:p>
            <a:pPr marL="0" indent="0" algn="just">
              <a:buNone/>
            </a:pPr>
            <a:r>
              <a:rPr lang="tr-TR" sz="3600" dirty="0"/>
              <a:t>Bu nedenle manevî unsur kriterini ve buna bağlı olarak öngörülen cezaları esas alarak adam öldürme ve </a:t>
            </a:r>
            <a:r>
              <a:rPr lang="tr-TR" sz="3600" dirty="0" err="1"/>
              <a:t>müeesir</a:t>
            </a:r>
            <a:r>
              <a:rPr lang="tr-TR" sz="3600" dirty="0"/>
              <a:t> fiilleri; kasıtlı, kastın aşılması ve taksirli olmak üzere üçlü bir tasnife tabi tutmak mümkündür.</a:t>
            </a:r>
          </a:p>
        </p:txBody>
      </p:sp>
    </p:spTree>
    <p:extLst>
      <p:ext uri="{BB962C8B-B14F-4D97-AF65-F5344CB8AC3E}">
        <p14:creationId xmlns:p14="http://schemas.microsoft.com/office/powerpoint/2010/main" val="960352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721D97-E9F1-9F49-8EC9-407BB8EBB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Adam Öldürme Suçu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3005E9-3B80-1E41-A904-E2231BA61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err="1"/>
              <a:t>Meşrû</a:t>
            </a:r>
            <a:r>
              <a:rPr lang="tr-TR" sz="3200" dirty="0"/>
              <a:t> bir gerekçe olmaksızın masum bir kimsenin hayatını haksız yere yok etmektir.</a:t>
            </a:r>
          </a:p>
          <a:p>
            <a:pPr algn="just"/>
            <a:r>
              <a:rPr lang="tr-TR" sz="3200" dirty="0"/>
              <a:t>Failin kastı (irade-fiil ilişkisi) dikkate alındığında adam öldürme suçunu kasıtlı, taksirli ve </a:t>
            </a:r>
            <a:r>
              <a:rPr lang="tr-TR" sz="3200" dirty="0" err="1"/>
              <a:t>kasdın</a:t>
            </a:r>
            <a:r>
              <a:rPr lang="tr-TR" sz="3200" dirty="0"/>
              <a:t> aşılması olmak üzere üçlü bir tasnife tabi tutmak mümkündür.</a:t>
            </a:r>
          </a:p>
        </p:txBody>
      </p:sp>
    </p:spTree>
    <p:extLst>
      <p:ext uri="{BB962C8B-B14F-4D97-AF65-F5344CB8AC3E}">
        <p14:creationId xmlns:p14="http://schemas.microsoft.com/office/powerpoint/2010/main" val="163584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409069-1BEE-0D4D-9B73-E7578D3F5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Kasden</a:t>
            </a:r>
            <a:r>
              <a:rPr lang="tr-TR" b="1" dirty="0"/>
              <a:t> Adam Öldürme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4D2410-F33A-DF49-B056-D514FE064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err="1"/>
              <a:t>Kasden</a:t>
            </a:r>
            <a:r>
              <a:rPr lang="tr-TR" sz="3200" dirty="0"/>
              <a:t> adam öldürme failin iradesi hem fiile, hem de onun doğuracağı sonuca yönelmektedir.</a:t>
            </a:r>
          </a:p>
          <a:p>
            <a:pPr algn="just"/>
            <a:r>
              <a:rPr lang="tr-TR" sz="3200" dirty="0"/>
              <a:t>Fail, hem hareketi hem de onun doğuracağı sonucu bilerek ve isteyerek işlemektedir.</a:t>
            </a:r>
          </a:p>
          <a:p>
            <a:pPr algn="just"/>
            <a:r>
              <a:rPr lang="tr-TR" sz="3200" dirty="0"/>
              <a:t>Kur’an-ı Kerim’de bu suça öngörülen ceza, kısas yani faile işlediği fiilin aynısı ile mukabelede bulunmaktır.</a:t>
            </a:r>
          </a:p>
        </p:txBody>
      </p:sp>
    </p:spTree>
    <p:extLst>
      <p:ext uri="{BB962C8B-B14F-4D97-AF65-F5344CB8AC3E}">
        <p14:creationId xmlns:p14="http://schemas.microsoft.com/office/powerpoint/2010/main" val="1510818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12CD1E-44AA-2B40-AB56-0F4211A2A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Neticesi Failin </a:t>
            </a:r>
            <a:r>
              <a:rPr lang="tr-TR" b="1" dirty="0" err="1"/>
              <a:t>Kasdını</a:t>
            </a:r>
            <a:r>
              <a:rPr lang="tr-TR" b="1" dirty="0"/>
              <a:t> Aşan Adam Öldürme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827AFB-3C37-EE44-B86E-334D4CDA8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err="1"/>
              <a:t>Kasdın</a:t>
            </a:r>
            <a:r>
              <a:rPr lang="tr-TR" sz="3200" dirty="0"/>
              <a:t> aşılmasında fail, fiilini adam öldürme maksadıyla değil, sadece müessir fiil amacıyla işlemekte, ancak fiilinin sonucunda adam ölmektedir.</a:t>
            </a:r>
          </a:p>
          <a:p>
            <a:pPr algn="just"/>
            <a:r>
              <a:rPr lang="tr-TR" sz="3200" dirty="0"/>
              <a:t>Fail, işlediği hareketle bir sonuç istemekte, fakat ortaya çıkan sonuç, kastettiğinden daha ağır olmaktadır.</a:t>
            </a:r>
          </a:p>
          <a:p>
            <a:pPr algn="just"/>
            <a:r>
              <a:rPr lang="tr-TR" sz="3200" dirty="0"/>
              <a:t>Hareketin sonucu </a:t>
            </a:r>
            <a:r>
              <a:rPr lang="tr-TR" sz="3200" dirty="0" err="1"/>
              <a:t>kasdını</a:t>
            </a:r>
            <a:r>
              <a:rPr lang="tr-TR" sz="3200" dirty="0"/>
              <a:t> aştığı için bu şekilde meydana gelen adam öldürme suçuna </a:t>
            </a:r>
            <a:r>
              <a:rPr lang="tr-TR" sz="3200" dirty="0" err="1"/>
              <a:t>kasdın</a:t>
            </a:r>
            <a:r>
              <a:rPr lang="tr-TR" sz="3200" dirty="0"/>
              <a:t> aşılması suretiyle adam öldürme denilmektedir.</a:t>
            </a:r>
          </a:p>
        </p:txBody>
      </p:sp>
    </p:spTree>
    <p:extLst>
      <p:ext uri="{BB962C8B-B14F-4D97-AF65-F5344CB8AC3E}">
        <p14:creationId xmlns:p14="http://schemas.microsoft.com/office/powerpoint/2010/main" val="3195228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6ECC5A-7C77-1C47-8B0B-5104DA3CE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Taksirle (</a:t>
            </a:r>
            <a:r>
              <a:rPr lang="tr-TR" b="1" dirty="0" err="1"/>
              <a:t>Hataen</a:t>
            </a:r>
            <a:r>
              <a:rPr lang="tr-TR" b="1" dirty="0"/>
              <a:t>) Adam Öldürme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903F87-27B4-9747-A9BA-2F4943A1E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Taksirli fiillerde failin fiili bir adamın ölümüne yol açmakta, ancak o hareketiyle böyle bir sonucu hiç arzu etmemektedir.</a:t>
            </a:r>
          </a:p>
          <a:p>
            <a:pPr algn="just"/>
            <a:r>
              <a:rPr lang="tr-TR" sz="3200" dirty="0"/>
              <a:t>Taksirli adam öldürmede hata söz konusudur.</a:t>
            </a:r>
          </a:p>
          <a:p>
            <a:pPr algn="just"/>
            <a:r>
              <a:rPr lang="tr-TR" sz="3200" dirty="0"/>
              <a:t>Taksirle adam öldürme failin doğrudan bir hareketi sonucunda meydana gelebildiği gibi, hareketinin dolaylı bir sonucu olarak da meydana gelebilir.</a:t>
            </a:r>
          </a:p>
        </p:txBody>
      </p:sp>
    </p:spTree>
    <p:extLst>
      <p:ext uri="{BB962C8B-B14F-4D97-AF65-F5344CB8AC3E}">
        <p14:creationId xmlns:p14="http://schemas.microsoft.com/office/powerpoint/2010/main" val="3299978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A921726-4AB5-6042-BBB8-50A9B864C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Tesebbüben (Dolaylı) Adam Öldürme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DE824-2560-BD48-864B-BFA176F1B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/>
              <a:t>Fiilin dolaylı sonucu olarak meydana gelen adam öldürmelere denir.</a:t>
            </a:r>
          </a:p>
          <a:p>
            <a:pPr algn="just"/>
            <a:r>
              <a:rPr lang="tr-TR" sz="3600" dirty="0"/>
              <a:t>Tesebbüben adam öldürme failin gayr-i </a:t>
            </a:r>
            <a:r>
              <a:rPr lang="tr-TR" sz="3600" dirty="0" err="1"/>
              <a:t>ihtiyârî</a:t>
            </a:r>
            <a:r>
              <a:rPr lang="tr-TR" sz="3600" dirty="0"/>
              <a:t> bir fiili sonucunda da meydana gelebilir.</a:t>
            </a:r>
          </a:p>
        </p:txBody>
      </p:sp>
    </p:spTree>
    <p:extLst>
      <p:ext uri="{BB962C8B-B14F-4D97-AF65-F5344CB8AC3E}">
        <p14:creationId xmlns:p14="http://schemas.microsoft.com/office/powerpoint/2010/main" val="1990591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B6B2E37-76A4-F047-88A7-CC62D386F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Tesebbüben (Dolaylı) Adam Öldürme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2D5AC0-C12F-AB4E-8703-92A376AE9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/>
              <a:t>Bu tür öldürmelere taksirli adam öldürmelere öngörülen hükümler tatbik edildiği için bu şekilde meydana gelen öldürme fiillerine teknik bir terim olarak </a:t>
            </a:r>
            <a:r>
              <a:rPr lang="tr-TR" sz="3600" i="1" dirty="0"/>
              <a:t>hata hükmündeki adam öldürme</a:t>
            </a:r>
            <a:r>
              <a:rPr lang="tr-TR" sz="3600" dirty="0"/>
              <a:t> denilmektedir.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1254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401</Words>
  <Application>Microsoft Macintosh PowerPoint</Application>
  <PresentationFormat>Geniş ekran</PresentationFormat>
  <Paragraphs>26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HAYATA ve VÜCUT BÜTÜNLÜĞÜNE KARŞI SUÇLAR</vt:lpstr>
      <vt:lpstr>PowerPoint Sunusu</vt:lpstr>
      <vt:lpstr>PowerPoint Sunusu</vt:lpstr>
      <vt:lpstr>Adam Öldürme Suçu</vt:lpstr>
      <vt:lpstr>Kasden Adam Öldürme</vt:lpstr>
      <vt:lpstr>Neticesi Failin Kasdını Aşan Adam Öldürme</vt:lpstr>
      <vt:lpstr>Taksirle (Hataen) Adam Öldürme</vt:lpstr>
      <vt:lpstr>Tesebbüben (Dolaylı) Adam Öldürme</vt:lpstr>
      <vt:lpstr>Tesebbüben (Dolaylı) Adam Öldürme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HAYATA ve VÜCUT BÜTÜNLÜĞÜNE KARŞI SUÇLAR</dc:title>
  <dc:creator>alime çelik</dc:creator>
  <cp:lastModifiedBy>alime çelik</cp:lastModifiedBy>
  <cp:revision>5</cp:revision>
  <dcterms:created xsi:type="dcterms:W3CDTF">2018-02-15T20:56:03Z</dcterms:created>
  <dcterms:modified xsi:type="dcterms:W3CDTF">2018-02-15T21:47:26Z</dcterms:modified>
</cp:coreProperties>
</file>