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312" r:id="rId3"/>
    <p:sldId id="304" r:id="rId4"/>
    <p:sldId id="303" r:id="rId5"/>
    <p:sldId id="309" r:id="rId6"/>
    <p:sldId id="310" r:id="rId7"/>
    <p:sldId id="311" r:id="rId8"/>
    <p:sldId id="313" r:id="rId9"/>
  </p:sldIdLst>
  <p:sldSz cx="9144000" cy="5143500" type="screen16x9"/>
  <p:notesSz cx="6858000" cy="9144000"/>
  <p:embeddedFontLst>
    <p:embeddedFont>
      <p:font typeface="Squada One" panose="020B0604020202020204" charset="0"/>
      <p:regular r:id="rId11"/>
    </p:embeddedFont>
    <p:embeddedFont>
      <p:font typeface="Nunito Sans SemiBold" panose="020B0604020202020204" charset="-94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Roboto Slab Regular" panose="020B0604020202020204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28 Days Later" panose="020B0604020202020204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92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tr-TR" sz="2800" dirty="0" smtClean="0">
                <a:latin typeface="Impact" panose="020B0806030902050204" pitchFamily="34" charset="0"/>
              </a:rPr>
              <a:t>Demokrat Parti Dönemi</a:t>
            </a:r>
            <a:endParaRPr sz="28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761" y="1277520"/>
            <a:ext cx="6634500" cy="995897"/>
          </a:xfrm>
        </p:spPr>
        <p:txBody>
          <a:bodyPr/>
          <a:lstStyle/>
          <a:p>
            <a:r>
              <a:rPr lang="tr-TR" sz="3600" dirty="0" err="1" smtClean="0"/>
              <a:t>Dönemleştirme</a:t>
            </a:r>
            <a:r>
              <a:rPr lang="tr-TR" sz="3600" dirty="0" smtClean="0"/>
              <a:t> Çabası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1950-1955, 1955-1960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7"/>
            <a:ext cx="6634500" cy="81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1945-1950 Dış İlişkiler, Hükümetler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0"/>
            <a:ext cx="2930400" cy="11409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400" dirty="0" smtClean="0"/>
              <a:t>Truman Doktrini, Şükrü Saraçoğlu, Recep Peker, Hasan Saka, Şemsettin Günaltay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1950-1955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11051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dirty="0" smtClean="0"/>
              <a:t>Seçimler, Önlemler, Atamalar, Kanunlar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476462"/>
            <a:ext cx="6634500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2800" dirty="0" smtClean="0"/>
              <a:t>1950-1955</a:t>
            </a:r>
            <a:endParaRPr lang="tr-TR" sz="28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Ekonomik Liberalizm, Siyasal Liberalizm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84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Dış Siyaset, Yabancı Sermaye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126756" y="2846067"/>
            <a:ext cx="2930400" cy="107159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1955-1960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Ekonomik Liberalizm, Siyasal Liberalizm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1071397"/>
          </a:xfrm>
        </p:spPr>
        <p:txBody>
          <a:bodyPr/>
          <a:lstStyle/>
          <a:p>
            <a:r>
              <a:rPr lang="tr-TR" sz="3600" dirty="0" smtClean="0"/>
              <a:t>Bağdat Paktı, Basın, Üniversiteler, CHP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97956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60</Words>
  <Application>Microsoft Office PowerPoint</Application>
  <PresentationFormat>Ekran Gösterisi (16:9)</PresentationFormat>
  <Paragraphs>13</Paragraphs>
  <Slides>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Squada One</vt:lpstr>
      <vt:lpstr>Nunito Sans SemiBold</vt:lpstr>
      <vt:lpstr>Calibri</vt:lpstr>
      <vt:lpstr>Impact</vt:lpstr>
      <vt:lpstr>Arial</vt:lpstr>
      <vt:lpstr>Roboto Slab Regular</vt:lpstr>
      <vt:lpstr>Trebuchet MS</vt:lpstr>
      <vt:lpstr>28 Days Later</vt:lpstr>
      <vt:lpstr>Elegant waves by slidesgo</vt:lpstr>
      <vt:lpstr>Demokrat Parti Dönemi</vt:lpstr>
      <vt:lpstr>Dönemleştirme Çabası</vt:lpstr>
      <vt:lpstr>1945-1950 Dış İlişkiler, Hükümetler</vt:lpstr>
      <vt:lpstr>1950-1955</vt:lpstr>
      <vt:lpstr>1950-1955</vt:lpstr>
      <vt:lpstr>Dış Siyaset, Yabancı Sermaye</vt:lpstr>
      <vt:lpstr>1955-1960</vt:lpstr>
      <vt:lpstr>Bağdat Paktı, Basın, Üniversiteler, CHP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83</cp:revision>
  <dcterms:modified xsi:type="dcterms:W3CDTF">2019-12-25T09:48:01Z</dcterms:modified>
</cp:coreProperties>
</file>