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5" r:id="rId1"/>
  </p:sldMasterIdLst>
  <p:notesMasterIdLst>
    <p:notesMasterId r:id="rId10"/>
  </p:notesMasterIdLst>
  <p:sldIdLst>
    <p:sldId id="256" r:id="rId2"/>
    <p:sldId id="312" r:id="rId3"/>
    <p:sldId id="304" r:id="rId4"/>
    <p:sldId id="303" r:id="rId5"/>
    <p:sldId id="309" r:id="rId6"/>
    <p:sldId id="310" r:id="rId7"/>
    <p:sldId id="311" r:id="rId8"/>
    <p:sldId id="313" r:id="rId9"/>
  </p:sldIdLst>
  <p:sldSz cx="9144000" cy="5143500" type="screen16x9"/>
  <p:notesSz cx="6858000" cy="9144000"/>
  <p:embeddedFontLst>
    <p:embeddedFont>
      <p:font typeface="Squada One" panose="020B0604020202020204" charset="0"/>
      <p:regular r:id="rId11"/>
    </p:embeddedFont>
    <p:embeddedFont>
      <p:font typeface="Nunito Sans SemiBold" panose="020B0604020202020204" charset="-94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Impact" panose="020B0806030902050204" pitchFamily="34" charset="0"/>
      <p:regular r:id="rId20"/>
    </p:embeddedFont>
    <p:embeddedFont>
      <p:font typeface="Roboto Slab Regular" panose="020B0604020202020204" charset="0"/>
      <p:regular r:id="rId21"/>
      <p:bold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  <p:embeddedFont>
      <p:font typeface="28 Days Later" panose="020B0604020202020204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1B681-299B-47E9-BEF2-BFA71E389F94}">
  <a:tblStyle styleId="{BDB1B681-299B-47E9-BEF2-BFA71E389F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1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24313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3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6862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1932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445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813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OPENING">
  <p:cSld name="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0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2475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9315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550351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ITLE + SUBTITLE">
  <p:cSld name="1_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3"/>
          <p:cNvSpPr/>
          <p:nvPr/>
        </p:nvSpPr>
        <p:spPr>
          <a:xfrm flipH="1">
            <a:off x="6179302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 flipH="1">
            <a:off x="5723512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 flipH="1">
            <a:off x="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flipH="1">
            <a:off x="6187292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flipH="1">
            <a:off x="5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4_Título y objetos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>
            <a:off x="263219" y="1496500"/>
            <a:ext cx="8213700" cy="2192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6772942" y="467082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800" b="0" i="0" u="none" strike="noStrike" cap="none">
                <a:solidFill>
                  <a:srgbClr val="FFFFFF"/>
                </a:solidFill>
                <a:latin typeface="28 Days Later" panose="020B0603050302020204" pitchFamily="34" charset="0"/>
                <a:ea typeface="Nunito Sans SemiBold"/>
                <a:cs typeface="Nunito Sans SemiBold"/>
                <a:sym typeface="Nunito Sans SemiBold"/>
              </a:rPr>
              <a:t>‹#›</a:t>
            </a:fld>
            <a:endParaRPr sz="800" b="0" i="0" u="none" strike="noStrike" cap="none" dirty="0">
              <a:solidFill>
                <a:srgbClr val="FFFFFF"/>
              </a:solidFill>
              <a:latin typeface="28 Days Later" panose="020B0603050302020204" pitchFamily="34" charset="0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/>
          </p:nvPr>
        </p:nvSpPr>
        <p:spPr>
          <a:xfrm flipH="1">
            <a:off x="2267119" y="1950928"/>
            <a:ext cx="19797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 flipH="1">
            <a:off x="4493231" y="2381677"/>
            <a:ext cx="23835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cxnSp>
        <p:nvCxnSpPr>
          <p:cNvPr id="143" name="Google Shape;143;p13"/>
          <p:cNvCxnSpPr/>
          <p:nvPr/>
        </p:nvCxnSpPr>
        <p:spPr>
          <a:xfrm>
            <a:off x="4370063" y="2148847"/>
            <a:ext cx="0" cy="8877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3"/>
          <p:cNvSpPr/>
          <p:nvPr/>
        </p:nvSpPr>
        <p:spPr>
          <a:xfrm rot="10800000">
            <a:off x="2410401" y="9"/>
            <a:ext cx="6733599" cy="2148840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/>
          <p:nvPr/>
        </p:nvSpPr>
        <p:spPr>
          <a:xfrm rot="10800000">
            <a:off x="5292458" y="3630804"/>
            <a:ext cx="3851542" cy="1507921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"/>
          <p:cNvSpPr/>
          <p:nvPr/>
        </p:nvSpPr>
        <p:spPr>
          <a:xfrm rot="10800000">
            <a:off x="-1" y="2300194"/>
            <a:ext cx="5154801" cy="2838530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"/>
          <p:cNvSpPr/>
          <p:nvPr/>
        </p:nvSpPr>
        <p:spPr>
          <a:xfrm rot="10800000">
            <a:off x="3728402" y="7"/>
            <a:ext cx="1608227" cy="778039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5359881" y="0"/>
            <a:ext cx="3784119" cy="1006803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-3" y="4"/>
            <a:ext cx="3918328" cy="1567321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6618059" y="2946329"/>
            <a:ext cx="2525941" cy="2192396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3300"/>
              <a:buFont typeface="Squada One"/>
              <a:buNone/>
              <a:defRPr sz="3300" b="1" i="0" u="none" strike="noStrike" cap="none">
                <a:solidFill>
                  <a:srgbClr val="071B55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marR="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marR="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marR="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9" r:id="rId3"/>
    <p:sldLayoutId id="2147483673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>
            <a:spLocks noGrp="1"/>
          </p:cNvSpPr>
          <p:nvPr>
            <p:ph type="ctrTitle"/>
          </p:nvPr>
        </p:nvSpPr>
        <p:spPr>
          <a:xfrm>
            <a:off x="2343496" y="1459684"/>
            <a:ext cx="4413030" cy="922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lvl="0">
              <a:buClr>
                <a:schemeClr val="dk1"/>
              </a:buClr>
              <a:buSzPts val="4500"/>
            </a:pPr>
            <a:r>
              <a:rPr lang="tr-TR" sz="2800" dirty="0" smtClean="0">
                <a:latin typeface="Impact" panose="020B0806030902050204" pitchFamily="34" charset="0"/>
              </a:rPr>
              <a:t>Demokrat Parti Dönemi</a:t>
            </a:r>
            <a:endParaRPr sz="2800" b="0" dirty="0">
              <a:latin typeface="Impact" panose="020B0806030902050204" pitchFamily="34" charset="0"/>
            </a:endParaRPr>
          </a:p>
        </p:txBody>
      </p:sp>
      <p:sp>
        <p:nvSpPr>
          <p:cNvPr id="316" name="Google Shape;316;p30"/>
          <p:cNvSpPr txBox="1">
            <a:spLocks noGrp="1"/>
          </p:cNvSpPr>
          <p:nvPr>
            <p:ph type="subTitle" idx="1"/>
          </p:nvPr>
        </p:nvSpPr>
        <p:spPr>
          <a:xfrm>
            <a:off x="1" y="3018941"/>
            <a:ext cx="91440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sz="1400" b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761" y="1277520"/>
            <a:ext cx="6634500" cy="995897"/>
          </a:xfrm>
        </p:spPr>
        <p:txBody>
          <a:bodyPr/>
          <a:lstStyle/>
          <a:p>
            <a:r>
              <a:rPr lang="tr-TR" sz="3600" dirty="0" err="1" smtClean="0"/>
              <a:t>Dönemleştirme</a:t>
            </a:r>
            <a:r>
              <a:rPr lang="tr-TR" sz="3600" dirty="0" smtClean="0"/>
              <a:t> Çabası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1950-1955, 1955-1960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37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7"/>
            <a:ext cx="6634500" cy="81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1945-1950 Dış İlişkiler, Hükümetler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659310"/>
            <a:ext cx="2930400" cy="1140903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400" dirty="0" smtClean="0"/>
              <a:t>Truman Doktrini, Şükrü Saraçoğlu, Recep Peker, Hasan Saka, Şemsettin Günaltay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24760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1950-1955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110514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dirty="0" smtClean="0"/>
              <a:t>Seçimler, Önlemler, Atamalar, Kanunlar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5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476462"/>
            <a:ext cx="6634500" cy="998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2800" dirty="0" smtClean="0"/>
              <a:t>1950-1955</a:t>
            </a:r>
            <a:endParaRPr lang="tr-TR" sz="28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541864"/>
            <a:ext cx="2930400" cy="124996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600" dirty="0" smtClean="0"/>
              <a:t>Ekonomik Liberalizm, Siyasal Liberalizm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40765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5"/>
            <a:ext cx="6634500" cy="844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Dış Siyaset, Yabancı Sermaye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126756" y="2846067"/>
            <a:ext cx="2930400" cy="107159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29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73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200" dirty="0" smtClean="0"/>
              <a:t>1955-1960</a:t>
            </a:r>
            <a:endParaRPr lang="tr-TR" sz="32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90381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Ekonomik Liberalizm, Siyasal Liberalizm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376395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1071397"/>
          </a:xfrm>
        </p:spPr>
        <p:txBody>
          <a:bodyPr/>
          <a:lstStyle/>
          <a:p>
            <a:r>
              <a:rPr lang="tr-TR" sz="3600" dirty="0" smtClean="0"/>
              <a:t>Bağdat Paktı, Basın, Üniversiteler, CHP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1979561"/>
      </p:ext>
    </p:extLst>
  </p:cSld>
  <p:clrMapOvr>
    <a:masterClrMapping/>
  </p:clrMapOvr>
</p:sld>
</file>

<file path=ppt/theme/theme1.xml><?xml version="1.0" encoding="utf-8"?>
<a:theme xmlns:a="http://schemas.openxmlformats.org/drawingml/2006/main" name="Elegant waves by slidesgo">
  <a:themeElements>
    <a:clrScheme name="Personalizado 1">
      <a:dk1>
        <a:srgbClr val="00072D"/>
      </a:dk1>
      <a:lt1>
        <a:srgbClr val="FFFFFF"/>
      </a:lt1>
      <a:dk2>
        <a:srgbClr val="FFFFFF"/>
      </a:dk2>
      <a:lt2>
        <a:srgbClr val="FFFFFF"/>
      </a:lt2>
      <a:accent1>
        <a:srgbClr val="34435E"/>
      </a:accent1>
      <a:accent2>
        <a:srgbClr val="6369D1"/>
      </a:accent2>
      <a:accent3>
        <a:srgbClr val="0A2472"/>
      </a:accent3>
      <a:accent4>
        <a:srgbClr val="001C55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60</Words>
  <Application>Microsoft Office PowerPoint</Application>
  <PresentationFormat>Ekran Gösterisi (16:9)</PresentationFormat>
  <Paragraphs>13</Paragraphs>
  <Slides>8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Squada One</vt:lpstr>
      <vt:lpstr>Nunito Sans SemiBold</vt:lpstr>
      <vt:lpstr>Calibri</vt:lpstr>
      <vt:lpstr>Impact</vt:lpstr>
      <vt:lpstr>Arial</vt:lpstr>
      <vt:lpstr>Roboto Slab Regular</vt:lpstr>
      <vt:lpstr>Trebuchet MS</vt:lpstr>
      <vt:lpstr>28 Days Later</vt:lpstr>
      <vt:lpstr>Elegant waves by slidesgo</vt:lpstr>
      <vt:lpstr>Demokrat Parti Dönemi</vt:lpstr>
      <vt:lpstr>Dönemleştirme Çabası</vt:lpstr>
      <vt:lpstr>1945-1950 Dış İlişkiler, Hükümetler</vt:lpstr>
      <vt:lpstr>1950-1955</vt:lpstr>
      <vt:lpstr>1950-1955</vt:lpstr>
      <vt:lpstr>Dış Siyaset, Yabancı Sermaye</vt:lpstr>
      <vt:lpstr>1955-1960</vt:lpstr>
      <vt:lpstr>Bağdat Paktı, Basın, Üniversiteler, CHP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DİJİTAL SİYASAL İLETİŞİM</dc:title>
  <dc:creator>AAA</dc:creator>
  <cp:lastModifiedBy>DKN YRD</cp:lastModifiedBy>
  <cp:revision>83</cp:revision>
  <dcterms:modified xsi:type="dcterms:W3CDTF">2019-12-25T09:48:01Z</dcterms:modified>
</cp:coreProperties>
</file>