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5" r:id="rId2"/>
    <p:sldId id="286" r:id="rId3"/>
    <p:sldId id="288" r:id="rId4"/>
    <p:sldId id="289" r:id="rId5"/>
    <p:sldId id="290" r:id="rId6"/>
    <p:sldId id="292" r:id="rId7"/>
    <p:sldId id="293" r:id="rId8"/>
    <p:sldId id="294" r:id="rId9"/>
    <p:sldId id="291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b="1" dirty="0"/>
              <a:t>KONGRE TURİZMİNİN EKONOMİK ETKİLERİ</a:t>
            </a:r>
            <a:endParaRPr lang="tr-TR" sz="48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921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Yusuf </a:t>
            </a:r>
            <a:r>
              <a:rPr lang="tr-TR" dirty="0" err="1"/>
              <a:t>Aymankuy</a:t>
            </a:r>
            <a:r>
              <a:rPr lang="tr-TR" dirty="0"/>
              <a:t>, 1996,‘Kongre Turizminin Gelişimi ve Türkiye’de Kongre Turizmi’, Turizmde Seçme Makaleler: 24  Turizm Geliştir ve Eğitim Vakfı, 37, İSTANBUL,S.17-32</a:t>
            </a:r>
          </a:p>
          <a:p>
            <a:r>
              <a:rPr lang="tr-TR" dirty="0"/>
              <a:t>Yusuf Aymankuy,1997, ‘Türkiye’de Geliştirilebilir Turizm Şekli Olarak Kongre Turizmi ve İzmir İl Merkezi Örnek Uygulaması’, Balıkesir </a:t>
            </a:r>
            <a:r>
              <a:rPr lang="tr-TR" dirty="0" err="1"/>
              <a:t>Üniversitesi,Sosyal</a:t>
            </a:r>
            <a:r>
              <a:rPr lang="tr-TR" dirty="0"/>
              <a:t> Bilimler Enstitüsü Doktora Tezi, BALIKESİR (Yayınlanmış)</a:t>
            </a:r>
          </a:p>
          <a:p>
            <a:r>
              <a:rPr lang="tr-TR" dirty="0" err="1"/>
              <a:t>Beykan</a:t>
            </a:r>
            <a:r>
              <a:rPr lang="tr-TR" dirty="0"/>
              <a:t> Çizel,1999, ‘Kongre Turizmi, Kongre Organizasyonu ve Antalya Bölgesinin Kongre Turizmi </a:t>
            </a:r>
            <a:r>
              <a:rPr lang="tr-TR" dirty="0" err="1"/>
              <a:t>Potansiyeli,Sorunları</a:t>
            </a:r>
            <a:r>
              <a:rPr lang="tr-TR" dirty="0"/>
              <a:t> ve Gelecekteki Beklentilerine Yönelik Araştırma’ , Akdeniz Üniversitesi, Sosyal Bilimler Enstitüsü Yüksek Lisans Tezi, ANTALYA (Yayınlanmamış)</a:t>
            </a:r>
          </a:p>
          <a:p>
            <a:r>
              <a:rPr lang="tr-TR" dirty="0"/>
              <a:t>Özen Dallı, 1996, 1996 ‘Kongre Turizmi İle İlgili İstatistikler’, Turizmde Seçme Makaleler:24 </a:t>
            </a:r>
            <a:r>
              <a:rPr lang="tr-TR" dirty="0" err="1"/>
              <a:t>Tugev</a:t>
            </a:r>
            <a:r>
              <a:rPr lang="tr-TR" dirty="0"/>
              <a:t> Yayını,No:37 İSTANBUL,S.60-102</a:t>
            </a:r>
          </a:p>
          <a:p>
            <a:r>
              <a:rPr lang="tr-TR" dirty="0"/>
              <a:t>İrfan Devranoğlu,1991, ‘Kongre Turizmi: İmkanlar ve Sorunları’ , TÜRSAB Dergisi, Haziran, Sayı: 15, İSTANBUL,S.11-13</a:t>
            </a:r>
          </a:p>
          <a:p>
            <a:r>
              <a:rPr lang="tr-TR" dirty="0"/>
              <a:t>Yılmaz Özen,1997, ‘Kongre Turizmi ve Kongre Organizasyonları Tekniği’ , TÜRSAB  Yayınları, </a:t>
            </a:r>
            <a:r>
              <a:rPr lang="tr-TR" dirty="0" smtClean="0"/>
              <a:t>ANKARA</a:t>
            </a:r>
            <a:endParaRPr lang="en-US" dirty="0" smtClean="0"/>
          </a:p>
          <a:p>
            <a:r>
              <a:rPr lang="en-US" dirty="0" err="1" smtClean="0"/>
              <a:t>Megep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345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348881"/>
            <a:ext cx="8229600" cy="3777283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Döviz kazandırıcı etkisi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Delegelerin yüksek miktardaki harcamaları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Yeni istihdam olanakları </a:t>
            </a:r>
            <a:r>
              <a:rPr lang="tr-TR" dirty="0" smtClean="0"/>
              <a:t>yaratması</a:t>
            </a:r>
            <a:endParaRPr lang="en-US" dirty="0" smtClean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Turizmde </a:t>
            </a:r>
            <a:r>
              <a:rPr lang="tr-TR" dirty="0"/>
              <a:t>mevsimselliğin ortadan kaldırılması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Şehirleşme </a:t>
            </a:r>
            <a:r>
              <a:rPr lang="tr-TR" dirty="0"/>
              <a:t>sürecine olumlu katkısı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Yerli </a:t>
            </a:r>
            <a:r>
              <a:rPr lang="tr-TR" dirty="0"/>
              <a:t>halkın ve yerel yönetimlerin gelir artırıcı etkisi</a:t>
            </a:r>
          </a:p>
          <a:p>
            <a:pPr marL="514350" indent="-514350">
              <a:buAutoNum type="arabicPeriod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90433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b="1" dirty="0"/>
              <a:t>KONGRE TURİZMİNİN </a:t>
            </a:r>
            <a:r>
              <a:rPr lang="tr-TR" sz="4800" b="1" dirty="0" smtClean="0"/>
              <a:t>SOSYO</a:t>
            </a:r>
            <a:r>
              <a:rPr lang="en-US" sz="4800" b="1" dirty="0" smtClean="0"/>
              <a:t>-</a:t>
            </a:r>
            <a:r>
              <a:rPr lang="tr-TR" sz="4800" b="1" dirty="0" smtClean="0"/>
              <a:t>KÜLTÜREL </a:t>
            </a:r>
            <a:r>
              <a:rPr lang="tr-TR" sz="4800" b="1" dirty="0"/>
              <a:t>ETKİLERİ</a:t>
            </a:r>
            <a:endParaRPr lang="tr-TR" sz="48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9393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768958"/>
            <a:ext cx="8229600" cy="3357206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Negatif kültürel etkileşiminin minimum oluşu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Ülke imajı gelişimi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Bilimsel çalışmalara </a:t>
            </a:r>
            <a:r>
              <a:rPr lang="tr-TR" dirty="0" smtClean="0"/>
              <a:t>katkısı</a:t>
            </a:r>
            <a:endParaRPr lang="en-US" dirty="0" smtClean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Şehir </a:t>
            </a:r>
            <a:r>
              <a:rPr lang="tr-TR" dirty="0"/>
              <a:t>sakinlerinin kullanabileceği yeni tesisler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Kültür </a:t>
            </a:r>
            <a:r>
              <a:rPr lang="tr-TR" dirty="0"/>
              <a:t>ve sanat etkinliklerini destekleme</a:t>
            </a:r>
          </a:p>
          <a:p>
            <a:pPr marL="514350" indent="-514350">
              <a:buAutoNum type="arabicPeriod"/>
            </a:pPr>
            <a:endParaRPr lang="tr-TR" dirty="0"/>
          </a:p>
          <a:p>
            <a:pPr marL="514350" indent="-51435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3670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3600" dirty="0"/>
              <a:t>Bir şehrin kongre şehri unvanı alabilmesi için sahip olması gereken </a:t>
            </a:r>
            <a:r>
              <a:rPr lang="tr-TR" sz="3600" dirty="0" smtClean="0"/>
              <a:t>özellikler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2230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	Bir </a:t>
            </a:r>
            <a:r>
              <a:rPr lang="tr-TR" dirty="0"/>
              <a:t>şehrin kongre şehri unvanı alabilmesi için </a:t>
            </a:r>
            <a:r>
              <a:rPr lang="tr-TR" dirty="0" smtClean="0"/>
              <a:t>sahip </a:t>
            </a:r>
            <a:r>
              <a:rPr lang="tr-TR" dirty="0"/>
              <a:t>olması </a:t>
            </a:r>
            <a:r>
              <a:rPr lang="tr-TR" dirty="0" smtClean="0"/>
              <a:t>gereken özellikler,</a:t>
            </a:r>
            <a:endParaRPr lang="tr-TR" dirty="0"/>
          </a:p>
          <a:p>
            <a:pPr lvl="1">
              <a:lnSpc>
                <a:spcPct val="150000"/>
              </a:lnSpc>
            </a:pPr>
            <a:r>
              <a:rPr lang="tr-TR" dirty="0"/>
              <a:t>Ulaşım, altyapı</a:t>
            </a:r>
          </a:p>
          <a:p>
            <a:pPr lvl="1">
              <a:lnSpc>
                <a:spcPct val="150000"/>
              </a:lnSpc>
            </a:pPr>
            <a:r>
              <a:rPr lang="tr-TR" dirty="0"/>
              <a:t>Tesis ve işletmeler</a:t>
            </a:r>
          </a:p>
          <a:p>
            <a:pPr lvl="1">
              <a:lnSpc>
                <a:spcPct val="150000"/>
              </a:lnSpc>
            </a:pPr>
            <a:r>
              <a:rPr lang="tr-TR" dirty="0"/>
              <a:t>Konaklama</a:t>
            </a:r>
          </a:p>
          <a:p>
            <a:pPr lvl="1">
              <a:lnSpc>
                <a:spcPct val="150000"/>
              </a:lnSpc>
            </a:pPr>
            <a:r>
              <a:rPr lang="tr-TR" dirty="0"/>
              <a:t>Kongre salonu ve imkanları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7542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 smtClean="0"/>
              <a:t>	Bir </a:t>
            </a:r>
            <a:r>
              <a:rPr lang="tr-TR" dirty="0"/>
              <a:t>şehrin kongre şehri </a:t>
            </a:r>
            <a:r>
              <a:rPr lang="tr-TR" dirty="0" smtClean="0"/>
              <a:t>olabilmesi </a:t>
            </a:r>
            <a:r>
              <a:rPr lang="tr-TR" dirty="0"/>
              <a:t>için </a:t>
            </a:r>
            <a:r>
              <a:rPr lang="tr-TR" dirty="0" smtClean="0"/>
              <a:t>sahip </a:t>
            </a:r>
            <a:r>
              <a:rPr lang="tr-TR" dirty="0"/>
              <a:t>olması </a:t>
            </a:r>
            <a:r>
              <a:rPr lang="tr-TR" dirty="0" smtClean="0"/>
              <a:t>gereken özellikler,</a:t>
            </a:r>
            <a:endParaRPr lang="tr-TR" dirty="0"/>
          </a:p>
          <a:p>
            <a:pPr lvl="1">
              <a:lnSpc>
                <a:spcPct val="150000"/>
              </a:lnSpc>
            </a:pPr>
            <a:r>
              <a:rPr lang="tr-TR" dirty="0" smtClean="0"/>
              <a:t>Personel kapasitesi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Güvenlik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Yan hizmetler</a:t>
            </a:r>
          </a:p>
          <a:p>
            <a:pPr lvl="1">
              <a:lnSpc>
                <a:spcPct val="150000"/>
              </a:lnSpc>
            </a:pPr>
            <a:r>
              <a:rPr lang="tr-TR" dirty="0" smtClean="0"/>
              <a:t>Çevre ve kültürel zenginlikler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3876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b="1" dirty="0"/>
              <a:t>TÜRKİYE’NİN </a:t>
            </a:r>
            <a:r>
              <a:rPr lang="tr-TR" sz="4800" b="1" dirty="0"/>
              <a:t>KONGRE ve FUAR </a:t>
            </a:r>
            <a:r>
              <a:rPr lang="tr-TR" sz="4800" b="1" dirty="0"/>
              <a:t>TURİZMİNE İLİŞKİN SORUNLARI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9940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Tanıtım ve pazarlama sorunu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Alt ve üstyapı sorunu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Örgütlenme ve uluslararası kuruluşlarla işbirliği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Uluslararası kataloglara girme sorunu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tr-TR" dirty="0" smtClean="0"/>
              <a:t>Toplantıların organizasyon sorunu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88098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152</TotalTime>
  <Words>247</Words>
  <Application>Microsoft Office PowerPoint</Application>
  <PresentationFormat>Geniş ekran</PresentationFormat>
  <Paragraphs>39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İyon Toplantı Odası</vt:lpstr>
      <vt:lpstr>KONGRE TURİZMİNİN EKONOMİK ETKİLERİ</vt:lpstr>
      <vt:lpstr>PowerPoint Sunusu</vt:lpstr>
      <vt:lpstr>KONGRE TURİZMİNİN SOSYO-KÜLTÜREL ETKİLERİ</vt:lpstr>
      <vt:lpstr>PowerPoint Sunusu</vt:lpstr>
      <vt:lpstr>Bir şehrin kongre şehri unvanı alabilmesi için sahip olması gereken özellikler </vt:lpstr>
      <vt:lpstr>PowerPoint Sunusu</vt:lpstr>
      <vt:lpstr>PowerPoint Sunusu</vt:lpstr>
      <vt:lpstr>TÜRKİYE’NİN KONGRE ve FUAR TURİZMİNE İLİŞKİN SORUNLARI</vt:lpstr>
      <vt:lpstr>PowerPoint Sunusu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Sinan</dc:creator>
  <cp:lastModifiedBy>Sinan</cp:lastModifiedBy>
  <cp:revision>38</cp:revision>
  <dcterms:created xsi:type="dcterms:W3CDTF">2020-09-16T15:14:07Z</dcterms:created>
  <dcterms:modified xsi:type="dcterms:W3CDTF">2020-09-16T18:15:07Z</dcterms:modified>
</cp:coreProperties>
</file>