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406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484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34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416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246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6209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670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361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90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119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75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F8EC8-38D0-44E6-A061-A7E5634C651A}" type="datetimeFigureOut">
              <a:rPr lang="tr-TR" smtClean="0"/>
              <a:t>21.05.2019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2897E-EFD9-4543-9218-CC8763ABB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78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CEMAAT-İ İSLAMİ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8885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ÇERÇEVE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İngiliz Hindistan’ında İslami uyanışı başlatma amacıyla, </a:t>
            </a:r>
            <a:r>
              <a:rPr lang="tr-TR" dirty="0" err="1" smtClean="0"/>
              <a:t>Ebu’l</a:t>
            </a:r>
            <a:r>
              <a:rPr lang="tr-TR" dirty="0" smtClean="0"/>
              <a:t>-Ala el-</a:t>
            </a:r>
            <a:r>
              <a:rPr lang="tr-TR" dirty="0" err="1" smtClean="0"/>
              <a:t>Mevdudi’nin</a:t>
            </a:r>
            <a:r>
              <a:rPr lang="tr-TR" dirty="0" smtClean="0"/>
              <a:t> çağrısı üzerine 75 delege tarafından 1941 yılında Lahor’da kurulmuştur. </a:t>
            </a:r>
          </a:p>
          <a:p>
            <a:r>
              <a:rPr lang="tr-TR" dirty="0" smtClean="0"/>
              <a:t>Arap ülkelerinde güçlü bir şekilde teşkilatlanan İhvan-ı </a:t>
            </a:r>
            <a:r>
              <a:rPr lang="tr-TR" dirty="0" err="1" smtClean="0"/>
              <a:t>Müslimin’in</a:t>
            </a:r>
            <a:r>
              <a:rPr lang="tr-TR" dirty="0" smtClean="0"/>
              <a:t> Hint alt kıtasındaki muadili konumundadır. Teşkilatlanma biçimi, toplumsal tabanı, öne çıkarılan fikirler itibariyle her iki hareket arasında önemli benzerlikler söz konusudur. </a:t>
            </a:r>
          </a:p>
          <a:p>
            <a:r>
              <a:rPr lang="tr-TR" dirty="0" smtClean="0"/>
              <a:t>Kırsaldaki temsil gücü zayıftır; daha çok üniversiteli öğrenciler arasında yayılmış, onlar sayesinde bir organizasyona dönüşmüştür. </a:t>
            </a:r>
          </a:p>
          <a:p>
            <a:r>
              <a:rPr lang="tr-TR" dirty="0" smtClean="0"/>
              <a:t>Günümüz Pakistan’ında hala önemli bir siyasi aktördür.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9743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CEMAAT-İ İSLAMİ’NİN ORGANİZASYON YAPISI VE FAALİYET ZEMİNİ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İhvan’a</a:t>
            </a:r>
            <a:r>
              <a:rPr lang="tr-TR" dirty="0" smtClean="0"/>
              <a:t> benzeyen yapıda, cemaat lideri emir olarak adlandırılmakta ve Merkezi şura tarafından beş yıllığına seçilmektedir. </a:t>
            </a:r>
          </a:p>
          <a:p>
            <a:r>
              <a:rPr lang="tr-TR" dirty="0" smtClean="0"/>
              <a:t>Bölge ve mahalle teşkilatları, meslek odaları, kadın, gençlik ve öğrenci kolları, sosyal yardım kuruluşları, okullar ve sağlık birimleri, akademik düşünce enstitüleri hareketin icra organlarıdır. </a:t>
            </a:r>
          </a:p>
          <a:p>
            <a:r>
              <a:rPr lang="tr-TR" dirty="0" smtClean="0"/>
              <a:t>Meşru bir siyasi parti yapılanması olması nedeniyle mülk edinme sorunu yaşamayan Cemaat-i İslami’nin idari merkezi Lahor şehrindeki büyük kampüs alanıdır.</a:t>
            </a:r>
          </a:p>
          <a:p>
            <a:r>
              <a:rPr lang="tr-TR" dirty="0" smtClean="0"/>
              <a:t>Teşkilat yapılanması ve işleyişi açısından Cemaat-i İslami en demokratik siyasi organizasyonlar arasında gösterilmiştir.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326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MEVDUDİ ve CEMAAT-İ İSLAMİ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Cemaat-i İslami her ne kadar bir delegasyon heyeti tarafından kurulmuş olsa da, hem organizasyon yapısında hem de düşünce boyutunda hep </a:t>
            </a:r>
            <a:r>
              <a:rPr lang="tr-TR" dirty="0" err="1" smtClean="0"/>
              <a:t>Mevdudi</a:t>
            </a:r>
            <a:r>
              <a:rPr lang="tr-TR" dirty="0" smtClean="0"/>
              <a:t> merkezde olmuştur. </a:t>
            </a:r>
          </a:p>
          <a:p>
            <a:r>
              <a:rPr lang="tr-TR" dirty="0" smtClean="0"/>
              <a:t>Cemaat-i İslami’nin oluşum ve gelişim tarihi, </a:t>
            </a:r>
            <a:r>
              <a:rPr lang="tr-TR" dirty="0" err="1" smtClean="0"/>
              <a:t>Mevdudi’nin</a:t>
            </a:r>
            <a:r>
              <a:rPr lang="tr-TR" dirty="0"/>
              <a:t> </a:t>
            </a:r>
            <a:r>
              <a:rPr lang="tr-TR" dirty="0" smtClean="0"/>
              <a:t>yaşamı ile ayırt edilemeyecek ölçüde iç içedir. </a:t>
            </a:r>
          </a:p>
          <a:p>
            <a:r>
              <a:rPr lang="tr-TR" dirty="0" err="1" smtClean="0"/>
              <a:t>Mevdudi</a:t>
            </a:r>
            <a:r>
              <a:rPr lang="tr-TR" dirty="0" smtClean="0"/>
              <a:t>, yazdığı eserlerle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Kutup’la</a:t>
            </a:r>
            <a:r>
              <a:rPr lang="tr-TR" dirty="0" smtClean="0"/>
              <a:t> birlikte tüm İslam coğrafyasında eserleri en fazla okunan kimse konumunda olmuştur.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6468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MEVDUDİ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1903’te doğan </a:t>
            </a:r>
            <a:r>
              <a:rPr lang="tr-TR" dirty="0" err="1" smtClean="0"/>
              <a:t>Mevdudi</a:t>
            </a:r>
            <a:r>
              <a:rPr lang="tr-TR" dirty="0" smtClean="0"/>
              <a:t>, mesleği itibariyle gazetecidir; bununla birlikte gençliğinde hem geleneksel hem de modern tarzda aldığı dini eğitim sayesinde </a:t>
            </a:r>
            <a:r>
              <a:rPr lang="tr-TR" dirty="0" err="1" smtClean="0"/>
              <a:t>islami</a:t>
            </a:r>
            <a:r>
              <a:rPr lang="tr-TR" dirty="0" smtClean="0"/>
              <a:t> ilimler alanında rahatlıkla kalem oynatabilmiştir.</a:t>
            </a:r>
          </a:p>
          <a:p>
            <a:r>
              <a:rPr lang="tr-TR" dirty="0" smtClean="0"/>
              <a:t>Onun sahip olduğu fikirleri, okumuş yazmış kitlelere ulaştırabilmesinde belki de en önemli vasıtası, çıkardığı dergiler, yazdığı makaleler ve verdiği konferanslardır. </a:t>
            </a:r>
          </a:p>
          <a:p>
            <a:r>
              <a:rPr lang="tr-TR" dirty="0" smtClean="0"/>
              <a:t>İngiliz sömürgeciliğine karşı bağımsız bir Hindistan hayali, ilgili dönemde onu ve görüşlerini öne çıkaran belki de en önemli dış etken konumundadır.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9999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MEVDUDİ ve CEMAAT-İ İSLAMİ’NİN SİYASİ VİZYONU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Başta bağımsız ve birleşik Hindistan’ı savunsa da, 1947’de Müslüman nüfusun oluşturduğu bölge Pakistan adı altında ayrı bir devlete dönüşmüştür. </a:t>
            </a:r>
          </a:p>
          <a:p>
            <a:r>
              <a:rPr lang="tr-TR" dirty="0" err="1" smtClean="0"/>
              <a:t>Mevdudi’nin</a:t>
            </a:r>
            <a:r>
              <a:rPr lang="tr-TR" dirty="0" smtClean="0"/>
              <a:t> bundan sonraki hedefi, Pakistan’da </a:t>
            </a:r>
            <a:r>
              <a:rPr lang="tr-TR" dirty="0" err="1" smtClean="0"/>
              <a:t>islami</a:t>
            </a:r>
            <a:r>
              <a:rPr lang="tr-TR" dirty="0" smtClean="0"/>
              <a:t> </a:t>
            </a:r>
            <a:r>
              <a:rPr lang="tr-TR" dirty="0" err="1" smtClean="0"/>
              <a:t>kurallların</a:t>
            </a:r>
            <a:r>
              <a:rPr lang="tr-TR" dirty="0" smtClean="0"/>
              <a:t> hakim olması arzusudur. </a:t>
            </a:r>
          </a:p>
          <a:p>
            <a:r>
              <a:rPr lang="tr-TR" dirty="0" smtClean="0"/>
              <a:t>Devletin 1956 yılında çıkarılan ilk anayasasında «</a:t>
            </a:r>
            <a:r>
              <a:rPr lang="tr-TR" dirty="0" err="1" smtClean="0"/>
              <a:t>islami</a:t>
            </a:r>
            <a:r>
              <a:rPr lang="tr-TR" dirty="0" smtClean="0"/>
              <a:t> temellere dayanan bir toplum oluşturma ve mevcut bütün kanunların Kuran ve Sünnet ışığında düzenlenmesi» noktasındaki maddeler, </a:t>
            </a:r>
            <a:r>
              <a:rPr lang="tr-TR" dirty="0" err="1" smtClean="0"/>
              <a:t>Mevdudi’nin</a:t>
            </a:r>
            <a:r>
              <a:rPr lang="tr-TR" dirty="0" smtClean="0"/>
              <a:t> ve Cemaat-i İslami’nin etkisi sayesinde gerçekleşmiştir. </a:t>
            </a:r>
          </a:p>
          <a:p>
            <a:r>
              <a:rPr lang="tr-TR" dirty="0" err="1" smtClean="0"/>
              <a:t>Mevdudi</a:t>
            </a:r>
            <a:r>
              <a:rPr lang="tr-TR" dirty="0" smtClean="0"/>
              <a:t>, bunun için gerektiğinde yargılanmak ve hapis yatmak dahil bedel ödemekten çekinmemiştir.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615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MEVDUDİ ve CEMAAT-İ İSLAMİ’NİN SİYASİ VİZYONU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Mısır’da </a:t>
            </a:r>
            <a:r>
              <a:rPr lang="tr-TR" dirty="0" err="1" smtClean="0"/>
              <a:t>İhvan’ın</a:t>
            </a:r>
            <a:r>
              <a:rPr lang="tr-TR" dirty="0" smtClean="0"/>
              <a:t> içinde bulunduğu tablonun aksine, Cemaat-i İslami Pakistan siyasetinde meşru bir siyasi parti olarak hep varlık göstermiştir.</a:t>
            </a:r>
          </a:p>
          <a:p>
            <a:r>
              <a:rPr lang="tr-TR" dirty="0" err="1" smtClean="0"/>
              <a:t>Ahmediyye</a:t>
            </a:r>
            <a:r>
              <a:rPr lang="tr-TR" dirty="0" smtClean="0"/>
              <a:t>/</a:t>
            </a:r>
            <a:r>
              <a:rPr lang="tr-TR" dirty="0" err="1" smtClean="0"/>
              <a:t>Kadiyaniyye</a:t>
            </a:r>
            <a:r>
              <a:rPr lang="tr-TR" dirty="0" smtClean="0"/>
              <a:t> mensuplarına karşı başlatılan kampanyayı örgütleyen ve neticesinde bu hareketin devlet tarafından İslam dışı olarak tanımlanmasının başını çeken, </a:t>
            </a:r>
            <a:r>
              <a:rPr lang="tr-TR" dirty="0" err="1" smtClean="0"/>
              <a:t>Mevdudi</a:t>
            </a:r>
            <a:r>
              <a:rPr lang="tr-TR" dirty="0" smtClean="0"/>
              <a:t> ve Cemaat-i İslamidir.</a:t>
            </a:r>
          </a:p>
          <a:p>
            <a:r>
              <a:rPr lang="tr-TR" dirty="0" smtClean="0"/>
              <a:t>Pakistan’ın ikiye bölünmesi ve Doğu Pakistan’ın </a:t>
            </a:r>
            <a:r>
              <a:rPr lang="tr-TR" dirty="0" err="1" smtClean="0"/>
              <a:t>Bengladeş</a:t>
            </a:r>
            <a:r>
              <a:rPr lang="tr-TR" dirty="0" smtClean="0"/>
              <a:t> adı altında bir devlete dönüşmesine hep karşı çıkılmıştır. </a:t>
            </a:r>
          </a:p>
          <a:p>
            <a:r>
              <a:rPr lang="tr-TR" dirty="0" smtClean="0"/>
              <a:t>Cemaat-i İslami’nin, ayrılmadan önce de sonra da en fazla teşkilatlandığı yerlerden birisi </a:t>
            </a:r>
            <a:r>
              <a:rPr lang="tr-TR" dirty="0" err="1" smtClean="0"/>
              <a:t>Bengladeş</a:t>
            </a:r>
            <a:r>
              <a:rPr lang="tr-TR" dirty="0" smtClean="0"/>
              <a:t> olmuştur.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0851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MEVDUDİ’NİN GÖRÜŞLERİ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Mevdudi</a:t>
            </a:r>
            <a:r>
              <a:rPr lang="tr-TR" dirty="0" smtClean="0"/>
              <a:t>, pek çok ıslahçı gibi bireyden başlayıp topluma, oradan da devlete giden bir din ve dünya görüşüne sahiptir. </a:t>
            </a:r>
          </a:p>
          <a:p>
            <a:r>
              <a:rPr lang="tr-TR" dirty="0" smtClean="0"/>
              <a:t>O, İslam’ı hem ahireti hem de dünyayı kuşatan külli bir sistem olarak görür.</a:t>
            </a:r>
          </a:p>
          <a:p>
            <a:r>
              <a:rPr lang="tr-TR" dirty="0" smtClean="0"/>
              <a:t>Allah’a kul olmayı, «ilah, rab, ibadet ve din» kavramları altında yeniden ele aldığı Kuran’a göre dört Terim adlı eseri, sadece Pakistan’da değil, bir çok İslam ülkesinde geniş yankı uyandırır.</a:t>
            </a:r>
          </a:p>
          <a:p>
            <a:r>
              <a:rPr lang="tr-TR" dirty="0" smtClean="0"/>
              <a:t>Sömürgeciliğe karşı cihadı savunur. Ancak bu cihadı hakkıyla yerine getirecek topluluğun, önce akidesini ıslah etmesi gerekir ki bu ise dört terim etrafında hakimiyetin Allah’a has kılınmasıdır. </a:t>
            </a:r>
          </a:p>
          <a:p>
            <a:r>
              <a:rPr lang="tr-TR" dirty="0" smtClean="0"/>
              <a:t>Tevhidin bir parçası olan bu husus, İslami bir hükümetin kurulmasıyla gerçekleşebilir.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5059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MEVDUDİ’NİN AYRIKSI GÖRÜŞLERİ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Bidat ve hurafeyi merkeze alan, karizmatik liderci, keşifçi ve inzivacı bir tasavvufa hep mesafeli durmuştur. </a:t>
            </a:r>
          </a:p>
          <a:p>
            <a:r>
              <a:rPr lang="tr-TR" dirty="0" smtClean="0"/>
              <a:t>Hem modern </a:t>
            </a:r>
            <a:r>
              <a:rPr lang="tr-TR" dirty="0" err="1" smtClean="0"/>
              <a:t>seküler</a:t>
            </a:r>
            <a:r>
              <a:rPr lang="tr-TR" dirty="0" smtClean="0"/>
              <a:t> eğitim kurumlarına, hem de yeniliklere kapalı taklitçi geleneksel eğitim kurumlarına eleştiriler yöneltmiştir. </a:t>
            </a:r>
          </a:p>
          <a:p>
            <a:r>
              <a:rPr lang="tr-TR" dirty="0" smtClean="0"/>
              <a:t>Yenilikçi olmayı, Kuran merkezli bir ıslah ve </a:t>
            </a:r>
            <a:r>
              <a:rPr lang="tr-TR" dirty="0" err="1" smtClean="0"/>
              <a:t>tecdid</a:t>
            </a:r>
            <a:r>
              <a:rPr lang="tr-TR" dirty="0" smtClean="0"/>
              <a:t> gayreti olarak tanımlamıştır. </a:t>
            </a:r>
          </a:p>
          <a:p>
            <a:r>
              <a:rPr lang="tr-TR" dirty="0" err="1" smtClean="0"/>
              <a:t>Modernistlerin</a:t>
            </a:r>
            <a:r>
              <a:rPr lang="tr-TR" dirty="0" smtClean="0"/>
              <a:t> Kuran merkezli gelenek okumasına da karşı çıkmış ve Kuran’ın Hz. Peygamber’in örnekliği olmadan anlaşılamayacağını savunmuştur. </a:t>
            </a:r>
          </a:p>
          <a:p>
            <a:r>
              <a:rPr lang="tr-TR" dirty="0" err="1" smtClean="0"/>
              <a:t>Mezheplerüstü</a:t>
            </a:r>
            <a:r>
              <a:rPr lang="tr-TR" dirty="0" smtClean="0"/>
              <a:t> bir duruş sergilemiş, </a:t>
            </a:r>
            <a:r>
              <a:rPr lang="tr-TR" dirty="0" err="1" smtClean="0"/>
              <a:t>sahabelerin</a:t>
            </a:r>
            <a:r>
              <a:rPr lang="tr-TR" dirty="0" smtClean="0"/>
              <a:t> de insan olduklarını ve zaman zaman hata yapabildiklerini belirtmiş, bu nedenle de sert eleştirilere maruz kalmıştır. Hatta yeni bir mezhep kurmakla itham edilmiştir.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809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698</Words>
  <Application>Microsoft Office PowerPoint</Application>
  <PresentationFormat>Geniş ekran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CEMAAT-İ İSLAMİ </vt:lpstr>
      <vt:lpstr>GENEL ÇERÇEVE</vt:lpstr>
      <vt:lpstr>CEMAAT-İ İSLAMİ’NİN ORGANİZASYON YAPISI VE FAALİYET ZEMİNİ</vt:lpstr>
      <vt:lpstr>MEVDUDİ ve CEMAAT-İ İSLAMİ </vt:lpstr>
      <vt:lpstr>MEVDUDİ</vt:lpstr>
      <vt:lpstr>MEVDUDİ ve CEMAAT-İ İSLAMİ’NİN SİYASİ VİZYONU</vt:lpstr>
      <vt:lpstr>MEVDUDİ ve CEMAAT-İ İSLAMİ’NİN SİYASİ VİZYONU</vt:lpstr>
      <vt:lpstr>MEVDUDİ’NİN GÖRÜŞLERİ</vt:lpstr>
      <vt:lpstr>MEVDUDİ’NİN AYRIKSI GÖRÜŞLERİ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CEMAAT-İ İSLAMİ </dc:title>
  <dc:creator>trmt</dc:creator>
  <cp:lastModifiedBy>trmt</cp:lastModifiedBy>
  <cp:revision>5</cp:revision>
  <dcterms:created xsi:type="dcterms:W3CDTF">2019-05-20T22:00:59Z</dcterms:created>
  <dcterms:modified xsi:type="dcterms:W3CDTF">2019-05-20T22:47:31Z</dcterms:modified>
</cp:coreProperties>
</file>