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2" r:id="rId4"/>
    <p:sldId id="276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1E50D5-416B-434B-AFFC-E58CBE00376A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EC31F421-CC8F-4BA4-8A6D-8B9EF2FF1883}">
      <dgm:prSet phldrT="[Metin]"/>
      <dgm:spPr/>
      <dgm:t>
        <a:bodyPr/>
        <a:lstStyle/>
        <a:p>
          <a:r>
            <a:rPr lang="tr-TR" dirty="0"/>
            <a:t>Alt düzenlemeler </a:t>
          </a:r>
        </a:p>
      </dgm:t>
    </dgm:pt>
    <dgm:pt modelId="{F33EE4F3-2701-471D-BDB8-B33D18A90E56}" type="parTrans" cxnId="{F96727A1-DD73-4D93-945F-43550103AB25}">
      <dgm:prSet/>
      <dgm:spPr/>
      <dgm:t>
        <a:bodyPr/>
        <a:lstStyle/>
        <a:p>
          <a:endParaRPr lang="tr-TR"/>
        </a:p>
      </dgm:t>
    </dgm:pt>
    <dgm:pt modelId="{50992124-9D95-4F64-9058-C1E13F09EF85}" type="sibTrans" cxnId="{F96727A1-DD73-4D93-945F-43550103AB25}">
      <dgm:prSet/>
      <dgm:spPr/>
      <dgm:t>
        <a:bodyPr/>
        <a:lstStyle/>
        <a:p>
          <a:endParaRPr lang="tr-TR"/>
        </a:p>
      </dgm:t>
    </dgm:pt>
    <dgm:pt modelId="{FAD96072-ECE9-4898-BF51-118F9C12E486}">
      <dgm:prSet phldrT="[Metin]"/>
      <dgm:spPr/>
      <dgm:t>
        <a:bodyPr/>
        <a:lstStyle/>
        <a:p>
          <a:r>
            <a:rPr lang="tr-TR" dirty="0"/>
            <a:t>Ticari İşlemlerde Rehin Hakkının Kurulması ve Temerrüt Sonrası Hakların Kullanılması Hakkında Yönetmelik</a:t>
          </a:r>
        </a:p>
      </dgm:t>
    </dgm:pt>
    <dgm:pt modelId="{E42E0452-462A-498D-A194-E5151C08EBEE}" type="parTrans" cxnId="{3E684A81-7C99-4752-BFCE-23A6CA056BD8}">
      <dgm:prSet/>
      <dgm:spPr/>
      <dgm:t>
        <a:bodyPr/>
        <a:lstStyle/>
        <a:p>
          <a:endParaRPr lang="tr-TR"/>
        </a:p>
      </dgm:t>
    </dgm:pt>
    <dgm:pt modelId="{95E9A9F3-0863-44B4-89FD-286BAFFC3050}" type="sibTrans" cxnId="{3E684A81-7C99-4752-BFCE-23A6CA056BD8}">
      <dgm:prSet/>
      <dgm:spPr/>
      <dgm:t>
        <a:bodyPr/>
        <a:lstStyle/>
        <a:p>
          <a:endParaRPr lang="tr-TR"/>
        </a:p>
      </dgm:t>
    </dgm:pt>
    <dgm:pt modelId="{0E3C5671-EF88-4590-868D-ADF63BAC5A4D}">
      <dgm:prSet phldrT="[Metin]"/>
      <dgm:spPr/>
      <dgm:t>
        <a:bodyPr/>
        <a:lstStyle/>
        <a:p>
          <a:r>
            <a:rPr lang="tr-TR" dirty="0"/>
            <a:t>Rehinli Taşınır Sicili Yönetmeliği</a:t>
          </a:r>
        </a:p>
      </dgm:t>
    </dgm:pt>
    <dgm:pt modelId="{BB215B54-9406-4B41-8CB4-6538AABAC978}" type="parTrans" cxnId="{E1D9A82B-C383-4EF5-A6A2-BF9DDF27AC12}">
      <dgm:prSet/>
      <dgm:spPr/>
      <dgm:t>
        <a:bodyPr/>
        <a:lstStyle/>
        <a:p>
          <a:endParaRPr lang="tr-TR"/>
        </a:p>
      </dgm:t>
    </dgm:pt>
    <dgm:pt modelId="{4269C99F-844A-48EF-98A9-0A503BDF94AD}" type="sibTrans" cxnId="{E1D9A82B-C383-4EF5-A6A2-BF9DDF27AC12}">
      <dgm:prSet/>
      <dgm:spPr/>
      <dgm:t>
        <a:bodyPr/>
        <a:lstStyle/>
        <a:p>
          <a:endParaRPr lang="tr-TR"/>
        </a:p>
      </dgm:t>
    </dgm:pt>
    <dgm:pt modelId="{6712EDC8-DDB6-4B80-8E14-96CE625D8CAA}">
      <dgm:prSet phldrT="[Metin]"/>
      <dgm:spPr/>
      <dgm:t>
        <a:bodyPr/>
        <a:lstStyle/>
        <a:p>
          <a:r>
            <a:rPr lang="tr-TR" dirty="0"/>
            <a:t>Ticari İşlemlerde Taşınır Varlıkların Değer Tespiti Hakkında Yönetmelik</a:t>
          </a:r>
        </a:p>
      </dgm:t>
    </dgm:pt>
    <dgm:pt modelId="{024ECF25-8AB3-41DA-90EE-49079542EC33}" type="parTrans" cxnId="{B7F15138-18A7-4A34-9074-B3316F4639E8}">
      <dgm:prSet/>
      <dgm:spPr/>
      <dgm:t>
        <a:bodyPr/>
        <a:lstStyle/>
        <a:p>
          <a:endParaRPr lang="tr-TR"/>
        </a:p>
      </dgm:t>
    </dgm:pt>
    <dgm:pt modelId="{274AE70F-0E85-41E4-BC82-E643BC1337B6}" type="sibTrans" cxnId="{B7F15138-18A7-4A34-9074-B3316F4639E8}">
      <dgm:prSet/>
      <dgm:spPr/>
      <dgm:t>
        <a:bodyPr/>
        <a:lstStyle/>
        <a:p>
          <a:endParaRPr lang="tr-TR"/>
        </a:p>
      </dgm:t>
    </dgm:pt>
    <dgm:pt modelId="{03570994-4C19-4DEF-8834-10A1F441F4A4}">
      <dgm:prSet/>
      <dgm:spPr/>
      <dgm:t>
        <a:bodyPr/>
        <a:lstStyle/>
        <a:p>
          <a:r>
            <a:rPr lang="tr-TR" dirty="0"/>
            <a:t>Mevzuat</a:t>
          </a:r>
        </a:p>
      </dgm:t>
    </dgm:pt>
    <dgm:pt modelId="{B197CB6D-38D3-4078-B918-7BB80EB9AB3D}" type="parTrans" cxnId="{0242278F-A576-4CBB-88C9-EFD0D1BF8AC5}">
      <dgm:prSet/>
      <dgm:spPr/>
      <dgm:t>
        <a:bodyPr/>
        <a:lstStyle/>
        <a:p>
          <a:endParaRPr lang="tr-TR"/>
        </a:p>
      </dgm:t>
    </dgm:pt>
    <dgm:pt modelId="{BD882D5F-E0EA-4DB0-B851-A79365F5983D}" type="sibTrans" cxnId="{0242278F-A576-4CBB-88C9-EFD0D1BF8AC5}">
      <dgm:prSet/>
      <dgm:spPr/>
      <dgm:t>
        <a:bodyPr/>
        <a:lstStyle/>
        <a:p>
          <a:endParaRPr lang="tr-TR"/>
        </a:p>
      </dgm:t>
    </dgm:pt>
    <dgm:pt modelId="{ED1931D9-F140-4B7D-AE61-26BC0E05C517}">
      <dgm:prSet/>
      <dgm:spPr/>
      <dgm:t>
        <a:bodyPr/>
        <a:lstStyle/>
        <a:p>
          <a:r>
            <a:rPr lang="tr-TR" dirty="0"/>
            <a:t>Ticarî İşlemlerde Taşınır Rehni</a:t>
          </a:r>
        </a:p>
      </dgm:t>
    </dgm:pt>
    <dgm:pt modelId="{D8CE1D54-8038-4FBB-A119-3F0C04EA828A}" type="parTrans" cxnId="{027D56DB-3034-47DF-9C53-1F3FA76E22A3}">
      <dgm:prSet/>
      <dgm:spPr/>
      <dgm:t>
        <a:bodyPr/>
        <a:lstStyle/>
        <a:p>
          <a:endParaRPr lang="tr-TR"/>
        </a:p>
      </dgm:t>
    </dgm:pt>
    <dgm:pt modelId="{090BECCC-4AE8-454A-B89E-A41EAC32147F}" type="sibTrans" cxnId="{027D56DB-3034-47DF-9C53-1F3FA76E22A3}">
      <dgm:prSet/>
      <dgm:spPr/>
      <dgm:t>
        <a:bodyPr/>
        <a:lstStyle/>
        <a:p>
          <a:endParaRPr lang="tr-TR"/>
        </a:p>
      </dgm:t>
    </dgm:pt>
    <dgm:pt modelId="{B978E359-6C93-4D21-8C53-26F8AD829C49}" type="pres">
      <dgm:prSet presAssocID="{1D1E50D5-416B-434B-AFFC-E58CBE0037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60B9F41-273A-4F36-BB0F-D77463A156F8}" type="pres">
      <dgm:prSet presAssocID="{03570994-4C19-4DEF-8834-10A1F441F4A4}" presName="hierRoot1" presStyleCnt="0">
        <dgm:presLayoutVars>
          <dgm:hierBranch/>
        </dgm:presLayoutVars>
      </dgm:prSet>
      <dgm:spPr/>
    </dgm:pt>
    <dgm:pt modelId="{E540679D-DF47-4F75-834A-B1B2403C19C0}" type="pres">
      <dgm:prSet presAssocID="{03570994-4C19-4DEF-8834-10A1F441F4A4}" presName="rootComposite1" presStyleCnt="0"/>
      <dgm:spPr/>
    </dgm:pt>
    <dgm:pt modelId="{BA3478A4-C396-4BAE-BA60-29185DA33A5B}" type="pres">
      <dgm:prSet presAssocID="{03570994-4C19-4DEF-8834-10A1F441F4A4}" presName="rootText1" presStyleLbl="node0" presStyleIdx="0" presStyleCnt="1" custLinFactNeighborX="-52806" custLinFactNeighborY="2347">
        <dgm:presLayoutVars>
          <dgm:chPref val="3"/>
        </dgm:presLayoutVars>
      </dgm:prSet>
      <dgm:spPr/>
    </dgm:pt>
    <dgm:pt modelId="{583BAC5F-D3FB-49D2-9E6B-900022363157}" type="pres">
      <dgm:prSet presAssocID="{03570994-4C19-4DEF-8834-10A1F441F4A4}" presName="rootConnector1" presStyleLbl="node1" presStyleIdx="0" presStyleCnt="0"/>
      <dgm:spPr/>
    </dgm:pt>
    <dgm:pt modelId="{C408476D-4C4D-4F86-854D-2894E7F1C1AC}" type="pres">
      <dgm:prSet presAssocID="{03570994-4C19-4DEF-8834-10A1F441F4A4}" presName="hierChild2" presStyleCnt="0"/>
      <dgm:spPr/>
    </dgm:pt>
    <dgm:pt modelId="{110F4E70-CFDB-4709-B7AC-50B7D66E1FA6}" type="pres">
      <dgm:prSet presAssocID="{F33EE4F3-2701-471D-BDB8-B33D18A90E56}" presName="Name35" presStyleLbl="parChTrans1D2" presStyleIdx="0" presStyleCnt="2"/>
      <dgm:spPr/>
    </dgm:pt>
    <dgm:pt modelId="{C5053112-6C67-4C8F-A38D-65777CD58EED}" type="pres">
      <dgm:prSet presAssocID="{EC31F421-CC8F-4BA4-8A6D-8B9EF2FF1883}" presName="hierRoot2" presStyleCnt="0">
        <dgm:presLayoutVars>
          <dgm:hierBranch/>
        </dgm:presLayoutVars>
      </dgm:prSet>
      <dgm:spPr/>
    </dgm:pt>
    <dgm:pt modelId="{8D3C34C1-21D0-4D1C-B7EA-454721E78084}" type="pres">
      <dgm:prSet presAssocID="{EC31F421-CC8F-4BA4-8A6D-8B9EF2FF1883}" presName="rootComposite" presStyleCnt="0"/>
      <dgm:spPr/>
    </dgm:pt>
    <dgm:pt modelId="{31F943F1-6A79-4AFF-99EC-700A6592DB85}" type="pres">
      <dgm:prSet presAssocID="{EC31F421-CC8F-4BA4-8A6D-8B9EF2FF1883}" presName="rootText" presStyleLbl="node2" presStyleIdx="0" presStyleCnt="2" custLinFactX="32869" custLinFactNeighborX="100000" custLinFactNeighborY="2702">
        <dgm:presLayoutVars>
          <dgm:chPref val="3"/>
        </dgm:presLayoutVars>
      </dgm:prSet>
      <dgm:spPr/>
    </dgm:pt>
    <dgm:pt modelId="{0EB998BF-F801-4B09-B5CE-4A0057720673}" type="pres">
      <dgm:prSet presAssocID="{EC31F421-CC8F-4BA4-8A6D-8B9EF2FF1883}" presName="rootConnector" presStyleLbl="node2" presStyleIdx="0" presStyleCnt="2"/>
      <dgm:spPr/>
    </dgm:pt>
    <dgm:pt modelId="{8C35C068-A31F-4866-A09A-D2C209CFD559}" type="pres">
      <dgm:prSet presAssocID="{EC31F421-CC8F-4BA4-8A6D-8B9EF2FF1883}" presName="hierChild4" presStyleCnt="0"/>
      <dgm:spPr/>
    </dgm:pt>
    <dgm:pt modelId="{DF61649B-D86B-4AF0-AD0E-52185853A063}" type="pres">
      <dgm:prSet presAssocID="{E42E0452-462A-498D-A194-E5151C08EBEE}" presName="Name35" presStyleLbl="parChTrans1D3" presStyleIdx="0" presStyleCnt="3"/>
      <dgm:spPr/>
    </dgm:pt>
    <dgm:pt modelId="{A4B44B70-6552-43FE-8DD4-BC8BD574ED06}" type="pres">
      <dgm:prSet presAssocID="{FAD96072-ECE9-4898-BF51-118F9C12E486}" presName="hierRoot2" presStyleCnt="0">
        <dgm:presLayoutVars>
          <dgm:hierBranch/>
        </dgm:presLayoutVars>
      </dgm:prSet>
      <dgm:spPr/>
    </dgm:pt>
    <dgm:pt modelId="{916CC73F-D836-41F4-90B7-9F16409363DD}" type="pres">
      <dgm:prSet presAssocID="{FAD96072-ECE9-4898-BF51-118F9C12E486}" presName="rootComposite" presStyleCnt="0"/>
      <dgm:spPr/>
    </dgm:pt>
    <dgm:pt modelId="{46840B6E-636F-4DBB-B8A1-89EC1E06CD55}" type="pres">
      <dgm:prSet presAssocID="{FAD96072-ECE9-4898-BF51-118F9C12E486}" presName="rootText" presStyleLbl="node3" presStyleIdx="0" presStyleCnt="3">
        <dgm:presLayoutVars>
          <dgm:chPref val="3"/>
        </dgm:presLayoutVars>
      </dgm:prSet>
      <dgm:spPr/>
    </dgm:pt>
    <dgm:pt modelId="{B7C44D02-5523-4535-8AA3-23118E922F4A}" type="pres">
      <dgm:prSet presAssocID="{FAD96072-ECE9-4898-BF51-118F9C12E486}" presName="rootConnector" presStyleLbl="node3" presStyleIdx="0" presStyleCnt="3"/>
      <dgm:spPr/>
    </dgm:pt>
    <dgm:pt modelId="{1A5C26AC-C5F7-4DFE-9E54-E3974226409E}" type="pres">
      <dgm:prSet presAssocID="{FAD96072-ECE9-4898-BF51-118F9C12E486}" presName="hierChild4" presStyleCnt="0"/>
      <dgm:spPr/>
    </dgm:pt>
    <dgm:pt modelId="{0269D448-74E1-43E7-B06E-2E0C0C75C855}" type="pres">
      <dgm:prSet presAssocID="{FAD96072-ECE9-4898-BF51-118F9C12E486}" presName="hierChild5" presStyleCnt="0"/>
      <dgm:spPr/>
    </dgm:pt>
    <dgm:pt modelId="{C83965AD-3EEE-41AD-A57F-1C5675686243}" type="pres">
      <dgm:prSet presAssocID="{BB215B54-9406-4B41-8CB4-6538AABAC978}" presName="Name35" presStyleLbl="parChTrans1D3" presStyleIdx="1" presStyleCnt="3"/>
      <dgm:spPr/>
    </dgm:pt>
    <dgm:pt modelId="{09B8053E-2262-4404-8258-D7BFB2F301D7}" type="pres">
      <dgm:prSet presAssocID="{0E3C5671-EF88-4590-868D-ADF63BAC5A4D}" presName="hierRoot2" presStyleCnt="0">
        <dgm:presLayoutVars>
          <dgm:hierBranch/>
        </dgm:presLayoutVars>
      </dgm:prSet>
      <dgm:spPr/>
    </dgm:pt>
    <dgm:pt modelId="{EAF81FDD-432B-48AD-A5C4-5F2A17F16146}" type="pres">
      <dgm:prSet presAssocID="{0E3C5671-EF88-4590-868D-ADF63BAC5A4D}" presName="rootComposite" presStyleCnt="0"/>
      <dgm:spPr/>
    </dgm:pt>
    <dgm:pt modelId="{C6EEC95E-45D4-4935-B09E-8F8BC0DAAEF9}" type="pres">
      <dgm:prSet presAssocID="{0E3C5671-EF88-4590-868D-ADF63BAC5A4D}" presName="rootText" presStyleLbl="node3" presStyleIdx="1" presStyleCnt="3">
        <dgm:presLayoutVars>
          <dgm:chPref val="3"/>
        </dgm:presLayoutVars>
      </dgm:prSet>
      <dgm:spPr/>
    </dgm:pt>
    <dgm:pt modelId="{A43850A6-F0BC-40CB-A8AF-B95479C5D8B3}" type="pres">
      <dgm:prSet presAssocID="{0E3C5671-EF88-4590-868D-ADF63BAC5A4D}" presName="rootConnector" presStyleLbl="node3" presStyleIdx="1" presStyleCnt="3"/>
      <dgm:spPr/>
    </dgm:pt>
    <dgm:pt modelId="{03D5F37F-267F-422E-9D02-CD6056A052B7}" type="pres">
      <dgm:prSet presAssocID="{0E3C5671-EF88-4590-868D-ADF63BAC5A4D}" presName="hierChild4" presStyleCnt="0"/>
      <dgm:spPr/>
    </dgm:pt>
    <dgm:pt modelId="{C50EA4EA-AB0B-413B-B252-C801E75CE0A1}" type="pres">
      <dgm:prSet presAssocID="{0E3C5671-EF88-4590-868D-ADF63BAC5A4D}" presName="hierChild5" presStyleCnt="0"/>
      <dgm:spPr/>
    </dgm:pt>
    <dgm:pt modelId="{A7EBC601-8188-479E-8892-C1859CD0E423}" type="pres">
      <dgm:prSet presAssocID="{024ECF25-8AB3-41DA-90EE-49079542EC33}" presName="Name35" presStyleLbl="parChTrans1D3" presStyleIdx="2" presStyleCnt="3"/>
      <dgm:spPr/>
    </dgm:pt>
    <dgm:pt modelId="{A34DB3E0-318C-4C89-8B80-40CD2C8A8297}" type="pres">
      <dgm:prSet presAssocID="{6712EDC8-DDB6-4B80-8E14-96CE625D8CAA}" presName="hierRoot2" presStyleCnt="0">
        <dgm:presLayoutVars>
          <dgm:hierBranch/>
        </dgm:presLayoutVars>
      </dgm:prSet>
      <dgm:spPr/>
    </dgm:pt>
    <dgm:pt modelId="{2DF0926C-C14E-4CF5-A22C-A8BB7EA31350}" type="pres">
      <dgm:prSet presAssocID="{6712EDC8-DDB6-4B80-8E14-96CE625D8CAA}" presName="rootComposite" presStyleCnt="0"/>
      <dgm:spPr/>
    </dgm:pt>
    <dgm:pt modelId="{656AB28A-5FD2-4A8C-ADD6-C6FA880DC238}" type="pres">
      <dgm:prSet presAssocID="{6712EDC8-DDB6-4B80-8E14-96CE625D8CAA}" presName="rootText" presStyleLbl="node3" presStyleIdx="2" presStyleCnt="3">
        <dgm:presLayoutVars>
          <dgm:chPref val="3"/>
        </dgm:presLayoutVars>
      </dgm:prSet>
      <dgm:spPr/>
    </dgm:pt>
    <dgm:pt modelId="{9430DC92-34A2-4895-8D5A-F33F085072FA}" type="pres">
      <dgm:prSet presAssocID="{6712EDC8-DDB6-4B80-8E14-96CE625D8CAA}" presName="rootConnector" presStyleLbl="node3" presStyleIdx="2" presStyleCnt="3"/>
      <dgm:spPr/>
    </dgm:pt>
    <dgm:pt modelId="{2B83534A-9B11-4407-97A7-66B59F42C981}" type="pres">
      <dgm:prSet presAssocID="{6712EDC8-DDB6-4B80-8E14-96CE625D8CAA}" presName="hierChild4" presStyleCnt="0"/>
      <dgm:spPr/>
    </dgm:pt>
    <dgm:pt modelId="{98ACCEB0-38B2-48D2-B369-C074DBCA7736}" type="pres">
      <dgm:prSet presAssocID="{6712EDC8-DDB6-4B80-8E14-96CE625D8CAA}" presName="hierChild5" presStyleCnt="0"/>
      <dgm:spPr/>
    </dgm:pt>
    <dgm:pt modelId="{27B8643E-683F-44AB-9ACD-47F8BE70EB9D}" type="pres">
      <dgm:prSet presAssocID="{EC31F421-CC8F-4BA4-8A6D-8B9EF2FF1883}" presName="hierChild5" presStyleCnt="0"/>
      <dgm:spPr/>
    </dgm:pt>
    <dgm:pt modelId="{B0D0CDD1-C8E8-428D-9820-280FF1B2FAD8}" type="pres">
      <dgm:prSet presAssocID="{D8CE1D54-8038-4FBB-A119-3F0C04EA828A}" presName="Name35" presStyleLbl="parChTrans1D2" presStyleIdx="1" presStyleCnt="2"/>
      <dgm:spPr/>
    </dgm:pt>
    <dgm:pt modelId="{64FF7046-D51C-4DD1-AFAC-3C55526D4FDB}" type="pres">
      <dgm:prSet presAssocID="{ED1931D9-F140-4B7D-AE61-26BC0E05C517}" presName="hierRoot2" presStyleCnt="0">
        <dgm:presLayoutVars>
          <dgm:hierBranch/>
        </dgm:presLayoutVars>
      </dgm:prSet>
      <dgm:spPr/>
    </dgm:pt>
    <dgm:pt modelId="{BCB02FFB-8BA1-44B4-BE6E-B663E4C52D93}" type="pres">
      <dgm:prSet presAssocID="{ED1931D9-F140-4B7D-AE61-26BC0E05C517}" presName="rootComposite" presStyleCnt="0"/>
      <dgm:spPr/>
    </dgm:pt>
    <dgm:pt modelId="{32E81163-A6CD-45C7-A4DF-5E3AF314EAC6}" type="pres">
      <dgm:prSet presAssocID="{ED1931D9-F140-4B7D-AE61-26BC0E05C517}" presName="rootText" presStyleLbl="node2" presStyleIdx="1" presStyleCnt="2" custLinFactX="-100000" custLinFactNeighborX="-137363" custLinFactNeighborY="3603">
        <dgm:presLayoutVars>
          <dgm:chPref val="3"/>
        </dgm:presLayoutVars>
      </dgm:prSet>
      <dgm:spPr/>
    </dgm:pt>
    <dgm:pt modelId="{91817F6F-33C4-44B5-94DD-A3C931BA6531}" type="pres">
      <dgm:prSet presAssocID="{ED1931D9-F140-4B7D-AE61-26BC0E05C517}" presName="rootConnector" presStyleLbl="node2" presStyleIdx="1" presStyleCnt="2"/>
      <dgm:spPr/>
    </dgm:pt>
    <dgm:pt modelId="{7703BA9D-0768-4F78-B56A-E9F1AD82195A}" type="pres">
      <dgm:prSet presAssocID="{ED1931D9-F140-4B7D-AE61-26BC0E05C517}" presName="hierChild4" presStyleCnt="0"/>
      <dgm:spPr/>
    </dgm:pt>
    <dgm:pt modelId="{545FF9B7-3390-495D-9848-0AE0C81C6465}" type="pres">
      <dgm:prSet presAssocID="{ED1931D9-F140-4B7D-AE61-26BC0E05C517}" presName="hierChild5" presStyleCnt="0"/>
      <dgm:spPr/>
    </dgm:pt>
    <dgm:pt modelId="{D4304C95-6599-4DC2-BC5A-E5498DEC6DCF}" type="pres">
      <dgm:prSet presAssocID="{03570994-4C19-4DEF-8834-10A1F441F4A4}" presName="hierChild3" presStyleCnt="0"/>
      <dgm:spPr/>
    </dgm:pt>
  </dgm:ptLst>
  <dgm:cxnLst>
    <dgm:cxn modelId="{7FB00509-69EA-4B5E-A0C6-15785F6C4DB4}" type="presOf" srcId="{EC31F421-CC8F-4BA4-8A6D-8B9EF2FF1883}" destId="{0EB998BF-F801-4B09-B5CE-4A0057720673}" srcOrd="1" destOrd="0" presId="urn:microsoft.com/office/officeart/2005/8/layout/orgChart1"/>
    <dgm:cxn modelId="{68862F2B-B537-4D02-9AB2-60C55D92C017}" type="presOf" srcId="{F33EE4F3-2701-471D-BDB8-B33D18A90E56}" destId="{110F4E70-CFDB-4709-B7AC-50B7D66E1FA6}" srcOrd="0" destOrd="0" presId="urn:microsoft.com/office/officeart/2005/8/layout/orgChart1"/>
    <dgm:cxn modelId="{E1D9A82B-C383-4EF5-A6A2-BF9DDF27AC12}" srcId="{EC31F421-CC8F-4BA4-8A6D-8B9EF2FF1883}" destId="{0E3C5671-EF88-4590-868D-ADF63BAC5A4D}" srcOrd="1" destOrd="0" parTransId="{BB215B54-9406-4B41-8CB4-6538AABAC978}" sibTransId="{4269C99F-844A-48EF-98A9-0A503BDF94AD}"/>
    <dgm:cxn modelId="{6C65022D-5F09-44DD-AC94-5E1B8675BCFE}" type="presOf" srcId="{1D1E50D5-416B-434B-AFFC-E58CBE00376A}" destId="{B978E359-6C93-4D21-8C53-26F8AD829C49}" srcOrd="0" destOrd="0" presId="urn:microsoft.com/office/officeart/2005/8/layout/orgChart1"/>
    <dgm:cxn modelId="{8D03DF37-771F-4C0C-B103-466964AA672A}" type="presOf" srcId="{0E3C5671-EF88-4590-868D-ADF63BAC5A4D}" destId="{A43850A6-F0BC-40CB-A8AF-B95479C5D8B3}" srcOrd="1" destOrd="0" presId="urn:microsoft.com/office/officeart/2005/8/layout/orgChart1"/>
    <dgm:cxn modelId="{B7F15138-18A7-4A34-9074-B3316F4639E8}" srcId="{EC31F421-CC8F-4BA4-8A6D-8B9EF2FF1883}" destId="{6712EDC8-DDB6-4B80-8E14-96CE625D8CAA}" srcOrd="2" destOrd="0" parTransId="{024ECF25-8AB3-41DA-90EE-49079542EC33}" sibTransId="{274AE70F-0E85-41E4-BC82-E643BC1337B6}"/>
    <dgm:cxn modelId="{EE59C23B-6B5D-4BFE-BA99-ED113F399D86}" type="presOf" srcId="{E42E0452-462A-498D-A194-E5151C08EBEE}" destId="{DF61649B-D86B-4AF0-AD0E-52185853A063}" srcOrd="0" destOrd="0" presId="urn:microsoft.com/office/officeart/2005/8/layout/orgChart1"/>
    <dgm:cxn modelId="{167AF05E-84BB-4EB2-AD30-69024E007D5B}" type="presOf" srcId="{024ECF25-8AB3-41DA-90EE-49079542EC33}" destId="{A7EBC601-8188-479E-8892-C1859CD0E423}" srcOrd="0" destOrd="0" presId="urn:microsoft.com/office/officeart/2005/8/layout/orgChart1"/>
    <dgm:cxn modelId="{1AC7DE4A-C31A-4FF7-9B24-B83F2785E2FF}" type="presOf" srcId="{BB215B54-9406-4B41-8CB4-6538AABAC978}" destId="{C83965AD-3EEE-41AD-A57F-1C5675686243}" srcOrd="0" destOrd="0" presId="urn:microsoft.com/office/officeart/2005/8/layout/orgChart1"/>
    <dgm:cxn modelId="{F6C02555-3798-4924-9AF4-1BAE0E508B60}" type="presOf" srcId="{6712EDC8-DDB6-4B80-8E14-96CE625D8CAA}" destId="{656AB28A-5FD2-4A8C-ADD6-C6FA880DC238}" srcOrd="0" destOrd="0" presId="urn:microsoft.com/office/officeart/2005/8/layout/orgChart1"/>
    <dgm:cxn modelId="{2400B756-4741-43B1-88E4-CF04ADE29D79}" type="presOf" srcId="{EC31F421-CC8F-4BA4-8A6D-8B9EF2FF1883}" destId="{31F943F1-6A79-4AFF-99EC-700A6592DB85}" srcOrd="0" destOrd="0" presId="urn:microsoft.com/office/officeart/2005/8/layout/orgChart1"/>
    <dgm:cxn modelId="{3E684A81-7C99-4752-BFCE-23A6CA056BD8}" srcId="{EC31F421-CC8F-4BA4-8A6D-8B9EF2FF1883}" destId="{FAD96072-ECE9-4898-BF51-118F9C12E486}" srcOrd="0" destOrd="0" parTransId="{E42E0452-462A-498D-A194-E5151C08EBEE}" sibTransId="{95E9A9F3-0863-44B4-89FD-286BAFFC3050}"/>
    <dgm:cxn modelId="{E8638287-944E-4187-9CD8-2A38FE5C5640}" type="presOf" srcId="{03570994-4C19-4DEF-8834-10A1F441F4A4}" destId="{583BAC5F-D3FB-49D2-9E6B-900022363157}" srcOrd="1" destOrd="0" presId="urn:microsoft.com/office/officeart/2005/8/layout/orgChart1"/>
    <dgm:cxn modelId="{5A76F48E-DCA3-4F1F-8F8A-25E0F1F2C160}" type="presOf" srcId="{FAD96072-ECE9-4898-BF51-118F9C12E486}" destId="{B7C44D02-5523-4535-8AA3-23118E922F4A}" srcOrd="1" destOrd="0" presId="urn:microsoft.com/office/officeart/2005/8/layout/orgChart1"/>
    <dgm:cxn modelId="{0242278F-A576-4CBB-88C9-EFD0D1BF8AC5}" srcId="{1D1E50D5-416B-434B-AFFC-E58CBE00376A}" destId="{03570994-4C19-4DEF-8834-10A1F441F4A4}" srcOrd="0" destOrd="0" parTransId="{B197CB6D-38D3-4078-B918-7BB80EB9AB3D}" sibTransId="{BD882D5F-E0EA-4DB0-B851-A79365F5983D}"/>
    <dgm:cxn modelId="{F32925A0-D474-4D6A-A054-8DECE8E26539}" type="presOf" srcId="{6712EDC8-DDB6-4B80-8E14-96CE625D8CAA}" destId="{9430DC92-34A2-4895-8D5A-F33F085072FA}" srcOrd="1" destOrd="0" presId="urn:microsoft.com/office/officeart/2005/8/layout/orgChart1"/>
    <dgm:cxn modelId="{F96727A1-DD73-4D93-945F-43550103AB25}" srcId="{03570994-4C19-4DEF-8834-10A1F441F4A4}" destId="{EC31F421-CC8F-4BA4-8A6D-8B9EF2FF1883}" srcOrd="0" destOrd="0" parTransId="{F33EE4F3-2701-471D-BDB8-B33D18A90E56}" sibTransId="{50992124-9D95-4F64-9058-C1E13F09EF85}"/>
    <dgm:cxn modelId="{5B557AA1-941A-4788-B8B9-310706ED4E80}" type="presOf" srcId="{ED1931D9-F140-4B7D-AE61-26BC0E05C517}" destId="{32E81163-A6CD-45C7-A4DF-5E3AF314EAC6}" srcOrd="0" destOrd="0" presId="urn:microsoft.com/office/officeart/2005/8/layout/orgChart1"/>
    <dgm:cxn modelId="{62485AA2-6BF2-4435-84F6-EE32868C91A1}" type="presOf" srcId="{D8CE1D54-8038-4FBB-A119-3F0C04EA828A}" destId="{B0D0CDD1-C8E8-428D-9820-280FF1B2FAD8}" srcOrd="0" destOrd="0" presId="urn:microsoft.com/office/officeart/2005/8/layout/orgChart1"/>
    <dgm:cxn modelId="{F779B0A6-3AE0-44BD-BC6F-286C79BCD703}" type="presOf" srcId="{FAD96072-ECE9-4898-BF51-118F9C12E486}" destId="{46840B6E-636F-4DBB-B8A1-89EC1E06CD55}" srcOrd="0" destOrd="0" presId="urn:microsoft.com/office/officeart/2005/8/layout/orgChart1"/>
    <dgm:cxn modelId="{71543EB1-7236-4930-AE2D-1E8773887462}" type="presOf" srcId="{03570994-4C19-4DEF-8834-10A1F441F4A4}" destId="{BA3478A4-C396-4BAE-BA60-29185DA33A5B}" srcOrd="0" destOrd="0" presId="urn:microsoft.com/office/officeart/2005/8/layout/orgChart1"/>
    <dgm:cxn modelId="{E6335FCC-2031-4B5A-871F-2726FEFC20A9}" type="presOf" srcId="{ED1931D9-F140-4B7D-AE61-26BC0E05C517}" destId="{91817F6F-33C4-44B5-94DD-A3C931BA6531}" srcOrd="1" destOrd="0" presId="urn:microsoft.com/office/officeart/2005/8/layout/orgChart1"/>
    <dgm:cxn modelId="{027D56DB-3034-47DF-9C53-1F3FA76E22A3}" srcId="{03570994-4C19-4DEF-8834-10A1F441F4A4}" destId="{ED1931D9-F140-4B7D-AE61-26BC0E05C517}" srcOrd="1" destOrd="0" parTransId="{D8CE1D54-8038-4FBB-A119-3F0C04EA828A}" sibTransId="{090BECCC-4AE8-454A-B89E-A41EAC32147F}"/>
    <dgm:cxn modelId="{D5226BF5-8A05-4801-A4CD-0C9BC91E0AA1}" type="presOf" srcId="{0E3C5671-EF88-4590-868D-ADF63BAC5A4D}" destId="{C6EEC95E-45D4-4935-B09E-8F8BC0DAAEF9}" srcOrd="0" destOrd="0" presId="urn:microsoft.com/office/officeart/2005/8/layout/orgChart1"/>
    <dgm:cxn modelId="{4B551846-99A2-400A-A505-07DE1AC5A0F5}" type="presParOf" srcId="{B978E359-6C93-4D21-8C53-26F8AD829C49}" destId="{D60B9F41-273A-4F36-BB0F-D77463A156F8}" srcOrd="0" destOrd="0" presId="urn:microsoft.com/office/officeart/2005/8/layout/orgChart1"/>
    <dgm:cxn modelId="{3F59D383-5A99-4538-BE6E-B91DEBBFF31B}" type="presParOf" srcId="{D60B9F41-273A-4F36-BB0F-D77463A156F8}" destId="{E540679D-DF47-4F75-834A-B1B2403C19C0}" srcOrd="0" destOrd="0" presId="urn:microsoft.com/office/officeart/2005/8/layout/orgChart1"/>
    <dgm:cxn modelId="{355D47C4-8594-4B70-B442-EE1AA9F7F805}" type="presParOf" srcId="{E540679D-DF47-4F75-834A-B1B2403C19C0}" destId="{BA3478A4-C396-4BAE-BA60-29185DA33A5B}" srcOrd="0" destOrd="0" presId="urn:microsoft.com/office/officeart/2005/8/layout/orgChart1"/>
    <dgm:cxn modelId="{BB328DD0-0627-49CE-861D-0E44405C3FEB}" type="presParOf" srcId="{E540679D-DF47-4F75-834A-B1B2403C19C0}" destId="{583BAC5F-D3FB-49D2-9E6B-900022363157}" srcOrd="1" destOrd="0" presId="urn:microsoft.com/office/officeart/2005/8/layout/orgChart1"/>
    <dgm:cxn modelId="{264F5EC2-EBA7-461A-BE72-06C762AFEF46}" type="presParOf" srcId="{D60B9F41-273A-4F36-BB0F-D77463A156F8}" destId="{C408476D-4C4D-4F86-854D-2894E7F1C1AC}" srcOrd="1" destOrd="0" presId="urn:microsoft.com/office/officeart/2005/8/layout/orgChart1"/>
    <dgm:cxn modelId="{EB0E753A-7745-44A1-B6A5-4CCC70ABC4C1}" type="presParOf" srcId="{C408476D-4C4D-4F86-854D-2894E7F1C1AC}" destId="{110F4E70-CFDB-4709-B7AC-50B7D66E1FA6}" srcOrd="0" destOrd="0" presId="urn:microsoft.com/office/officeart/2005/8/layout/orgChart1"/>
    <dgm:cxn modelId="{764939AA-D3A5-4269-A2AD-381B0F4AD052}" type="presParOf" srcId="{C408476D-4C4D-4F86-854D-2894E7F1C1AC}" destId="{C5053112-6C67-4C8F-A38D-65777CD58EED}" srcOrd="1" destOrd="0" presId="urn:microsoft.com/office/officeart/2005/8/layout/orgChart1"/>
    <dgm:cxn modelId="{3B7B8B7D-8A6F-494F-BBFA-489EA160F895}" type="presParOf" srcId="{C5053112-6C67-4C8F-A38D-65777CD58EED}" destId="{8D3C34C1-21D0-4D1C-B7EA-454721E78084}" srcOrd="0" destOrd="0" presId="urn:microsoft.com/office/officeart/2005/8/layout/orgChart1"/>
    <dgm:cxn modelId="{CDBDAD28-01AF-4F7B-BE1D-69821A0A0CDD}" type="presParOf" srcId="{8D3C34C1-21D0-4D1C-B7EA-454721E78084}" destId="{31F943F1-6A79-4AFF-99EC-700A6592DB85}" srcOrd="0" destOrd="0" presId="urn:microsoft.com/office/officeart/2005/8/layout/orgChart1"/>
    <dgm:cxn modelId="{6B79941A-6009-40A8-8A4C-4E33C394CFC3}" type="presParOf" srcId="{8D3C34C1-21D0-4D1C-B7EA-454721E78084}" destId="{0EB998BF-F801-4B09-B5CE-4A0057720673}" srcOrd="1" destOrd="0" presId="urn:microsoft.com/office/officeart/2005/8/layout/orgChart1"/>
    <dgm:cxn modelId="{85BE9B39-2DA6-45F3-9FE9-D1F7950FBB30}" type="presParOf" srcId="{C5053112-6C67-4C8F-A38D-65777CD58EED}" destId="{8C35C068-A31F-4866-A09A-D2C209CFD559}" srcOrd="1" destOrd="0" presId="urn:microsoft.com/office/officeart/2005/8/layout/orgChart1"/>
    <dgm:cxn modelId="{4536523A-E732-45E5-AB1C-9BAFFE8968F4}" type="presParOf" srcId="{8C35C068-A31F-4866-A09A-D2C209CFD559}" destId="{DF61649B-D86B-4AF0-AD0E-52185853A063}" srcOrd="0" destOrd="0" presId="urn:microsoft.com/office/officeart/2005/8/layout/orgChart1"/>
    <dgm:cxn modelId="{DBA97562-C197-4C87-9EEC-9D106C6FA751}" type="presParOf" srcId="{8C35C068-A31F-4866-A09A-D2C209CFD559}" destId="{A4B44B70-6552-43FE-8DD4-BC8BD574ED06}" srcOrd="1" destOrd="0" presId="urn:microsoft.com/office/officeart/2005/8/layout/orgChart1"/>
    <dgm:cxn modelId="{80A155F3-1A74-4FAA-9668-09F53B4B9E90}" type="presParOf" srcId="{A4B44B70-6552-43FE-8DD4-BC8BD574ED06}" destId="{916CC73F-D836-41F4-90B7-9F16409363DD}" srcOrd="0" destOrd="0" presId="urn:microsoft.com/office/officeart/2005/8/layout/orgChart1"/>
    <dgm:cxn modelId="{3EC7D1EE-9EFE-4ABE-B4B1-48B2B83C30DE}" type="presParOf" srcId="{916CC73F-D836-41F4-90B7-9F16409363DD}" destId="{46840B6E-636F-4DBB-B8A1-89EC1E06CD55}" srcOrd="0" destOrd="0" presId="urn:microsoft.com/office/officeart/2005/8/layout/orgChart1"/>
    <dgm:cxn modelId="{7829AA0E-99AE-455F-AEB2-0DA26DEAF189}" type="presParOf" srcId="{916CC73F-D836-41F4-90B7-9F16409363DD}" destId="{B7C44D02-5523-4535-8AA3-23118E922F4A}" srcOrd="1" destOrd="0" presId="urn:microsoft.com/office/officeart/2005/8/layout/orgChart1"/>
    <dgm:cxn modelId="{B5DE52D2-ACBD-4187-A3B1-2903297E31EB}" type="presParOf" srcId="{A4B44B70-6552-43FE-8DD4-BC8BD574ED06}" destId="{1A5C26AC-C5F7-4DFE-9E54-E3974226409E}" srcOrd="1" destOrd="0" presId="urn:microsoft.com/office/officeart/2005/8/layout/orgChart1"/>
    <dgm:cxn modelId="{7DD97188-C8BA-47CE-8EE4-6ACB7E6CF182}" type="presParOf" srcId="{A4B44B70-6552-43FE-8DD4-BC8BD574ED06}" destId="{0269D448-74E1-43E7-B06E-2E0C0C75C855}" srcOrd="2" destOrd="0" presId="urn:microsoft.com/office/officeart/2005/8/layout/orgChart1"/>
    <dgm:cxn modelId="{950DF1B0-193E-41C0-A465-E37AE38FB478}" type="presParOf" srcId="{8C35C068-A31F-4866-A09A-D2C209CFD559}" destId="{C83965AD-3EEE-41AD-A57F-1C5675686243}" srcOrd="2" destOrd="0" presId="urn:microsoft.com/office/officeart/2005/8/layout/orgChart1"/>
    <dgm:cxn modelId="{526C084A-25EA-45E3-9608-9A024C440E0F}" type="presParOf" srcId="{8C35C068-A31F-4866-A09A-D2C209CFD559}" destId="{09B8053E-2262-4404-8258-D7BFB2F301D7}" srcOrd="3" destOrd="0" presId="urn:microsoft.com/office/officeart/2005/8/layout/orgChart1"/>
    <dgm:cxn modelId="{CE9C6F69-42D8-4C61-BB08-BF94CE3E3EEF}" type="presParOf" srcId="{09B8053E-2262-4404-8258-D7BFB2F301D7}" destId="{EAF81FDD-432B-48AD-A5C4-5F2A17F16146}" srcOrd="0" destOrd="0" presId="urn:microsoft.com/office/officeart/2005/8/layout/orgChart1"/>
    <dgm:cxn modelId="{AD7A2445-95A2-4829-B9F1-854CE37D3D38}" type="presParOf" srcId="{EAF81FDD-432B-48AD-A5C4-5F2A17F16146}" destId="{C6EEC95E-45D4-4935-B09E-8F8BC0DAAEF9}" srcOrd="0" destOrd="0" presId="urn:microsoft.com/office/officeart/2005/8/layout/orgChart1"/>
    <dgm:cxn modelId="{ED9DAE11-0CF4-4CE3-A9BC-B3B688093C98}" type="presParOf" srcId="{EAF81FDD-432B-48AD-A5C4-5F2A17F16146}" destId="{A43850A6-F0BC-40CB-A8AF-B95479C5D8B3}" srcOrd="1" destOrd="0" presId="urn:microsoft.com/office/officeart/2005/8/layout/orgChart1"/>
    <dgm:cxn modelId="{5BD04AEA-1427-497D-8C51-B84D0F324DAF}" type="presParOf" srcId="{09B8053E-2262-4404-8258-D7BFB2F301D7}" destId="{03D5F37F-267F-422E-9D02-CD6056A052B7}" srcOrd="1" destOrd="0" presId="urn:microsoft.com/office/officeart/2005/8/layout/orgChart1"/>
    <dgm:cxn modelId="{9F038B02-D5D9-47D8-BA2F-75AEC65B2DDB}" type="presParOf" srcId="{09B8053E-2262-4404-8258-D7BFB2F301D7}" destId="{C50EA4EA-AB0B-413B-B252-C801E75CE0A1}" srcOrd="2" destOrd="0" presId="urn:microsoft.com/office/officeart/2005/8/layout/orgChart1"/>
    <dgm:cxn modelId="{6CEB1AD7-14A7-4A17-8754-2FBB885C0BE7}" type="presParOf" srcId="{8C35C068-A31F-4866-A09A-D2C209CFD559}" destId="{A7EBC601-8188-479E-8892-C1859CD0E423}" srcOrd="4" destOrd="0" presId="urn:microsoft.com/office/officeart/2005/8/layout/orgChart1"/>
    <dgm:cxn modelId="{8A3FABE9-0236-4870-863F-DFBC8FA75F13}" type="presParOf" srcId="{8C35C068-A31F-4866-A09A-D2C209CFD559}" destId="{A34DB3E0-318C-4C89-8B80-40CD2C8A8297}" srcOrd="5" destOrd="0" presId="urn:microsoft.com/office/officeart/2005/8/layout/orgChart1"/>
    <dgm:cxn modelId="{2D10D465-917F-43B5-9325-8CC637035DCE}" type="presParOf" srcId="{A34DB3E0-318C-4C89-8B80-40CD2C8A8297}" destId="{2DF0926C-C14E-4CF5-A22C-A8BB7EA31350}" srcOrd="0" destOrd="0" presId="urn:microsoft.com/office/officeart/2005/8/layout/orgChart1"/>
    <dgm:cxn modelId="{376B053C-5C03-420E-9BAA-8493341466B4}" type="presParOf" srcId="{2DF0926C-C14E-4CF5-A22C-A8BB7EA31350}" destId="{656AB28A-5FD2-4A8C-ADD6-C6FA880DC238}" srcOrd="0" destOrd="0" presId="urn:microsoft.com/office/officeart/2005/8/layout/orgChart1"/>
    <dgm:cxn modelId="{01E0FDBF-BB83-4597-9301-91073739F2D0}" type="presParOf" srcId="{2DF0926C-C14E-4CF5-A22C-A8BB7EA31350}" destId="{9430DC92-34A2-4895-8D5A-F33F085072FA}" srcOrd="1" destOrd="0" presId="urn:microsoft.com/office/officeart/2005/8/layout/orgChart1"/>
    <dgm:cxn modelId="{1D96D8A2-F89F-4159-85BB-6FF6558D501B}" type="presParOf" srcId="{A34DB3E0-318C-4C89-8B80-40CD2C8A8297}" destId="{2B83534A-9B11-4407-97A7-66B59F42C981}" srcOrd="1" destOrd="0" presId="urn:microsoft.com/office/officeart/2005/8/layout/orgChart1"/>
    <dgm:cxn modelId="{FECBDD89-D09F-4925-8375-9E6378DF60D3}" type="presParOf" srcId="{A34DB3E0-318C-4C89-8B80-40CD2C8A8297}" destId="{98ACCEB0-38B2-48D2-B369-C074DBCA7736}" srcOrd="2" destOrd="0" presId="urn:microsoft.com/office/officeart/2005/8/layout/orgChart1"/>
    <dgm:cxn modelId="{45D11060-FDA5-4EA2-B7A8-C82031CBBD1E}" type="presParOf" srcId="{C5053112-6C67-4C8F-A38D-65777CD58EED}" destId="{27B8643E-683F-44AB-9ACD-47F8BE70EB9D}" srcOrd="2" destOrd="0" presId="urn:microsoft.com/office/officeart/2005/8/layout/orgChart1"/>
    <dgm:cxn modelId="{D52BCDCC-7807-416B-926C-2AE8EBAEDEED}" type="presParOf" srcId="{C408476D-4C4D-4F86-854D-2894E7F1C1AC}" destId="{B0D0CDD1-C8E8-428D-9820-280FF1B2FAD8}" srcOrd="2" destOrd="0" presId="urn:microsoft.com/office/officeart/2005/8/layout/orgChart1"/>
    <dgm:cxn modelId="{9F394988-91D3-497C-9671-EB31AB129EAB}" type="presParOf" srcId="{C408476D-4C4D-4F86-854D-2894E7F1C1AC}" destId="{64FF7046-D51C-4DD1-AFAC-3C55526D4FDB}" srcOrd="3" destOrd="0" presId="urn:microsoft.com/office/officeart/2005/8/layout/orgChart1"/>
    <dgm:cxn modelId="{AA91B01D-0360-4EDC-9CBD-FC6430F50D31}" type="presParOf" srcId="{64FF7046-D51C-4DD1-AFAC-3C55526D4FDB}" destId="{BCB02FFB-8BA1-44B4-BE6E-B663E4C52D93}" srcOrd="0" destOrd="0" presId="urn:microsoft.com/office/officeart/2005/8/layout/orgChart1"/>
    <dgm:cxn modelId="{492C06CC-E30A-4F63-9B6D-D795D96F66EA}" type="presParOf" srcId="{BCB02FFB-8BA1-44B4-BE6E-B663E4C52D93}" destId="{32E81163-A6CD-45C7-A4DF-5E3AF314EAC6}" srcOrd="0" destOrd="0" presId="urn:microsoft.com/office/officeart/2005/8/layout/orgChart1"/>
    <dgm:cxn modelId="{93B0042E-6B7B-44FB-BDD4-248DDC4CE56E}" type="presParOf" srcId="{BCB02FFB-8BA1-44B4-BE6E-B663E4C52D93}" destId="{91817F6F-33C4-44B5-94DD-A3C931BA6531}" srcOrd="1" destOrd="0" presId="urn:microsoft.com/office/officeart/2005/8/layout/orgChart1"/>
    <dgm:cxn modelId="{D291A87C-4B38-449F-AE35-16D7BE3FF246}" type="presParOf" srcId="{64FF7046-D51C-4DD1-AFAC-3C55526D4FDB}" destId="{7703BA9D-0768-4F78-B56A-E9F1AD82195A}" srcOrd="1" destOrd="0" presId="urn:microsoft.com/office/officeart/2005/8/layout/orgChart1"/>
    <dgm:cxn modelId="{87B875F5-7D93-4E51-BEE4-9B16871C35DF}" type="presParOf" srcId="{64FF7046-D51C-4DD1-AFAC-3C55526D4FDB}" destId="{545FF9B7-3390-495D-9848-0AE0C81C6465}" srcOrd="2" destOrd="0" presId="urn:microsoft.com/office/officeart/2005/8/layout/orgChart1"/>
    <dgm:cxn modelId="{DB36873F-F7AC-4215-94AE-31104DAC63FF}" type="presParOf" srcId="{D60B9F41-273A-4F36-BB0F-D77463A156F8}" destId="{D4304C95-6599-4DC2-BC5A-E5498DEC6DC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43A799-D081-4CAD-956D-92E6E6EA5796}" type="doc">
      <dgm:prSet loTypeId="urn:microsoft.com/office/officeart/2005/8/layout/h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F927120B-7ADA-4BF2-A3C9-A2D98D45F174}">
      <dgm:prSet phldrT="[Metin]"/>
      <dgm:spPr/>
      <dgm:t>
        <a:bodyPr/>
        <a:lstStyle/>
        <a:p>
          <a:r>
            <a:rPr lang="tr-TR" dirty="0"/>
            <a:t>Rehin Alan</a:t>
          </a:r>
        </a:p>
      </dgm:t>
    </dgm:pt>
    <dgm:pt modelId="{EADE3B9B-BE09-47A4-BF82-744E69A0D718}" type="parTrans" cxnId="{B2CC9EA0-50D2-4AB7-9988-7CBCB9D0ED9F}">
      <dgm:prSet/>
      <dgm:spPr/>
      <dgm:t>
        <a:bodyPr/>
        <a:lstStyle/>
        <a:p>
          <a:endParaRPr lang="tr-TR"/>
        </a:p>
      </dgm:t>
    </dgm:pt>
    <dgm:pt modelId="{FD6E2CE1-8B45-4997-AF10-F676FEA96159}" type="sibTrans" cxnId="{B2CC9EA0-50D2-4AB7-9988-7CBCB9D0ED9F}">
      <dgm:prSet/>
      <dgm:spPr/>
      <dgm:t>
        <a:bodyPr/>
        <a:lstStyle/>
        <a:p>
          <a:endParaRPr lang="tr-TR"/>
        </a:p>
      </dgm:t>
    </dgm:pt>
    <dgm:pt modelId="{8FAC7708-77AD-4D3C-B5FA-F3C82DC8EB83}">
      <dgm:prSet phldrT="[Metin]"/>
      <dgm:spPr/>
      <dgm:t>
        <a:bodyPr/>
        <a:lstStyle/>
        <a:p>
          <a:r>
            <a:rPr lang="tr-TR" dirty="0"/>
            <a:t>a) Kredi kuruluşları.</a:t>
          </a:r>
        </a:p>
      </dgm:t>
    </dgm:pt>
    <dgm:pt modelId="{6FD949CF-9570-4C67-91C3-CB689470A003}" type="parTrans" cxnId="{E4D2D010-D505-49D5-A792-4562E528A014}">
      <dgm:prSet/>
      <dgm:spPr/>
      <dgm:t>
        <a:bodyPr/>
        <a:lstStyle/>
        <a:p>
          <a:endParaRPr lang="tr-TR"/>
        </a:p>
      </dgm:t>
    </dgm:pt>
    <dgm:pt modelId="{6BADA586-1748-48E3-99E7-6A3E9512E04F}" type="sibTrans" cxnId="{E4D2D010-D505-49D5-A792-4562E528A014}">
      <dgm:prSet/>
      <dgm:spPr/>
      <dgm:t>
        <a:bodyPr/>
        <a:lstStyle/>
        <a:p>
          <a:endParaRPr lang="tr-TR"/>
        </a:p>
      </dgm:t>
    </dgm:pt>
    <dgm:pt modelId="{2BB1D9D2-827A-4B54-B3C6-EAE305894F94}">
      <dgm:prSet phldrT="[Metin]"/>
      <dgm:spPr/>
      <dgm:t>
        <a:bodyPr/>
        <a:lstStyle/>
        <a:p>
          <a:r>
            <a:rPr lang="tr-TR" dirty="0"/>
            <a:t>Rehin Veren</a:t>
          </a:r>
        </a:p>
      </dgm:t>
    </dgm:pt>
    <dgm:pt modelId="{C6653DA7-2ADC-4E35-ABEC-CBBEE751862E}" type="parTrans" cxnId="{4CC33FA1-E227-422B-91E9-41B62B2C0C4A}">
      <dgm:prSet/>
      <dgm:spPr/>
      <dgm:t>
        <a:bodyPr/>
        <a:lstStyle/>
        <a:p>
          <a:endParaRPr lang="tr-TR"/>
        </a:p>
      </dgm:t>
    </dgm:pt>
    <dgm:pt modelId="{91C9879B-4AD8-4143-B8F5-93136619253A}" type="sibTrans" cxnId="{4CC33FA1-E227-422B-91E9-41B62B2C0C4A}">
      <dgm:prSet/>
      <dgm:spPr/>
      <dgm:t>
        <a:bodyPr/>
        <a:lstStyle/>
        <a:p>
          <a:endParaRPr lang="tr-TR"/>
        </a:p>
      </dgm:t>
    </dgm:pt>
    <dgm:pt modelId="{BE96A597-011F-403F-8289-4B6BD625B997}">
      <dgm:prSet phldrT="[Metin]"/>
      <dgm:spPr/>
      <dgm:t>
        <a:bodyPr/>
        <a:lstStyle/>
        <a:p>
          <a:r>
            <a:rPr lang="tr-TR" dirty="0"/>
            <a:t>a) Tacir.</a:t>
          </a:r>
        </a:p>
      </dgm:t>
    </dgm:pt>
    <dgm:pt modelId="{50AA894B-DEB1-4D8B-ACE6-CDC33F4FFCDB}" type="parTrans" cxnId="{460E9B3E-71DF-445C-8131-F4F11104A636}">
      <dgm:prSet/>
      <dgm:spPr/>
      <dgm:t>
        <a:bodyPr/>
        <a:lstStyle/>
        <a:p>
          <a:endParaRPr lang="tr-TR"/>
        </a:p>
      </dgm:t>
    </dgm:pt>
    <dgm:pt modelId="{DCAAF7AF-570B-4A86-B1E8-7356690BC9CC}" type="sibTrans" cxnId="{460E9B3E-71DF-445C-8131-F4F11104A636}">
      <dgm:prSet/>
      <dgm:spPr/>
      <dgm:t>
        <a:bodyPr/>
        <a:lstStyle/>
        <a:p>
          <a:endParaRPr lang="tr-TR"/>
        </a:p>
      </dgm:t>
    </dgm:pt>
    <dgm:pt modelId="{377B7C80-16C9-4797-8EC5-5CF191068AA9}">
      <dgm:prSet/>
      <dgm:spPr/>
      <dgm:t>
        <a:bodyPr/>
        <a:lstStyle/>
        <a:p>
          <a:r>
            <a:rPr lang="tr-TR" dirty="0"/>
            <a:t>b) Tacir.</a:t>
          </a:r>
        </a:p>
      </dgm:t>
    </dgm:pt>
    <dgm:pt modelId="{DF907022-5787-4EEA-81DF-3F7BED1E85EB}" type="parTrans" cxnId="{328433E7-0012-4CB9-8C08-4F47364F2257}">
      <dgm:prSet/>
      <dgm:spPr/>
      <dgm:t>
        <a:bodyPr/>
        <a:lstStyle/>
        <a:p>
          <a:endParaRPr lang="tr-TR"/>
        </a:p>
      </dgm:t>
    </dgm:pt>
    <dgm:pt modelId="{CDFA0400-5F96-4811-939B-03F763D0BD1A}" type="sibTrans" cxnId="{328433E7-0012-4CB9-8C08-4F47364F2257}">
      <dgm:prSet/>
      <dgm:spPr/>
      <dgm:t>
        <a:bodyPr/>
        <a:lstStyle/>
        <a:p>
          <a:endParaRPr lang="tr-TR"/>
        </a:p>
      </dgm:t>
    </dgm:pt>
    <dgm:pt modelId="{7D8755FB-E085-4285-8C0C-2AEF788EBC8C}">
      <dgm:prSet/>
      <dgm:spPr/>
      <dgm:t>
        <a:bodyPr/>
        <a:lstStyle/>
        <a:p>
          <a:r>
            <a:rPr lang="tr-TR" dirty="0"/>
            <a:t>c) Esnaf.</a:t>
          </a:r>
        </a:p>
      </dgm:t>
    </dgm:pt>
    <dgm:pt modelId="{2F2A5196-2437-4EC3-9CB5-DA7CA100206A}" type="parTrans" cxnId="{1E264EEB-C8BD-4609-B318-91BD5B4B98E2}">
      <dgm:prSet/>
      <dgm:spPr/>
      <dgm:t>
        <a:bodyPr/>
        <a:lstStyle/>
        <a:p>
          <a:endParaRPr lang="tr-TR"/>
        </a:p>
      </dgm:t>
    </dgm:pt>
    <dgm:pt modelId="{2DD19653-8A6C-4610-8558-F21D7B15B519}" type="sibTrans" cxnId="{1E264EEB-C8BD-4609-B318-91BD5B4B98E2}">
      <dgm:prSet/>
      <dgm:spPr/>
      <dgm:t>
        <a:bodyPr/>
        <a:lstStyle/>
        <a:p>
          <a:endParaRPr lang="tr-TR"/>
        </a:p>
      </dgm:t>
    </dgm:pt>
    <dgm:pt modelId="{C038DF21-3BFD-4A19-ABA7-30486B99F41E}">
      <dgm:prSet/>
      <dgm:spPr/>
      <dgm:t>
        <a:bodyPr/>
        <a:lstStyle/>
        <a:p>
          <a:r>
            <a:rPr lang="tr-TR" dirty="0"/>
            <a:t>b) Esnaf.</a:t>
          </a:r>
        </a:p>
      </dgm:t>
    </dgm:pt>
    <dgm:pt modelId="{77D1523A-0116-4AB7-8262-3C27C30DCEAF}" type="parTrans" cxnId="{3280B718-5FD5-441C-923B-E66DD8BE5F20}">
      <dgm:prSet/>
      <dgm:spPr/>
      <dgm:t>
        <a:bodyPr/>
        <a:lstStyle/>
        <a:p>
          <a:endParaRPr lang="tr-TR"/>
        </a:p>
      </dgm:t>
    </dgm:pt>
    <dgm:pt modelId="{53D022FB-04A4-4A92-A54F-1D13BE8DD69E}" type="sibTrans" cxnId="{3280B718-5FD5-441C-923B-E66DD8BE5F20}">
      <dgm:prSet/>
      <dgm:spPr/>
      <dgm:t>
        <a:bodyPr/>
        <a:lstStyle/>
        <a:p>
          <a:endParaRPr lang="tr-TR"/>
        </a:p>
      </dgm:t>
    </dgm:pt>
    <dgm:pt modelId="{46ABBF80-704A-4B4B-84DF-179D3327404C}">
      <dgm:prSet/>
      <dgm:spPr/>
      <dgm:t>
        <a:bodyPr/>
        <a:lstStyle/>
        <a:p>
          <a:r>
            <a:rPr lang="tr-TR" dirty="0"/>
            <a:t>c) Çiftçi.</a:t>
          </a:r>
        </a:p>
      </dgm:t>
    </dgm:pt>
    <dgm:pt modelId="{B8072A3C-F05D-4C6C-B78D-46B98FFD6631}" type="parTrans" cxnId="{4534AF2F-3686-4ECF-B3B8-8C518C9AFC2A}">
      <dgm:prSet/>
      <dgm:spPr/>
      <dgm:t>
        <a:bodyPr/>
        <a:lstStyle/>
        <a:p>
          <a:endParaRPr lang="tr-TR"/>
        </a:p>
      </dgm:t>
    </dgm:pt>
    <dgm:pt modelId="{CDE29FB4-6651-4322-9D9E-CABEB3CB62BE}" type="sibTrans" cxnId="{4534AF2F-3686-4ECF-B3B8-8C518C9AFC2A}">
      <dgm:prSet/>
      <dgm:spPr/>
      <dgm:t>
        <a:bodyPr/>
        <a:lstStyle/>
        <a:p>
          <a:endParaRPr lang="tr-TR"/>
        </a:p>
      </dgm:t>
    </dgm:pt>
    <dgm:pt modelId="{54F68401-C4DB-48BF-A0EF-45454B154F9C}">
      <dgm:prSet/>
      <dgm:spPr/>
      <dgm:t>
        <a:bodyPr/>
        <a:lstStyle/>
        <a:p>
          <a:r>
            <a:rPr lang="tr-TR" dirty="0"/>
            <a:t>ç) Üretici Örgütü. </a:t>
          </a:r>
        </a:p>
      </dgm:t>
    </dgm:pt>
    <dgm:pt modelId="{A72ADF2B-8779-4B9D-B9D4-D2943EAB125E}" type="parTrans" cxnId="{591F4C00-29B9-410E-B6B8-73074C673B25}">
      <dgm:prSet/>
      <dgm:spPr/>
      <dgm:t>
        <a:bodyPr/>
        <a:lstStyle/>
        <a:p>
          <a:endParaRPr lang="tr-TR"/>
        </a:p>
      </dgm:t>
    </dgm:pt>
    <dgm:pt modelId="{8693AA07-350D-44F0-8E88-CC2B27BCB661}" type="sibTrans" cxnId="{591F4C00-29B9-410E-B6B8-73074C673B25}">
      <dgm:prSet/>
      <dgm:spPr/>
      <dgm:t>
        <a:bodyPr/>
        <a:lstStyle/>
        <a:p>
          <a:endParaRPr lang="tr-TR"/>
        </a:p>
      </dgm:t>
    </dgm:pt>
    <dgm:pt modelId="{5316E9C2-0180-48A6-8834-6D706BD9D37C}">
      <dgm:prSet/>
      <dgm:spPr/>
      <dgm:t>
        <a:bodyPr/>
        <a:lstStyle/>
        <a:p>
          <a:r>
            <a:rPr lang="tr-TR" dirty="0"/>
            <a:t>d) Serbest Meslek Erbabı.</a:t>
          </a:r>
        </a:p>
      </dgm:t>
    </dgm:pt>
    <dgm:pt modelId="{16CAFF98-2050-4ED1-AAAD-AEC452B977A9}" type="parTrans" cxnId="{20B83B2C-97DD-4367-B633-CFAD2130B186}">
      <dgm:prSet/>
      <dgm:spPr/>
      <dgm:t>
        <a:bodyPr/>
        <a:lstStyle/>
        <a:p>
          <a:endParaRPr lang="tr-TR"/>
        </a:p>
      </dgm:t>
    </dgm:pt>
    <dgm:pt modelId="{DD3C8118-B7F2-4891-BD0F-D8CB9E69598A}" type="sibTrans" cxnId="{20B83B2C-97DD-4367-B633-CFAD2130B186}">
      <dgm:prSet/>
      <dgm:spPr/>
      <dgm:t>
        <a:bodyPr/>
        <a:lstStyle/>
        <a:p>
          <a:endParaRPr lang="tr-TR"/>
        </a:p>
      </dgm:t>
    </dgm:pt>
    <dgm:pt modelId="{A3D13756-5E6F-421A-80A9-577581742082}" type="pres">
      <dgm:prSet presAssocID="{0C43A799-D081-4CAD-956D-92E6E6EA5796}" presName="Name0" presStyleCnt="0">
        <dgm:presLayoutVars>
          <dgm:dir/>
          <dgm:animLvl val="lvl"/>
          <dgm:resizeHandles val="exact"/>
        </dgm:presLayoutVars>
      </dgm:prSet>
      <dgm:spPr/>
    </dgm:pt>
    <dgm:pt modelId="{DCA29A0D-8480-4E6B-A260-DFE65A82D735}" type="pres">
      <dgm:prSet presAssocID="{F927120B-7ADA-4BF2-A3C9-A2D98D45F174}" presName="composite" presStyleCnt="0"/>
      <dgm:spPr/>
    </dgm:pt>
    <dgm:pt modelId="{CFA874C4-5E9A-45F6-8A30-5F0CFA0D6237}" type="pres">
      <dgm:prSet presAssocID="{F927120B-7ADA-4BF2-A3C9-A2D98D45F17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B94A1CC3-4AFA-4112-8A40-8C8AF79FE9E2}" type="pres">
      <dgm:prSet presAssocID="{F927120B-7ADA-4BF2-A3C9-A2D98D45F174}" presName="desTx" presStyleLbl="alignAccFollowNode1" presStyleIdx="0" presStyleCnt="2">
        <dgm:presLayoutVars>
          <dgm:bulletEnabled val="1"/>
        </dgm:presLayoutVars>
      </dgm:prSet>
      <dgm:spPr/>
    </dgm:pt>
    <dgm:pt modelId="{5C10F213-6512-45D8-8330-5CF3FA8823AC}" type="pres">
      <dgm:prSet presAssocID="{FD6E2CE1-8B45-4997-AF10-F676FEA96159}" presName="space" presStyleCnt="0"/>
      <dgm:spPr/>
    </dgm:pt>
    <dgm:pt modelId="{F7BD5B15-8620-42D5-85B9-A0A823EE74B2}" type="pres">
      <dgm:prSet presAssocID="{2BB1D9D2-827A-4B54-B3C6-EAE305894F94}" presName="composite" presStyleCnt="0"/>
      <dgm:spPr/>
    </dgm:pt>
    <dgm:pt modelId="{8C794401-B782-4913-B93D-344B78DE5B9F}" type="pres">
      <dgm:prSet presAssocID="{2BB1D9D2-827A-4B54-B3C6-EAE305894F9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63B58CA8-FBC2-4C76-B2F0-23CF73A9E90A}" type="pres">
      <dgm:prSet presAssocID="{2BB1D9D2-827A-4B54-B3C6-EAE305894F94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591F4C00-29B9-410E-B6B8-73074C673B25}" srcId="{2BB1D9D2-827A-4B54-B3C6-EAE305894F94}" destId="{54F68401-C4DB-48BF-A0EF-45454B154F9C}" srcOrd="3" destOrd="0" parTransId="{A72ADF2B-8779-4B9D-B9D4-D2943EAB125E}" sibTransId="{8693AA07-350D-44F0-8E88-CC2B27BCB661}"/>
    <dgm:cxn modelId="{E4D2D010-D505-49D5-A792-4562E528A014}" srcId="{F927120B-7ADA-4BF2-A3C9-A2D98D45F174}" destId="{8FAC7708-77AD-4D3C-B5FA-F3C82DC8EB83}" srcOrd="0" destOrd="0" parTransId="{6FD949CF-9570-4C67-91C3-CB689470A003}" sibTransId="{6BADA586-1748-48E3-99E7-6A3E9512E04F}"/>
    <dgm:cxn modelId="{3280B718-5FD5-441C-923B-E66DD8BE5F20}" srcId="{2BB1D9D2-827A-4B54-B3C6-EAE305894F94}" destId="{C038DF21-3BFD-4A19-ABA7-30486B99F41E}" srcOrd="1" destOrd="0" parTransId="{77D1523A-0116-4AB7-8262-3C27C30DCEAF}" sibTransId="{53D022FB-04A4-4A92-A54F-1D13BE8DD69E}"/>
    <dgm:cxn modelId="{20B83B2C-97DD-4367-B633-CFAD2130B186}" srcId="{2BB1D9D2-827A-4B54-B3C6-EAE305894F94}" destId="{5316E9C2-0180-48A6-8834-6D706BD9D37C}" srcOrd="4" destOrd="0" parTransId="{16CAFF98-2050-4ED1-AAAD-AEC452B977A9}" sibTransId="{DD3C8118-B7F2-4891-BD0F-D8CB9E69598A}"/>
    <dgm:cxn modelId="{B856832C-513F-445D-BC5C-957142CF4732}" type="presOf" srcId="{8FAC7708-77AD-4D3C-B5FA-F3C82DC8EB83}" destId="{B94A1CC3-4AFA-4112-8A40-8C8AF79FE9E2}" srcOrd="0" destOrd="0" presId="urn:microsoft.com/office/officeart/2005/8/layout/hList1"/>
    <dgm:cxn modelId="{E1A5532D-CD07-487D-938A-464AEB83CA46}" type="presOf" srcId="{54F68401-C4DB-48BF-A0EF-45454B154F9C}" destId="{63B58CA8-FBC2-4C76-B2F0-23CF73A9E90A}" srcOrd="0" destOrd="3" presId="urn:microsoft.com/office/officeart/2005/8/layout/hList1"/>
    <dgm:cxn modelId="{4534AF2F-3686-4ECF-B3B8-8C518C9AFC2A}" srcId="{2BB1D9D2-827A-4B54-B3C6-EAE305894F94}" destId="{46ABBF80-704A-4B4B-84DF-179D3327404C}" srcOrd="2" destOrd="0" parTransId="{B8072A3C-F05D-4C6C-B78D-46B98FFD6631}" sibTransId="{CDE29FB4-6651-4322-9D9E-CABEB3CB62BE}"/>
    <dgm:cxn modelId="{460E9B3E-71DF-445C-8131-F4F11104A636}" srcId="{2BB1D9D2-827A-4B54-B3C6-EAE305894F94}" destId="{BE96A597-011F-403F-8289-4B6BD625B997}" srcOrd="0" destOrd="0" parTransId="{50AA894B-DEB1-4D8B-ACE6-CDC33F4FFCDB}" sibTransId="{DCAAF7AF-570B-4A86-B1E8-7356690BC9CC}"/>
    <dgm:cxn modelId="{23426765-93D4-4899-8773-B4016D31717D}" type="presOf" srcId="{46ABBF80-704A-4B4B-84DF-179D3327404C}" destId="{63B58CA8-FBC2-4C76-B2F0-23CF73A9E90A}" srcOrd="0" destOrd="2" presId="urn:microsoft.com/office/officeart/2005/8/layout/hList1"/>
    <dgm:cxn modelId="{8C3D8667-5330-4546-99CE-144418EBC09A}" type="presOf" srcId="{0C43A799-D081-4CAD-956D-92E6E6EA5796}" destId="{A3D13756-5E6F-421A-80A9-577581742082}" srcOrd="0" destOrd="0" presId="urn:microsoft.com/office/officeart/2005/8/layout/hList1"/>
    <dgm:cxn modelId="{CE775078-CCCA-4864-B130-85D7E3DB02E0}" type="presOf" srcId="{5316E9C2-0180-48A6-8834-6D706BD9D37C}" destId="{63B58CA8-FBC2-4C76-B2F0-23CF73A9E90A}" srcOrd="0" destOrd="4" presId="urn:microsoft.com/office/officeart/2005/8/layout/hList1"/>
    <dgm:cxn modelId="{C5316E7E-BC39-4C72-9438-B13A4B4D76D1}" type="presOf" srcId="{BE96A597-011F-403F-8289-4B6BD625B997}" destId="{63B58CA8-FBC2-4C76-B2F0-23CF73A9E90A}" srcOrd="0" destOrd="0" presId="urn:microsoft.com/office/officeart/2005/8/layout/hList1"/>
    <dgm:cxn modelId="{F6D2E38B-6476-4165-82EE-226CC0D9C82D}" type="presOf" srcId="{7D8755FB-E085-4285-8C0C-2AEF788EBC8C}" destId="{B94A1CC3-4AFA-4112-8A40-8C8AF79FE9E2}" srcOrd="0" destOrd="2" presId="urn:microsoft.com/office/officeart/2005/8/layout/hList1"/>
    <dgm:cxn modelId="{B2CC9EA0-50D2-4AB7-9988-7CBCB9D0ED9F}" srcId="{0C43A799-D081-4CAD-956D-92E6E6EA5796}" destId="{F927120B-7ADA-4BF2-A3C9-A2D98D45F174}" srcOrd="0" destOrd="0" parTransId="{EADE3B9B-BE09-47A4-BF82-744E69A0D718}" sibTransId="{FD6E2CE1-8B45-4997-AF10-F676FEA96159}"/>
    <dgm:cxn modelId="{4CC33FA1-E227-422B-91E9-41B62B2C0C4A}" srcId="{0C43A799-D081-4CAD-956D-92E6E6EA5796}" destId="{2BB1D9D2-827A-4B54-B3C6-EAE305894F94}" srcOrd="1" destOrd="0" parTransId="{C6653DA7-2ADC-4E35-ABEC-CBBEE751862E}" sibTransId="{91C9879B-4AD8-4143-B8F5-93136619253A}"/>
    <dgm:cxn modelId="{C6662EB1-2AFB-45BC-8B7B-42E16AE23D9A}" type="presOf" srcId="{2BB1D9D2-827A-4B54-B3C6-EAE305894F94}" destId="{8C794401-B782-4913-B93D-344B78DE5B9F}" srcOrd="0" destOrd="0" presId="urn:microsoft.com/office/officeart/2005/8/layout/hList1"/>
    <dgm:cxn modelId="{912520D0-5B34-43EF-90C8-5207980A3FEE}" type="presOf" srcId="{377B7C80-16C9-4797-8EC5-5CF191068AA9}" destId="{B94A1CC3-4AFA-4112-8A40-8C8AF79FE9E2}" srcOrd="0" destOrd="1" presId="urn:microsoft.com/office/officeart/2005/8/layout/hList1"/>
    <dgm:cxn modelId="{29C155D2-0E99-44E6-B6F1-79AD4AAD1A77}" type="presOf" srcId="{F927120B-7ADA-4BF2-A3C9-A2D98D45F174}" destId="{CFA874C4-5E9A-45F6-8A30-5F0CFA0D6237}" srcOrd="0" destOrd="0" presId="urn:microsoft.com/office/officeart/2005/8/layout/hList1"/>
    <dgm:cxn modelId="{328433E7-0012-4CB9-8C08-4F47364F2257}" srcId="{F927120B-7ADA-4BF2-A3C9-A2D98D45F174}" destId="{377B7C80-16C9-4797-8EC5-5CF191068AA9}" srcOrd="1" destOrd="0" parTransId="{DF907022-5787-4EEA-81DF-3F7BED1E85EB}" sibTransId="{CDFA0400-5F96-4811-939B-03F763D0BD1A}"/>
    <dgm:cxn modelId="{8A99E7E7-89AE-4520-854B-02E54A753E6D}" type="presOf" srcId="{C038DF21-3BFD-4A19-ABA7-30486B99F41E}" destId="{63B58CA8-FBC2-4C76-B2F0-23CF73A9E90A}" srcOrd="0" destOrd="1" presId="urn:microsoft.com/office/officeart/2005/8/layout/hList1"/>
    <dgm:cxn modelId="{1E264EEB-C8BD-4609-B318-91BD5B4B98E2}" srcId="{F927120B-7ADA-4BF2-A3C9-A2D98D45F174}" destId="{7D8755FB-E085-4285-8C0C-2AEF788EBC8C}" srcOrd="2" destOrd="0" parTransId="{2F2A5196-2437-4EC3-9CB5-DA7CA100206A}" sibTransId="{2DD19653-8A6C-4610-8558-F21D7B15B519}"/>
    <dgm:cxn modelId="{F3AE182B-11FE-4979-8991-7A2286D77AC0}" type="presParOf" srcId="{A3D13756-5E6F-421A-80A9-577581742082}" destId="{DCA29A0D-8480-4E6B-A260-DFE65A82D735}" srcOrd="0" destOrd="0" presId="urn:microsoft.com/office/officeart/2005/8/layout/hList1"/>
    <dgm:cxn modelId="{E68B720A-C31A-4B2A-8E35-B067DD051056}" type="presParOf" srcId="{DCA29A0D-8480-4E6B-A260-DFE65A82D735}" destId="{CFA874C4-5E9A-45F6-8A30-5F0CFA0D6237}" srcOrd="0" destOrd="0" presId="urn:microsoft.com/office/officeart/2005/8/layout/hList1"/>
    <dgm:cxn modelId="{9A6EF5AC-4FEA-43D4-A201-94A07FCCCB07}" type="presParOf" srcId="{DCA29A0D-8480-4E6B-A260-DFE65A82D735}" destId="{B94A1CC3-4AFA-4112-8A40-8C8AF79FE9E2}" srcOrd="1" destOrd="0" presId="urn:microsoft.com/office/officeart/2005/8/layout/hList1"/>
    <dgm:cxn modelId="{81325939-781F-44D1-9F40-05E8F6B8FE59}" type="presParOf" srcId="{A3D13756-5E6F-421A-80A9-577581742082}" destId="{5C10F213-6512-45D8-8330-5CF3FA8823AC}" srcOrd="1" destOrd="0" presId="urn:microsoft.com/office/officeart/2005/8/layout/hList1"/>
    <dgm:cxn modelId="{BF0CF3F7-4BFD-4006-94EA-268926E599B1}" type="presParOf" srcId="{A3D13756-5E6F-421A-80A9-577581742082}" destId="{F7BD5B15-8620-42D5-85B9-A0A823EE74B2}" srcOrd="2" destOrd="0" presId="urn:microsoft.com/office/officeart/2005/8/layout/hList1"/>
    <dgm:cxn modelId="{7C889816-2A24-43C1-8D6C-E35D4C1434F2}" type="presParOf" srcId="{F7BD5B15-8620-42D5-85B9-A0A823EE74B2}" destId="{8C794401-B782-4913-B93D-344B78DE5B9F}" srcOrd="0" destOrd="0" presId="urn:microsoft.com/office/officeart/2005/8/layout/hList1"/>
    <dgm:cxn modelId="{CAB3975F-69D2-4B7F-AB59-78E288127FAD}" type="presParOf" srcId="{F7BD5B15-8620-42D5-85B9-A0A823EE74B2}" destId="{63B58CA8-FBC2-4C76-B2F0-23CF73A9E90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75A4C0-E0A0-46EA-A803-377F2954042B}" type="doc">
      <dgm:prSet loTypeId="urn:microsoft.com/office/officeart/2005/8/layout/arrow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3992845C-E7D1-4F83-A8AD-ACD86C240238}">
      <dgm:prSet phldrT="[Metin]"/>
      <dgm:spPr/>
      <dgm:t>
        <a:bodyPr/>
        <a:lstStyle/>
        <a:p>
          <a:r>
            <a:rPr lang="tr-TR" dirty="0"/>
            <a:t>Rehin Alan: Kredi Kuruluşu</a:t>
          </a:r>
        </a:p>
      </dgm:t>
    </dgm:pt>
    <dgm:pt modelId="{869FF02F-FAA3-4C9C-8FBD-6817CE568093}" type="parTrans" cxnId="{7773CAD7-2160-466A-8E96-3DFE0D0ED114}">
      <dgm:prSet/>
      <dgm:spPr/>
      <dgm:t>
        <a:bodyPr/>
        <a:lstStyle/>
        <a:p>
          <a:endParaRPr lang="tr-TR"/>
        </a:p>
      </dgm:t>
    </dgm:pt>
    <dgm:pt modelId="{47E6DF4E-4DDB-4024-B0F9-7538E527EDC0}" type="sibTrans" cxnId="{7773CAD7-2160-466A-8E96-3DFE0D0ED114}">
      <dgm:prSet/>
      <dgm:spPr/>
      <dgm:t>
        <a:bodyPr/>
        <a:lstStyle/>
        <a:p>
          <a:endParaRPr lang="tr-TR"/>
        </a:p>
      </dgm:t>
    </dgm:pt>
    <dgm:pt modelId="{5A3160B5-1669-46C8-AC59-C699836A0A98}">
      <dgm:prSet phldrT="[Metin]"/>
      <dgm:spPr/>
      <dgm:t>
        <a:bodyPr/>
        <a:lstStyle/>
        <a:p>
          <a:r>
            <a:rPr lang="tr-TR" dirty="0"/>
            <a:t>Rehin Veren:</a:t>
          </a:r>
        </a:p>
        <a:p>
          <a:r>
            <a:rPr lang="tr-TR" dirty="0"/>
            <a:t>tacir, </a:t>
          </a:r>
        </a:p>
        <a:p>
          <a:r>
            <a:rPr lang="tr-TR" dirty="0"/>
            <a:t>esnaf,</a:t>
          </a:r>
        </a:p>
        <a:p>
          <a:r>
            <a:rPr lang="tr-TR" dirty="0"/>
            <a:t> çiftçi, </a:t>
          </a:r>
        </a:p>
        <a:p>
          <a:r>
            <a:rPr lang="tr-TR" dirty="0"/>
            <a:t>üretici örgütü veya </a:t>
          </a:r>
        </a:p>
        <a:p>
          <a:r>
            <a:rPr lang="tr-TR" dirty="0"/>
            <a:t>serbest meslek </a:t>
          </a:r>
        </a:p>
      </dgm:t>
    </dgm:pt>
    <dgm:pt modelId="{87389099-1C1C-4A44-BA84-5F6099C2EC4B}" type="sibTrans" cxnId="{561B5850-4F96-404E-8105-47BC8DC714DD}">
      <dgm:prSet/>
      <dgm:spPr/>
      <dgm:t>
        <a:bodyPr/>
        <a:lstStyle/>
        <a:p>
          <a:endParaRPr lang="tr-TR"/>
        </a:p>
      </dgm:t>
    </dgm:pt>
    <dgm:pt modelId="{591F3FF2-CABF-406C-B247-4DAAF7C81410}" type="parTrans" cxnId="{561B5850-4F96-404E-8105-47BC8DC714DD}">
      <dgm:prSet/>
      <dgm:spPr/>
      <dgm:t>
        <a:bodyPr/>
        <a:lstStyle/>
        <a:p>
          <a:endParaRPr lang="tr-TR"/>
        </a:p>
      </dgm:t>
    </dgm:pt>
    <dgm:pt modelId="{2B01CF7A-609C-4AE1-8E18-FA35615FB5AF}" type="pres">
      <dgm:prSet presAssocID="{AB75A4C0-E0A0-46EA-A803-377F2954042B}" presName="diagram" presStyleCnt="0">
        <dgm:presLayoutVars>
          <dgm:dir/>
          <dgm:resizeHandles val="exact"/>
        </dgm:presLayoutVars>
      </dgm:prSet>
      <dgm:spPr/>
    </dgm:pt>
    <dgm:pt modelId="{EDBB0FEC-C590-4472-B80A-4ACDA1520031}" type="pres">
      <dgm:prSet presAssocID="{3992845C-E7D1-4F83-A8AD-ACD86C240238}" presName="arrow" presStyleLbl="node1" presStyleIdx="0" presStyleCnt="2">
        <dgm:presLayoutVars>
          <dgm:bulletEnabled val="1"/>
        </dgm:presLayoutVars>
      </dgm:prSet>
      <dgm:spPr/>
    </dgm:pt>
    <dgm:pt modelId="{6CF3361C-FEF6-4FF0-9564-072F9D1261AB}" type="pres">
      <dgm:prSet presAssocID="{5A3160B5-1669-46C8-AC59-C699836A0A98}" presName="arrow" presStyleLbl="node1" presStyleIdx="1" presStyleCnt="2">
        <dgm:presLayoutVars>
          <dgm:bulletEnabled val="1"/>
        </dgm:presLayoutVars>
      </dgm:prSet>
      <dgm:spPr/>
    </dgm:pt>
  </dgm:ptLst>
  <dgm:cxnLst>
    <dgm:cxn modelId="{561B5850-4F96-404E-8105-47BC8DC714DD}" srcId="{AB75A4C0-E0A0-46EA-A803-377F2954042B}" destId="{5A3160B5-1669-46C8-AC59-C699836A0A98}" srcOrd="1" destOrd="0" parTransId="{591F3FF2-CABF-406C-B247-4DAAF7C81410}" sibTransId="{87389099-1C1C-4A44-BA84-5F6099C2EC4B}"/>
    <dgm:cxn modelId="{4F15C182-4221-41CA-B371-E85DB710999B}" type="presOf" srcId="{3992845C-E7D1-4F83-A8AD-ACD86C240238}" destId="{EDBB0FEC-C590-4472-B80A-4ACDA1520031}" srcOrd="0" destOrd="0" presId="urn:microsoft.com/office/officeart/2005/8/layout/arrow5"/>
    <dgm:cxn modelId="{FB418A92-8776-4E01-AA2B-72CFEA5B5EF9}" type="presOf" srcId="{AB75A4C0-E0A0-46EA-A803-377F2954042B}" destId="{2B01CF7A-609C-4AE1-8E18-FA35615FB5AF}" srcOrd="0" destOrd="0" presId="urn:microsoft.com/office/officeart/2005/8/layout/arrow5"/>
    <dgm:cxn modelId="{7773CAD7-2160-466A-8E96-3DFE0D0ED114}" srcId="{AB75A4C0-E0A0-46EA-A803-377F2954042B}" destId="{3992845C-E7D1-4F83-A8AD-ACD86C240238}" srcOrd="0" destOrd="0" parTransId="{869FF02F-FAA3-4C9C-8FBD-6817CE568093}" sibTransId="{47E6DF4E-4DDB-4024-B0F9-7538E527EDC0}"/>
    <dgm:cxn modelId="{346705DF-A7D3-4CB1-BDF8-10DF5876A88D}" type="presOf" srcId="{5A3160B5-1669-46C8-AC59-C699836A0A98}" destId="{6CF3361C-FEF6-4FF0-9564-072F9D1261AB}" srcOrd="0" destOrd="0" presId="urn:microsoft.com/office/officeart/2005/8/layout/arrow5"/>
    <dgm:cxn modelId="{8B25314B-7EBC-4AFD-A0B8-01C372DF424C}" type="presParOf" srcId="{2B01CF7A-609C-4AE1-8E18-FA35615FB5AF}" destId="{EDBB0FEC-C590-4472-B80A-4ACDA1520031}" srcOrd="0" destOrd="0" presId="urn:microsoft.com/office/officeart/2005/8/layout/arrow5"/>
    <dgm:cxn modelId="{34D9AB50-5B81-49DF-9DA3-337195173A21}" type="presParOf" srcId="{2B01CF7A-609C-4AE1-8E18-FA35615FB5AF}" destId="{6CF3361C-FEF6-4FF0-9564-072F9D1261AB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5D2230-193B-4D1B-BA6E-95810EDFD5CF}" type="doc">
      <dgm:prSet loTypeId="urn:microsoft.com/office/officeart/2005/8/layout/arrow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D57BA2F4-A5C5-4D31-BC77-FE9C5E2688A2}">
      <dgm:prSet phldrT="[Metin]"/>
      <dgm:spPr/>
      <dgm:t>
        <a:bodyPr/>
        <a:lstStyle/>
        <a:p>
          <a:r>
            <a:rPr lang="tr-TR" dirty="0"/>
            <a:t>Rehin Alacaklısı Esnaf</a:t>
          </a:r>
        </a:p>
      </dgm:t>
    </dgm:pt>
    <dgm:pt modelId="{03103950-4FB1-4ACA-906D-7859EA3A5FB9}" type="parTrans" cxnId="{AB3E170A-BA3D-4BB6-BE5A-CA9B8789A9D0}">
      <dgm:prSet/>
      <dgm:spPr/>
      <dgm:t>
        <a:bodyPr/>
        <a:lstStyle/>
        <a:p>
          <a:endParaRPr lang="tr-TR"/>
        </a:p>
      </dgm:t>
    </dgm:pt>
    <dgm:pt modelId="{A8707C49-D107-40FD-B2FF-BA718B3C073E}" type="sibTrans" cxnId="{AB3E170A-BA3D-4BB6-BE5A-CA9B8789A9D0}">
      <dgm:prSet/>
      <dgm:spPr/>
      <dgm:t>
        <a:bodyPr/>
        <a:lstStyle/>
        <a:p>
          <a:endParaRPr lang="tr-TR"/>
        </a:p>
      </dgm:t>
    </dgm:pt>
    <dgm:pt modelId="{49317F69-3D22-4B7C-8729-B51097C173C3}">
      <dgm:prSet phldrT="[Metin]"/>
      <dgm:spPr/>
      <dgm:t>
        <a:bodyPr/>
        <a:lstStyle/>
        <a:p>
          <a:r>
            <a:rPr lang="tr-TR" dirty="0"/>
            <a:t>Rehin Veren</a:t>
          </a:r>
        </a:p>
        <a:p>
          <a:r>
            <a:rPr lang="tr-TR" dirty="0"/>
            <a:t>Tacir</a:t>
          </a:r>
        </a:p>
        <a:p>
          <a:r>
            <a:rPr lang="tr-TR" dirty="0"/>
            <a:t>Esnaf</a:t>
          </a:r>
        </a:p>
      </dgm:t>
    </dgm:pt>
    <dgm:pt modelId="{14A259B7-A51F-4D3F-88DC-FD99C823288D}" type="parTrans" cxnId="{DEB8BFA9-9A90-4112-991D-191B551A4B58}">
      <dgm:prSet/>
      <dgm:spPr/>
      <dgm:t>
        <a:bodyPr/>
        <a:lstStyle/>
        <a:p>
          <a:endParaRPr lang="tr-TR"/>
        </a:p>
      </dgm:t>
    </dgm:pt>
    <dgm:pt modelId="{AA2BC298-BE03-476B-8D40-32F8D3CCD5F5}" type="sibTrans" cxnId="{DEB8BFA9-9A90-4112-991D-191B551A4B58}">
      <dgm:prSet/>
      <dgm:spPr/>
      <dgm:t>
        <a:bodyPr/>
        <a:lstStyle/>
        <a:p>
          <a:endParaRPr lang="tr-TR"/>
        </a:p>
      </dgm:t>
    </dgm:pt>
    <dgm:pt modelId="{C0FCC01F-87CE-42BC-AF57-4B45D8876930}" type="pres">
      <dgm:prSet presAssocID="{625D2230-193B-4D1B-BA6E-95810EDFD5CF}" presName="diagram" presStyleCnt="0">
        <dgm:presLayoutVars>
          <dgm:dir/>
          <dgm:resizeHandles val="exact"/>
        </dgm:presLayoutVars>
      </dgm:prSet>
      <dgm:spPr/>
    </dgm:pt>
    <dgm:pt modelId="{7E9206B8-CC57-4516-918C-DD94901124E8}" type="pres">
      <dgm:prSet presAssocID="{D57BA2F4-A5C5-4D31-BC77-FE9C5E2688A2}" presName="arrow" presStyleLbl="node1" presStyleIdx="0" presStyleCnt="2">
        <dgm:presLayoutVars>
          <dgm:bulletEnabled val="1"/>
        </dgm:presLayoutVars>
      </dgm:prSet>
      <dgm:spPr/>
    </dgm:pt>
    <dgm:pt modelId="{42AA8FAC-3981-4D95-B4AF-358D7D705764}" type="pres">
      <dgm:prSet presAssocID="{49317F69-3D22-4B7C-8729-B51097C173C3}" presName="arrow" presStyleLbl="node1" presStyleIdx="1" presStyleCnt="2">
        <dgm:presLayoutVars>
          <dgm:bulletEnabled val="1"/>
        </dgm:presLayoutVars>
      </dgm:prSet>
      <dgm:spPr/>
    </dgm:pt>
  </dgm:ptLst>
  <dgm:cxnLst>
    <dgm:cxn modelId="{AB3E170A-BA3D-4BB6-BE5A-CA9B8789A9D0}" srcId="{625D2230-193B-4D1B-BA6E-95810EDFD5CF}" destId="{D57BA2F4-A5C5-4D31-BC77-FE9C5E2688A2}" srcOrd="0" destOrd="0" parTransId="{03103950-4FB1-4ACA-906D-7859EA3A5FB9}" sibTransId="{A8707C49-D107-40FD-B2FF-BA718B3C073E}"/>
    <dgm:cxn modelId="{687A7D6E-0657-4BEC-BD14-9BB9491CACAF}" type="presOf" srcId="{D57BA2F4-A5C5-4D31-BC77-FE9C5E2688A2}" destId="{7E9206B8-CC57-4516-918C-DD94901124E8}" srcOrd="0" destOrd="0" presId="urn:microsoft.com/office/officeart/2005/8/layout/arrow5"/>
    <dgm:cxn modelId="{B1C7168A-7E1D-4574-A0A1-27D1364C3DE8}" type="presOf" srcId="{625D2230-193B-4D1B-BA6E-95810EDFD5CF}" destId="{C0FCC01F-87CE-42BC-AF57-4B45D8876930}" srcOrd="0" destOrd="0" presId="urn:microsoft.com/office/officeart/2005/8/layout/arrow5"/>
    <dgm:cxn modelId="{F11EF793-50DA-4979-AE56-4A2EA8FF33AB}" type="presOf" srcId="{49317F69-3D22-4B7C-8729-B51097C173C3}" destId="{42AA8FAC-3981-4D95-B4AF-358D7D705764}" srcOrd="0" destOrd="0" presId="urn:microsoft.com/office/officeart/2005/8/layout/arrow5"/>
    <dgm:cxn modelId="{DEB8BFA9-9A90-4112-991D-191B551A4B58}" srcId="{625D2230-193B-4D1B-BA6E-95810EDFD5CF}" destId="{49317F69-3D22-4B7C-8729-B51097C173C3}" srcOrd="1" destOrd="0" parTransId="{14A259B7-A51F-4D3F-88DC-FD99C823288D}" sibTransId="{AA2BC298-BE03-476B-8D40-32F8D3CCD5F5}"/>
    <dgm:cxn modelId="{870A90B5-AEAC-40B1-8182-59AA1BE6EF7F}" type="presParOf" srcId="{C0FCC01F-87CE-42BC-AF57-4B45D8876930}" destId="{7E9206B8-CC57-4516-918C-DD94901124E8}" srcOrd="0" destOrd="0" presId="urn:microsoft.com/office/officeart/2005/8/layout/arrow5"/>
    <dgm:cxn modelId="{EEC091DA-5450-4A7B-88AD-D1BE07FC2A7D}" type="presParOf" srcId="{C0FCC01F-87CE-42BC-AF57-4B45D8876930}" destId="{42AA8FAC-3981-4D95-B4AF-358D7D705764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25D2230-193B-4D1B-BA6E-95810EDFD5CF}" type="doc">
      <dgm:prSet loTypeId="urn:microsoft.com/office/officeart/2005/8/layout/arrow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D57BA2F4-A5C5-4D31-BC77-FE9C5E2688A2}">
      <dgm:prSet phldrT="[Metin]"/>
      <dgm:spPr/>
      <dgm:t>
        <a:bodyPr/>
        <a:lstStyle/>
        <a:p>
          <a:r>
            <a:rPr lang="tr-TR" dirty="0"/>
            <a:t>Rehin Alacaklısı Tacir</a:t>
          </a:r>
        </a:p>
      </dgm:t>
    </dgm:pt>
    <dgm:pt modelId="{03103950-4FB1-4ACA-906D-7859EA3A5FB9}" type="parTrans" cxnId="{AB3E170A-BA3D-4BB6-BE5A-CA9B8789A9D0}">
      <dgm:prSet/>
      <dgm:spPr/>
      <dgm:t>
        <a:bodyPr/>
        <a:lstStyle/>
        <a:p>
          <a:endParaRPr lang="tr-TR"/>
        </a:p>
      </dgm:t>
    </dgm:pt>
    <dgm:pt modelId="{A8707C49-D107-40FD-B2FF-BA718B3C073E}" type="sibTrans" cxnId="{AB3E170A-BA3D-4BB6-BE5A-CA9B8789A9D0}">
      <dgm:prSet/>
      <dgm:spPr/>
      <dgm:t>
        <a:bodyPr/>
        <a:lstStyle/>
        <a:p>
          <a:endParaRPr lang="tr-TR"/>
        </a:p>
      </dgm:t>
    </dgm:pt>
    <dgm:pt modelId="{49317F69-3D22-4B7C-8729-B51097C173C3}">
      <dgm:prSet phldrT="[Metin]"/>
      <dgm:spPr/>
      <dgm:t>
        <a:bodyPr/>
        <a:lstStyle/>
        <a:p>
          <a:r>
            <a:rPr lang="tr-TR" dirty="0"/>
            <a:t>Rehin Veren</a:t>
          </a:r>
        </a:p>
        <a:p>
          <a:r>
            <a:rPr lang="tr-TR" dirty="0"/>
            <a:t>Tacir</a:t>
          </a:r>
        </a:p>
        <a:p>
          <a:r>
            <a:rPr lang="tr-TR" dirty="0"/>
            <a:t>Esnaf</a:t>
          </a:r>
        </a:p>
      </dgm:t>
    </dgm:pt>
    <dgm:pt modelId="{14A259B7-A51F-4D3F-88DC-FD99C823288D}" type="parTrans" cxnId="{DEB8BFA9-9A90-4112-991D-191B551A4B58}">
      <dgm:prSet/>
      <dgm:spPr/>
      <dgm:t>
        <a:bodyPr/>
        <a:lstStyle/>
        <a:p>
          <a:endParaRPr lang="tr-TR"/>
        </a:p>
      </dgm:t>
    </dgm:pt>
    <dgm:pt modelId="{AA2BC298-BE03-476B-8D40-32F8D3CCD5F5}" type="sibTrans" cxnId="{DEB8BFA9-9A90-4112-991D-191B551A4B58}">
      <dgm:prSet/>
      <dgm:spPr/>
      <dgm:t>
        <a:bodyPr/>
        <a:lstStyle/>
        <a:p>
          <a:endParaRPr lang="tr-TR"/>
        </a:p>
      </dgm:t>
    </dgm:pt>
    <dgm:pt modelId="{C0FCC01F-87CE-42BC-AF57-4B45D8876930}" type="pres">
      <dgm:prSet presAssocID="{625D2230-193B-4D1B-BA6E-95810EDFD5CF}" presName="diagram" presStyleCnt="0">
        <dgm:presLayoutVars>
          <dgm:dir/>
          <dgm:resizeHandles val="exact"/>
        </dgm:presLayoutVars>
      </dgm:prSet>
      <dgm:spPr/>
    </dgm:pt>
    <dgm:pt modelId="{7E9206B8-CC57-4516-918C-DD94901124E8}" type="pres">
      <dgm:prSet presAssocID="{D57BA2F4-A5C5-4D31-BC77-FE9C5E2688A2}" presName="arrow" presStyleLbl="node1" presStyleIdx="0" presStyleCnt="2" custScaleY="100077">
        <dgm:presLayoutVars>
          <dgm:bulletEnabled val="1"/>
        </dgm:presLayoutVars>
      </dgm:prSet>
      <dgm:spPr/>
    </dgm:pt>
    <dgm:pt modelId="{42AA8FAC-3981-4D95-B4AF-358D7D705764}" type="pres">
      <dgm:prSet presAssocID="{49317F69-3D22-4B7C-8729-B51097C173C3}" presName="arrow" presStyleLbl="node1" presStyleIdx="1" presStyleCnt="2" custScaleY="100096" custRadScaleRad="102102" custRadScaleInc="-810">
        <dgm:presLayoutVars>
          <dgm:bulletEnabled val="1"/>
        </dgm:presLayoutVars>
      </dgm:prSet>
      <dgm:spPr/>
    </dgm:pt>
  </dgm:ptLst>
  <dgm:cxnLst>
    <dgm:cxn modelId="{AB3E170A-BA3D-4BB6-BE5A-CA9B8789A9D0}" srcId="{625D2230-193B-4D1B-BA6E-95810EDFD5CF}" destId="{D57BA2F4-A5C5-4D31-BC77-FE9C5E2688A2}" srcOrd="0" destOrd="0" parTransId="{03103950-4FB1-4ACA-906D-7859EA3A5FB9}" sibTransId="{A8707C49-D107-40FD-B2FF-BA718B3C073E}"/>
    <dgm:cxn modelId="{687A7D6E-0657-4BEC-BD14-9BB9491CACAF}" type="presOf" srcId="{D57BA2F4-A5C5-4D31-BC77-FE9C5E2688A2}" destId="{7E9206B8-CC57-4516-918C-DD94901124E8}" srcOrd="0" destOrd="0" presId="urn:microsoft.com/office/officeart/2005/8/layout/arrow5"/>
    <dgm:cxn modelId="{B1C7168A-7E1D-4574-A0A1-27D1364C3DE8}" type="presOf" srcId="{625D2230-193B-4D1B-BA6E-95810EDFD5CF}" destId="{C0FCC01F-87CE-42BC-AF57-4B45D8876930}" srcOrd="0" destOrd="0" presId="urn:microsoft.com/office/officeart/2005/8/layout/arrow5"/>
    <dgm:cxn modelId="{F11EF793-50DA-4979-AE56-4A2EA8FF33AB}" type="presOf" srcId="{49317F69-3D22-4B7C-8729-B51097C173C3}" destId="{42AA8FAC-3981-4D95-B4AF-358D7D705764}" srcOrd="0" destOrd="0" presId="urn:microsoft.com/office/officeart/2005/8/layout/arrow5"/>
    <dgm:cxn modelId="{DEB8BFA9-9A90-4112-991D-191B551A4B58}" srcId="{625D2230-193B-4D1B-BA6E-95810EDFD5CF}" destId="{49317F69-3D22-4B7C-8729-B51097C173C3}" srcOrd="1" destOrd="0" parTransId="{14A259B7-A51F-4D3F-88DC-FD99C823288D}" sibTransId="{AA2BC298-BE03-476B-8D40-32F8D3CCD5F5}"/>
    <dgm:cxn modelId="{870A90B5-AEAC-40B1-8182-59AA1BE6EF7F}" type="presParOf" srcId="{C0FCC01F-87CE-42BC-AF57-4B45D8876930}" destId="{7E9206B8-CC57-4516-918C-DD94901124E8}" srcOrd="0" destOrd="0" presId="urn:microsoft.com/office/officeart/2005/8/layout/arrow5"/>
    <dgm:cxn modelId="{EEC091DA-5450-4A7B-88AD-D1BE07FC2A7D}" type="presParOf" srcId="{C0FCC01F-87CE-42BC-AF57-4B45D8876930}" destId="{42AA8FAC-3981-4D95-B4AF-358D7D705764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D0CDD1-C8E8-428D-9820-280FF1B2FAD8}">
      <dsp:nvSpPr>
        <dsp:cNvPr id="0" name=""/>
        <dsp:cNvSpPr/>
      </dsp:nvSpPr>
      <dsp:spPr>
        <a:xfrm>
          <a:off x="1937319" y="1840208"/>
          <a:ext cx="4396966" cy="766563"/>
        </a:xfrm>
        <a:custGeom>
          <a:avLst/>
          <a:gdLst/>
          <a:ahLst/>
          <a:cxnLst/>
          <a:rect l="0" t="0" r="0" b="0"/>
          <a:pathLst>
            <a:path>
              <a:moveTo>
                <a:pt x="4396966" y="0"/>
              </a:moveTo>
              <a:lnTo>
                <a:pt x="4396966" y="394411"/>
              </a:lnTo>
              <a:lnTo>
                <a:pt x="0" y="394411"/>
              </a:lnTo>
              <a:lnTo>
                <a:pt x="0" y="7665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EBC601-8188-479E-8892-C1859CD0E423}">
      <dsp:nvSpPr>
        <dsp:cNvPr id="0" name=""/>
        <dsp:cNvSpPr/>
      </dsp:nvSpPr>
      <dsp:spPr>
        <a:xfrm>
          <a:off x="10304484" y="4362961"/>
          <a:ext cx="91440" cy="696421"/>
        </a:xfrm>
        <a:custGeom>
          <a:avLst/>
          <a:gdLst/>
          <a:ahLst/>
          <a:cxnLst/>
          <a:rect l="0" t="0" r="0" b="0"/>
          <a:pathLst>
            <a:path>
              <a:moveTo>
                <a:pt x="46533" y="0"/>
              </a:moveTo>
              <a:lnTo>
                <a:pt x="46533" y="324269"/>
              </a:lnTo>
              <a:lnTo>
                <a:pt x="45720" y="324269"/>
              </a:lnTo>
              <a:lnTo>
                <a:pt x="45720" y="69642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3965AD-3EEE-41AD-A57F-1C5675686243}">
      <dsp:nvSpPr>
        <dsp:cNvPr id="0" name=""/>
        <dsp:cNvSpPr/>
      </dsp:nvSpPr>
      <dsp:spPr>
        <a:xfrm>
          <a:off x="6061586" y="4362961"/>
          <a:ext cx="4289431" cy="696421"/>
        </a:xfrm>
        <a:custGeom>
          <a:avLst/>
          <a:gdLst/>
          <a:ahLst/>
          <a:cxnLst/>
          <a:rect l="0" t="0" r="0" b="0"/>
          <a:pathLst>
            <a:path>
              <a:moveTo>
                <a:pt x="4289431" y="0"/>
              </a:moveTo>
              <a:lnTo>
                <a:pt x="4289431" y="324269"/>
              </a:lnTo>
              <a:lnTo>
                <a:pt x="0" y="324269"/>
              </a:lnTo>
              <a:lnTo>
                <a:pt x="0" y="69642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61649B-D86B-4AF0-AD0E-52185853A063}">
      <dsp:nvSpPr>
        <dsp:cNvPr id="0" name=""/>
        <dsp:cNvSpPr/>
      </dsp:nvSpPr>
      <dsp:spPr>
        <a:xfrm>
          <a:off x="1772969" y="4362961"/>
          <a:ext cx="8578048" cy="696421"/>
        </a:xfrm>
        <a:custGeom>
          <a:avLst/>
          <a:gdLst/>
          <a:ahLst/>
          <a:cxnLst/>
          <a:rect l="0" t="0" r="0" b="0"/>
          <a:pathLst>
            <a:path>
              <a:moveTo>
                <a:pt x="8578048" y="0"/>
              </a:moveTo>
              <a:lnTo>
                <a:pt x="8578048" y="324269"/>
              </a:lnTo>
              <a:lnTo>
                <a:pt x="0" y="324269"/>
              </a:lnTo>
              <a:lnTo>
                <a:pt x="0" y="69642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0F4E70-CFDB-4709-B7AC-50B7D66E1FA6}">
      <dsp:nvSpPr>
        <dsp:cNvPr id="0" name=""/>
        <dsp:cNvSpPr/>
      </dsp:nvSpPr>
      <dsp:spPr>
        <a:xfrm>
          <a:off x="6334286" y="1840208"/>
          <a:ext cx="4016731" cy="7505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443"/>
              </a:lnTo>
              <a:lnTo>
                <a:pt x="4016731" y="378443"/>
              </a:lnTo>
              <a:lnTo>
                <a:pt x="4016731" y="7505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3478A4-C396-4BAE-BA60-29185DA33A5B}">
      <dsp:nvSpPr>
        <dsp:cNvPr id="0" name=""/>
        <dsp:cNvSpPr/>
      </dsp:nvSpPr>
      <dsp:spPr>
        <a:xfrm>
          <a:off x="4562130" y="68052"/>
          <a:ext cx="3544311" cy="177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Mevzuat</a:t>
          </a:r>
        </a:p>
      </dsp:txBody>
      <dsp:txXfrm>
        <a:off x="4562130" y="68052"/>
        <a:ext cx="3544311" cy="1772155"/>
      </dsp:txXfrm>
    </dsp:sp>
    <dsp:sp modelId="{31F943F1-6A79-4AFF-99EC-700A6592DB85}">
      <dsp:nvSpPr>
        <dsp:cNvPr id="0" name=""/>
        <dsp:cNvSpPr/>
      </dsp:nvSpPr>
      <dsp:spPr>
        <a:xfrm>
          <a:off x="8578862" y="2590805"/>
          <a:ext cx="3544311" cy="177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Alt düzenlemeler </a:t>
          </a:r>
        </a:p>
      </dsp:txBody>
      <dsp:txXfrm>
        <a:off x="8578862" y="2590805"/>
        <a:ext cx="3544311" cy="1772155"/>
      </dsp:txXfrm>
    </dsp:sp>
    <dsp:sp modelId="{46840B6E-636F-4DBB-B8A1-89EC1E06CD55}">
      <dsp:nvSpPr>
        <dsp:cNvPr id="0" name=""/>
        <dsp:cNvSpPr/>
      </dsp:nvSpPr>
      <dsp:spPr>
        <a:xfrm>
          <a:off x="813" y="5059382"/>
          <a:ext cx="3544311" cy="177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Ticari İşlemlerde Rehin Hakkının Kurulması ve Temerrüt Sonrası Hakların Kullanılması Hakkında Yönetmelik</a:t>
          </a:r>
        </a:p>
      </dsp:txBody>
      <dsp:txXfrm>
        <a:off x="813" y="5059382"/>
        <a:ext cx="3544311" cy="1772155"/>
      </dsp:txXfrm>
    </dsp:sp>
    <dsp:sp modelId="{C6EEC95E-45D4-4935-B09E-8F8BC0DAAEF9}">
      <dsp:nvSpPr>
        <dsp:cNvPr id="0" name=""/>
        <dsp:cNvSpPr/>
      </dsp:nvSpPr>
      <dsp:spPr>
        <a:xfrm>
          <a:off x="4289431" y="5059382"/>
          <a:ext cx="3544311" cy="177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Rehinli Taşınır Sicili Yönetmeliği</a:t>
          </a:r>
        </a:p>
      </dsp:txBody>
      <dsp:txXfrm>
        <a:off x="4289431" y="5059382"/>
        <a:ext cx="3544311" cy="1772155"/>
      </dsp:txXfrm>
    </dsp:sp>
    <dsp:sp modelId="{656AB28A-5FD2-4A8C-ADD6-C6FA880DC238}">
      <dsp:nvSpPr>
        <dsp:cNvPr id="0" name=""/>
        <dsp:cNvSpPr/>
      </dsp:nvSpPr>
      <dsp:spPr>
        <a:xfrm>
          <a:off x="8578048" y="5059382"/>
          <a:ext cx="3544311" cy="177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Ticari İşlemlerde Taşınır Varlıkların Değer Tespiti Hakkında Yönetmelik</a:t>
          </a:r>
        </a:p>
      </dsp:txBody>
      <dsp:txXfrm>
        <a:off x="8578048" y="5059382"/>
        <a:ext cx="3544311" cy="1772155"/>
      </dsp:txXfrm>
    </dsp:sp>
    <dsp:sp modelId="{32E81163-A6CD-45C7-A4DF-5E3AF314EAC6}">
      <dsp:nvSpPr>
        <dsp:cNvPr id="0" name=""/>
        <dsp:cNvSpPr/>
      </dsp:nvSpPr>
      <dsp:spPr>
        <a:xfrm>
          <a:off x="165163" y="2606772"/>
          <a:ext cx="3544311" cy="1772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Ticarî İşlemlerde Taşınır Rehni</a:t>
          </a:r>
        </a:p>
      </dsp:txBody>
      <dsp:txXfrm>
        <a:off x="165163" y="2606772"/>
        <a:ext cx="3544311" cy="17721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A874C4-5E9A-45F6-8A30-5F0CFA0D6237}">
      <dsp:nvSpPr>
        <dsp:cNvPr id="0" name=""/>
        <dsp:cNvSpPr/>
      </dsp:nvSpPr>
      <dsp:spPr>
        <a:xfrm>
          <a:off x="57" y="14779"/>
          <a:ext cx="5471628" cy="1065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700" kern="1200" dirty="0"/>
            <a:t>Rehin Alan</a:t>
          </a:r>
        </a:p>
      </dsp:txBody>
      <dsp:txXfrm>
        <a:off x="57" y="14779"/>
        <a:ext cx="5471628" cy="1065600"/>
      </dsp:txXfrm>
    </dsp:sp>
    <dsp:sp modelId="{B94A1CC3-4AFA-4112-8A40-8C8AF79FE9E2}">
      <dsp:nvSpPr>
        <dsp:cNvPr id="0" name=""/>
        <dsp:cNvSpPr/>
      </dsp:nvSpPr>
      <dsp:spPr>
        <a:xfrm>
          <a:off x="57" y="1080379"/>
          <a:ext cx="5471628" cy="3980078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700" kern="1200" dirty="0"/>
            <a:t>a) Kredi kuruluşları.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700" kern="1200" dirty="0"/>
            <a:t>b) Tacir.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700" kern="1200" dirty="0"/>
            <a:t>c) Esnaf.</a:t>
          </a:r>
        </a:p>
      </dsp:txBody>
      <dsp:txXfrm>
        <a:off x="57" y="1080379"/>
        <a:ext cx="5471628" cy="3980078"/>
      </dsp:txXfrm>
    </dsp:sp>
    <dsp:sp modelId="{8C794401-B782-4913-B93D-344B78DE5B9F}">
      <dsp:nvSpPr>
        <dsp:cNvPr id="0" name=""/>
        <dsp:cNvSpPr/>
      </dsp:nvSpPr>
      <dsp:spPr>
        <a:xfrm>
          <a:off x="6237714" y="14779"/>
          <a:ext cx="5471628" cy="1065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700" kern="1200" dirty="0"/>
            <a:t>Rehin Veren</a:t>
          </a:r>
        </a:p>
      </dsp:txBody>
      <dsp:txXfrm>
        <a:off x="6237714" y="14779"/>
        <a:ext cx="5471628" cy="1065600"/>
      </dsp:txXfrm>
    </dsp:sp>
    <dsp:sp modelId="{63B58CA8-FBC2-4C76-B2F0-23CF73A9E90A}">
      <dsp:nvSpPr>
        <dsp:cNvPr id="0" name=""/>
        <dsp:cNvSpPr/>
      </dsp:nvSpPr>
      <dsp:spPr>
        <a:xfrm>
          <a:off x="6237714" y="1080379"/>
          <a:ext cx="5471628" cy="3980078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700" kern="1200" dirty="0"/>
            <a:t>a) Tacir.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700" kern="1200" dirty="0"/>
            <a:t>b) Esnaf.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700" kern="1200" dirty="0"/>
            <a:t>c) Çiftçi.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700" kern="1200" dirty="0"/>
            <a:t>ç) Üretici Örgütü. 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3700" kern="1200" dirty="0"/>
            <a:t>d) Serbest Meslek Erbabı.</a:t>
          </a:r>
        </a:p>
      </dsp:txBody>
      <dsp:txXfrm>
        <a:off x="6237714" y="1080379"/>
        <a:ext cx="5471628" cy="39800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BB0FEC-C590-4472-B80A-4ACDA1520031}">
      <dsp:nvSpPr>
        <dsp:cNvPr id="0" name=""/>
        <dsp:cNvSpPr/>
      </dsp:nvSpPr>
      <dsp:spPr>
        <a:xfrm rot="16200000">
          <a:off x="942" y="467320"/>
          <a:ext cx="5923359" cy="5923359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Rehin Alan: Kredi Kuruluşu</a:t>
          </a:r>
        </a:p>
      </dsp:txBody>
      <dsp:txXfrm rot="5400000">
        <a:off x="942" y="1948160"/>
        <a:ext cx="4886771" cy="2961679"/>
      </dsp:txXfrm>
    </dsp:sp>
    <dsp:sp modelId="{6CF3361C-FEF6-4FF0-9564-072F9D1261AB}">
      <dsp:nvSpPr>
        <dsp:cNvPr id="0" name=""/>
        <dsp:cNvSpPr/>
      </dsp:nvSpPr>
      <dsp:spPr>
        <a:xfrm rot="5400000">
          <a:off x="6267697" y="467320"/>
          <a:ext cx="5923359" cy="5923359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Rehin Veren: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tacir,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esnaf,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 çiftçi,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üretici örgütü veya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serbest meslek </a:t>
          </a:r>
        </a:p>
      </dsp:txBody>
      <dsp:txXfrm rot="-5400000">
        <a:off x="7304285" y="1948160"/>
        <a:ext cx="4886771" cy="29616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9206B8-CC57-4516-918C-DD94901124E8}">
      <dsp:nvSpPr>
        <dsp:cNvPr id="0" name=""/>
        <dsp:cNvSpPr/>
      </dsp:nvSpPr>
      <dsp:spPr>
        <a:xfrm rot="16200000">
          <a:off x="3016" y="665"/>
          <a:ext cx="3024961" cy="3024961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/>
            <a:t>Rehin Alacaklısı Esnaf</a:t>
          </a:r>
        </a:p>
      </dsp:txBody>
      <dsp:txXfrm rot="5400000">
        <a:off x="3016" y="756905"/>
        <a:ext cx="2495593" cy="1512481"/>
      </dsp:txXfrm>
    </dsp:sp>
    <dsp:sp modelId="{42AA8FAC-3981-4D95-B4AF-358D7D705764}">
      <dsp:nvSpPr>
        <dsp:cNvPr id="0" name=""/>
        <dsp:cNvSpPr/>
      </dsp:nvSpPr>
      <dsp:spPr>
        <a:xfrm rot="5400000">
          <a:off x="8114326" y="665"/>
          <a:ext cx="3024961" cy="3024961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/>
            <a:t>Rehin Veren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/>
            <a:t>Tacir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/>
            <a:t>Esnaf</a:t>
          </a:r>
        </a:p>
      </dsp:txBody>
      <dsp:txXfrm rot="-5400000">
        <a:off x="8643694" y="756905"/>
        <a:ext cx="2495593" cy="15124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9206B8-CC57-4516-918C-DD94901124E8}">
      <dsp:nvSpPr>
        <dsp:cNvPr id="0" name=""/>
        <dsp:cNvSpPr/>
      </dsp:nvSpPr>
      <dsp:spPr>
        <a:xfrm rot="16200000">
          <a:off x="1761" y="2223"/>
          <a:ext cx="3019521" cy="3021846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/>
            <a:t>Rehin Alacaklısı Tacir</a:t>
          </a:r>
        </a:p>
      </dsp:txBody>
      <dsp:txXfrm rot="5400000">
        <a:off x="599" y="758265"/>
        <a:ext cx="2493430" cy="1509761"/>
      </dsp:txXfrm>
    </dsp:sp>
    <dsp:sp modelId="{42AA8FAC-3981-4D95-B4AF-358D7D705764}">
      <dsp:nvSpPr>
        <dsp:cNvPr id="0" name=""/>
        <dsp:cNvSpPr/>
      </dsp:nvSpPr>
      <dsp:spPr>
        <a:xfrm rot="5400000">
          <a:off x="8121335" y="-1449"/>
          <a:ext cx="3019521" cy="3022420"/>
        </a:xfrm>
        <a:prstGeom prst="down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/>
            <a:t>Rehin Veren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/>
            <a:t>Tacir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/>
            <a:t>Esnaf</a:t>
          </a:r>
        </a:p>
      </dsp:txBody>
      <dsp:txXfrm rot="-5400000">
        <a:off x="8648302" y="754880"/>
        <a:ext cx="2494004" cy="15097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A946B3C-CB8C-46C7-92D4-6CD65012AD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4239B44-4720-4F96-8D2D-B031EB9F5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ECF28B1-3718-4AE8-8B7B-CE989DDE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09C11D2-55A2-48F5-9176-F6F43E2CC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67AD95-FD3D-4912-92CC-470827C87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6560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6B2B55-7EDA-4132-BCF0-7CA9D8D7E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40E026C-4829-41D3-8302-73EAB85A07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AB77C8-2542-4E8B-AB1C-30B250F90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F8037-822A-45A8-A3EE-06AD67A6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1CBAE1C-50E0-4835-9DEC-46E1DFC5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695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DB0082A-0508-4095-95AB-61B3BF87F0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1FEB7CB-9FC9-4CEF-BBD2-A495E04574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C2DC189-84CC-45AD-A9D2-72FA527BC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859458-AA74-4DDE-9D76-E26C87AFE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BA8EEF0-EA39-499D-8A6D-6F40333A3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29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B79EBDB-6E1A-43F4-9296-2266970E0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6099C6-ED21-41D2-8E82-AB5AFEACF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83CF250-8BB3-4E8E-A287-BE94F5713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A2D820-D111-4295-9DD6-211D6D8A8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FCBDA45-DE9A-4A11-B074-9F5C3B4A0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524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AAA8550-6235-49E9-8215-6FFEBB614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9654C19-D5EA-49C1-8457-59E1DEA81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819552-1D1E-4329-8A45-93317A1A2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7B3CDE-2667-4C26-B0A5-F4A09550F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4E56CBE-4D7A-49FF-BFF0-0D3235A3F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64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146DAD-77A7-43CB-8CD6-060CFFF70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5D37DC-849E-4AC3-B07C-93039D2C4E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74344FA-8E0D-4567-88B1-63BF1E191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8D99A47-026C-4F67-BA91-4356C1AF2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D5DA39A-5B8A-4AFB-A3E2-35018B023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67393CF-AE55-4DFF-A17B-EC36B7B9F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502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A995CBD-4ED0-4F6E-8C73-DBFB1E57F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F5519F5-4D71-407A-8F5C-ABDA3DF0F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D516A7B-6F81-48F2-BF35-E119B8523A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665E12C-1C7E-46EB-8DC2-7C3C669419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C9E4759-7C22-4736-A615-DB7648C2D1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118F55C-1898-47C6-81CD-1AB09FDBC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FFE3CF9-16EE-4EAC-AE2D-AB1991536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C1EA2B5-2CE5-4FFD-A90A-2115FC2A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340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A2DB452-2D4B-4759-9C60-68590ED80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CCE710D-26A3-49EE-9289-2E1D050A2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31CB609-696B-4891-8AEA-F9DD094EC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80801F4-F7CE-46BA-A6DA-874D2DAB5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76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3D8EC14-3191-4A51-B1F0-3852FCFFD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80F3F0E-8081-4F10-8DC3-56BD381C4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A6B7A62-1BE9-4B10-A16F-82DB1EC61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192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C043D83-8417-4F9C-A975-8EC17B700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E0CE1C-9063-4192-91E2-5EEFDB5CC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C847D7A-1A61-499D-890B-CDAA42E02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6682739-C546-4E9E-9DAD-4C9245D24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7B1A190-07AA-47ED-8E3D-FD62F4DE4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DD26B2E-7FE7-4533-AE45-48E671745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8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EB85BD0-4BBD-48F0-9443-1DB333071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50D9C07-7751-4D6F-AF2D-A4E5577DB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446DEE1-AC26-40F8-B6D7-4B68B1AD3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FA3F77B-4D36-4545-BEC8-BD82F9998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ACEF537-992C-4CB3-9307-6E3D56BFD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C5F870A-AE6D-444D-8162-F9F144CD9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335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724673D-9B00-4F03-954E-4439A97EE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966821D-1DD7-4859-BABB-EB89ABE1C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088B511-2842-49B5-A607-8F34FD6F6F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8E548-7289-4E46-9EE9-A8216C83B3EE}" type="datetimeFigureOut">
              <a:rPr lang="tr-TR" smtClean="0"/>
              <a:t>30.06.2019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0B12826-E5DA-44C2-B229-D288AC9AD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4E3346-89B9-4CF8-825E-C19C3AFF4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90BB1-96C7-45F1-883C-9BFE315EC4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55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AD99AD3D-E9E5-4D8B-97F5-03D66F32CF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Ticarî İşletme Rehni </a:t>
            </a:r>
          </a:p>
        </p:txBody>
      </p:sp>
    </p:spTree>
    <p:extLst>
      <p:ext uri="{BB962C8B-B14F-4D97-AF65-F5344CB8AC3E}">
        <p14:creationId xmlns:p14="http://schemas.microsoft.com/office/powerpoint/2010/main" val="3577097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FB048235-37B1-4BE7-81E4-1B3BA42765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0312739"/>
              </p:ext>
            </p:extLst>
          </p:nvPr>
        </p:nvGraphicFramePr>
        <p:xfrm>
          <a:off x="0" y="1"/>
          <a:ext cx="12123174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8864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A72507F6-BC12-48C0-BBB7-9185713C8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Medeni Kanun 939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2040767A-2C0F-4DF3-BB00-DDDE619CC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Aft>
                <a:spcPts val="1800"/>
              </a:spcAft>
              <a:buNone/>
            </a:pPr>
            <a:r>
              <a:rPr lang="tr-TR" dirty="0"/>
              <a:t>Kanunda öngörülen ayrık durumlar dışında taşınırlar, ancak zilyetliğin alacaklıya devri suretiyle </a:t>
            </a:r>
            <a:r>
              <a:rPr lang="tr-TR" dirty="0" err="1"/>
              <a:t>rehnedilebilir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74586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9881AB1-2188-4C1B-AAF4-19932AFF5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ACEAAE-F6D3-4347-BD07-F677E5E69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Ticari İşletme Rehni Kanunu yürürlükteyken kurulan bir ticarî işletme </a:t>
            </a:r>
            <a:r>
              <a:rPr lang="tr-TR" dirty="0" err="1"/>
              <a:t>rehnine</a:t>
            </a:r>
            <a:r>
              <a:rPr lang="tr-TR" dirty="0"/>
              <a:t> hangi kanun hükümleri uygulanacaktır?</a:t>
            </a:r>
          </a:p>
        </p:txBody>
      </p:sp>
    </p:spTree>
    <p:extLst>
      <p:ext uri="{BB962C8B-B14F-4D97-AF65-F5344CB8AC3E}">
        <p14:creationId xmlns:p14="http://schemas.microsoft.com/office/powerpoint/2010/main" val="968575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6C8E7AB-CD8E-4C29-905D-CD63500D0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307"/>
            <a:ext cx="10515600" cy="1222310"/>
          </a:xfrm>
        </p:spPr>
        <p:txBody>
          <a:bodyPr>
            <a:normAutofit fontScale="90000"/>
          </a:bodyPr>
          <a:lstStyle/>
          <a:p>
            <a:r>
              <a:rPr lang="tr-TR" dirty="0"/>
              <a:t>Rehin Sözleşmesinin Tarafları (Kurulma Yönetmeliği m. 10)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1A8E396-4F2C-4D1C-9E80-3B187C4C11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8609197"/>
              </p:ext>
            </p:extLst>
          </p:nvPr>
        </p:nvGraphicFramePr>
        <p:xfrm>
          <a:off x="177800" y="1539875"/>
          <a:ext cx="11709400" cy="5075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2329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59C44FE-9DF4-45D4-8D10-A8C557089C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32613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5920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BD0113C0-1D4C-4963-979B-C58C4BC17D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3856516"/>
              </p:ext>
            </p:extLst>
          </p:nvPr>
        </p:nvGraphicFramePr>
        <p:xfrm>
          <a:off x="763554" y="3673086"/>
          <a:ext cx="11142305" cy="3026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3">
            <a:extLst>
              <a:ext uri="{FF2B5EF4-FFF2-40B4-BE49-F238E27FC236}">
                <a16:creationId xmlns:a16="http://schemas.microsoft.com/office/drawing/2014/main" id="{4E827C0B-DD22-4CEF-8B28-1037BA4617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8284282"/>
              </p:ext>
            </p:extLst>
          </p:nvPr>
        </p:nvGraphicFramePr>
        <p:xfrm>
          <a:off x="763555" y="267413"/>
          <a:ext cx="11142306" cy="3026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31939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50E89F-1146-461C-A6B9-2B1E2B1A4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2155478" y="3051981"/>
            <a:ext cx="5576195" cy="1265239"/>
          </a:xfrm>
        </p:spPr>
        <p:txBody>
          <a:bodyPr>
            <a:normAutofit/>
          </a:bodyPr>
          <a:lstStyle/>
          <a:p>
            <a:r>
              <a:rPr lang="tr-TR" sz="2800" dirty="0"/>
              <a:t>Rehne konun edilebilecek varlıklar</a:t>
            </a:r>
            <a:br>
              <a:rPr lang="tr-TR" sz="2800" dirty="0"/>
            </a:br>
            <a:r>
              <a:rPr lang="tr-TR" sz="2800" dirty="0"/>
              <a:t> (Kuruluş Yön m. 11)</a:t>
            </a:r>
          </a:p>
        </p:txBody>
      </p:sp>
      <p:grpSp>
        <p:nvGrpSpPr>
          <p:cNvPr id="6" name="Grup 5">
            <a:extLst>
              <a:ext uri="{FF2B5EF4-FFF2-40B4-BE49-F238E27FC236}">
                <a16:creationId xmlns:a16="http://schemas.microsoft.com/office/drawing/2014/main" id="{656B9CC0-78CE-4064-AE9D-427031914465}"/>
              </a:ext>
            </a:extLst>
          </p:cNvPr>
          <p:cNvGrpSpPr/>
          <p:nvPr/>
        </p:nvGrpSpPr>
        <p:grpSpPr>
          <a:xfrm>
            <a:off x="-1696720" y="9335"/>
            <a:ext cx="13888720" cy="6959803"/>
            <a:chOff x="162560" y="675639"/>
            <a:chExt cx="11816080" cy="6163022"/>
          </a:xfrm>
        </p:grpSpPr>
        <p:sp>
          <p:nvSpPr>
            <p:cNvPr id="7" name="Düz Bağlayıcı 6">
              <a:extLst>
                <a:ext uri="{FF2B5EF4-FFF2-40B4-BE49-F238E27FC236}">
                  <a16:creationId xmlns:a16="http://schemas.microsoft.com/office/drawing/2014/main" id="{5366EEBC-D68B-47A4-BE03-08E85F01CD56}"/>
                </a:ext>
              </a:extLst>
            </p:cNvPr>
            <p:cNvSpPr/>
            <p:nvPr/>
          </p:nvSpPr>
          <p:spPr>
            <a:xfrm>
              <a:off x="162560" y="675639"/>
              <a:ext cx="11816080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tr-TR" dirty="0"/>
            </a:p>
          </p:txBody>
        </p:sp>
        <p:sp>
          <p:nvSpPr>
            <p:cNvPr id="9" name="Serbest Form: Şekil 8">
              <a:extLst>
                <a:ext uri="{FF2B5EF4-FFF2-40B4-BE49-F238E27FC236}">
                  <a16:creationId xmlns:a16="http://schemas.microsoft.com/office/drawing/2014/main" id="{F62620D7-CD4B-40F6-BE71-C6B38A75CE31}"/>
                </a:ext>
              </a:extLst>
            </p:cNvPr>
            <p:cNvSpPr/>
            <p:nvPr/>
          </p:nvSpPr>
          <p:spPr>
            <a:xfrm>
              <a:off x="2703017" y="692902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Alacaklar</a:t>
              </a:r>
            </a:p>
          </p:txBody>
        </p:sp>
        <p:sp>
          <p:nvSpPr>
            <p:cNvPr id="10" name="Düz Bağlayıcı 9">
              <a:extLst>
                <a:ext uri="{FF2B5EF4-FFF2-40B4-BE49-F238E27FC236}">
                  <a16:creationId xmlns:a16="http://schemas.microsoft.com/office/drawing/2014/main" id="{C6CA8008-1A27-4897-87DD-BA755C044535}"/>
                </a:ext>
              </a:extLst>
            </p:cNvPr>
            <p:cNvSpPr/>
            <p:nvPr/>
          </p:nvSpPr>
          <p:spPr>
            <a:xfrm>
              <a:off x="2525776" y="1038169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Serbest Form: Şekil 10">
              <a:extLst>
                <a:ext uri="{FF2B5EF4-FFF2-40B4-BE49-F238E27FC236}">
                  <a16:creationId xmlns:a16="http://schemas.microsoft.com/office/drawing/2014/main" id="{335E3308-2645-4A95-9C67-B63068F84CC3}"/>
                </a:ext>
              </a:extLst>
            </p:cNvPr>
            <p:cNvSpPr/>
            <p:nvPr/>
          </p:nvSpPr>
          <p:spPr>
            <a:xfrm>
              <a:off x="2703017" y="1055433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Çok yıllık ürün veren ağaçlar</a:t>
              </a:r>
            </a:p>
          </p:txBody>
        </p:sp>
        <p:sp>
          <p:nvSpPr>
            <p:cNvPr id="12" name="Düz Bağlayıcı 11">
              <a:extLst>
                <a:ext uri="{FF2B5EF4-FFF2-40B4-BE49-F238E27FC236}">
                  <a16:creationId xmlns:a16="http://schemas.microsoft.com/office/drawing/2014/main" id="{030B3261-4C32-488E-8195-922532480FB3}"/>
                </a:ext>
              </a:extLst>
            </p:cNvPr>
            <p:cNvSpPr/>
            <p:nvPr/>
          </p:nvSpPr>
          <p:spPr>
            <a:xfrm>
              <a:off x="2525776" y="1400700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Serbest Form: Şekil 12">
              <a:extLst>
                <a:ext uri="{FF2B5EF4-FFF2-40B4-BE49-F238E27FC236}">
                  <a16:creationId xmlns:a16="http://schemas.microsoft.com/office/drawing/2014/main" id="{0EC93B83-F3B3-42C5-965A-92F28871F673}"/>
                </a:ext>
              </a:extLst>
            </p:cNvPr>
            <p:cNvSpPr/>
            <p:nvPr/>
          </p:nvSpPr>
          <p:spPr>
            <a:xfrm>
              <a:off x="2703017" y="1417963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Fikri ve sınai mülkiyete konu haklar</a:t>
              </a:r>
            </a:p>
          </p:txBody>
        </p:sp>
        <p:sp>
          <p:nvSpPr>
            <p:cNvPr id="14" name="Düz Bağlayıcı 13">
              <a:extLst>
                <a:ext uri="{FF2B5EF4-FFF2-40B4-BE49-F238E27FC236}">
                  <a16:creationId xmlns:a16="http://schemas.microsoft.com/office/drawing/2014/main" id="{D55BB7D4-060B-4D6B-B934-4CDB88E122B6}"/>
                </a:ext>
              </a:extLst>
            </p:cNvPr>
            <p:cNvSpPr/>
            <p:nvPr/>
          </p:nvSpPr>
          <p:spPr>
            <a:xfrm>
              <a:off x="2525776" y="1763231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Serbest Form: Şekil 14">
              <a:extLst>
                <a:ext uri="{FF2B5EF4-FFF2-40B4-BE49-F238E27FC236}">
                  <a16:creationId xmlns:a16="http://schemas.microsoft.com/office/drawing/2014/main" id="{4FCC4EFD-5951-43A4-9B72-81C7B6FDD222}"/>
                </a:ext>
              </a:extLst>
            </p:cNvPr>
            <p:cNvSpPr/>
            <p:nvPr/>
          </p:nvSpPr>
          <p:spPr>
            <a:xfrm>
              <a:off x="2703017" y="1780494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Hammadde</a:t>
              </a:r>
            </a:p>
          </p:txBody>
        </p:sp>
        <p:sp>
          <p:nvSpPr>
            <p:cNvPr id="16" name="Düz Bağlayıcı 15">
              <a:extLst>
                <a:ext uri="{FF2B5EF4-FFF2-40B4-BE49-F238E27FC236}">
                  <a16:creationId xmlns:a16="http://schemas.microsoft.com/office/drawing/2014/main" id="{3BE31FDA-3821-4195-952F-59AE5D846040}"/>
                </a:ext>
              </a:extLst>
            </p:cNvPr>
            <p:cNvSpPr/>
            <p:nvPr/>
          </p:nvSpPr>
          <p:spPr>
            <a:xfrm>
              <a:off x="2525776" y="2125761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Serbest Form: Şekil 16">
              <a:extLst>
                <a:ext uri="{FF2B5EF4-FFF2-40B4-BE49-F238E27FC236}">
                  <a16:creationId xmlns:a16="http://schemas.microsoft.com/office/drawing/2014/main" id="{64A0822A-6669-4BA5-8572-83B9F1282008}"/>
                </a:ext>
              </a:extLst>
            </p:cNvPr>
            <p:cNvSpPr/>
            <p:nvPr/>
          </p:nvSpPr>
          <p:spPr>
            <a:xfrm>
              <a:off x="2703017" y="2143025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Her türlü kazanç ve iratlar</a:t>
              </a:r>
            </a:p>
          </p:txBody>
        </p:sp>
        <p:sp>
          <p:nvSpPr>
            <p:cNvPr id="18" name="Düz Bağlayıcı 17">
              <a:extLst>
                <a:ext uri="{FF2B5EF4-FFF2-40B4-BE49-F238E27FC236}">
                  <a16:creationId xmlns:a16="http://schemas.microsoft.com/office/drawing/2014/main" id="{0D6B5E70-A836-457B-8F9C-0BA9171BD268}"/>
                </a:ext>
              </a:extLst>
            </p:cNvPr>
            <p:cNvSpPr/>
            <p:nvPr/>
          </p:nvSpPr>
          <p:spPr>
            <a:xfrm>
              <a:off x="2525776" y="2488292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Serbest Form: Şekil 18">
              <a:extLst>
                <a:ext uri="{FF2B5EF4-FFF2-40B4-BE49-F238E27FC236}">
                  <a16:creationId xmlns:a16="http://schemas.microsoft.com/office/drawing/2014/main" id="{D292D745-BC60-4ABB-B930-ED8852AC1320}"/>
                </a:ext>
              </a:extLst>
            </p:cNvPr>
            <p:cNvSpPr/>
            <p:nvPr/>
          </p:nvSpPr>
          <p:spPr>
            <a:xfrm>
              <a:off x="2703017" y="2505555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Başka bir sicile kaydı öngörülmeyen ve idari izin belgesi niteliğinde olmayan her türlü lisans ve ruhsatlar</a:t>
              </a:r>
            </a:p>
          </p:txBody>
        </p:sp>
        <p:sp>
          <p:nvSpPr>
            <p:cNvPr id="20" name="Düz Bağlayıcı 19">
              <a:extLst>
                <a:ext uri="{FF2B5EF4-FFF2-40B4-BE49-F238E27FC236}">
                  <a16:creationId xmlns:a16="http://schemas.microsoft.com/office/drawing/2014/main" id="{1C4536FF-29A8-4406-BA25-FEF88151A6C5}"/>
                </a:ext>
              </a:extLst>
            </p:cNvPr>
            <p:cNvSpPr/>
            <p:nvPr/>
          </p:nvSpPr>
          <p:spPr>
            <a:xfrm>
              <a:off x="2525776" y="2850823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Serbest Form: Şekil 20">
              <a:extLst>
                <a:ext uri="{FF2B5EF4-FFF2-40B4-BE49-F238E27FC236}">
                  <a16:creationId xmlns:a16="http://schemas.microsoft.com/office/drawing/2014/main" id="{136FAFC2-1E3F-419D-B27A-CCC8F2CAE41D}"/>
                </a:ext>
              </a:extLst>
            </p:cNvPr>
            <p:cNvSpPr/>
            <p:nvPr/>
          </p:nvSpPr>
          <p:spPr>
            <a:xfrm>
              <a:off x="2703017" y="2868086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Kira gelirleri</a:t>
              </a:r>
            </a:p>
          </p:txBody>
        </p:sp>
        <p:sp>
          <p:nvSpPr>
            <p:cNvPr id="22" name="Düz Bağlayıcı 21">
              <a:extLst>
                <a:ext uri="{FF2B5EF4-FFF2-40B4-BE49-F238E27FC236}">
                  <a16:creationId xmlns:a16="http://schemas.microsoft.com/office/drawing/2014/main" id="{C62DBBC2-3A8C-4D9C-9971-CD5CC930CBD1}"/>
                </a:ext>
              </a:extLst>
            </p:cNvPr>
            <p:cNvSpPr/>
            <p:nvPr/>
          </p:nvSpPr>
          <p:spPr>
            <a:xfrm>
              <a:off x="2525776" y="3213354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Serbest Form: Şekil 22">
              <a:extLst>
                <a:ext uri="{FF2B5EF4-FFF2-40B4-BE49-F238E27FC236}">
                  <a16:creationId xmlns:a16="http://schemas.microsoft.com/office/drawing/2014/main" id="{67927D5A-2635-4288-AF05-FF9F58DC1833}"/>
                </a:ext>
              </a:extLst>
            </p:cNvPr>
            <p:cNvSpPr/>
            <p:nvPr/>
          </p:nvSpPr>
          <p:spPr>
            <a:xfrm>
              <a:off x="2703017" y="3230617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Kiracılık Hakkı</a:t>
              </a:r>
            </a:p>
          </p:txBody>
        </p:sp>
        <p:sp>
          <p:nvSpPr>
            <p:cNvPr id="24" name="Düz Bağlayıcı 23">
              <a:extLst>
                <a:ext uri="{FF2B5EF4-FFF2-40B4-BE49-F238E27FC236}">
                  <a16:creationId xmlns:a16="http://schemas.microsoft.com/office/drawing/2014/main" id="{B0B06D22-CFC0-4E51-8A3A-7D19A8A2E47B}"/>
                </a:ext>
              </a:extLst>
            </p:cNvPr>
            <p:cNvSpPr/>
            <p:nvPr/>
          </p:nvSpPr>
          <p:spPr>
            <a:xfrm>
              <a:off x="2525776" y="3575884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Serbest Form: Şekil 24">
              <a:extLst>
                <a:ext uri="{FF2B5EF4-FFF2-40B4-BE49-F238E27FC236}">
                  <a16:creationId xmlns:a16="http://schemas.microsoft.com/office/drawing/2014/main" id="{028BC34D-CC43-4386-AC16-BAEB4F3EDA54}"/>
                </a:ext>
              </a:extLst>
            </p:cNvPr>
            <p:cNvSpPr/>
            <p:nvPr/>
          </p:nvSpPr>
          <p:spPr>
            <a:xfrm>
              <a:off x="2703017" y="3593148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Makine ve teçhizat, araç, ekipman, alet, iş makinaları, elektronik haberleşme cihazları dâhil her türlü elektronik cihaz gibi menkul işletme tesisatı.	</a:t>
              </a:r>
            </a:p>
          </p:txBody>
        </p:sp>
        <p:sp>
          <p:nvSpPr>
            <p:cNvPr id="26" name="Düz Bağlayıcı 25">
              <a:extLst>
                <a:ext uri="{FF2B5EF4-FFF2-40B4-BE49-F238E27FC236}">
                  <a16:creationId xmlns:a16="http://schemas.microsoft.com/office/drawing/2014/main" id="{184C9751-F95B-4E1C-966A-8803A0B4DB7D}"/>
                </a:ext>
              </a:extLst>
            </p:cNvPr>
            <p:cNvSpPr/>
            <p:nvPr/>
          </p:nvSpPr>
          <p:spPr>
            <a:xfrm>
              <a:off x="2525776" y="3938415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Serbest Form: Şekil 26">
              <a:extLst>
                <a:ext uri="{FF2B5EF4-FFF2-40B4-BE49-F238E27FC236}">
                  <a16:creationId xmlns:a16="http://schemas.microsoft.com/office/drawing/2014/main" id="{6AF9ABAA-6E41-414F-86B0-92D2BF9BDC62}"/>
                </a:ext>
              </a:extLst>
            </p:cNvPr>
            <p:cNvSpPr/>
            <p:nvPr/>
          </p:nvSpPr>
          <p:spPr>
            <a:xfrm>
              <a:off x="2703017" y="3955678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Sarf malzemesi, stoklar	</a:t>
              </a:r>
            </a:p>
          </p:txBody>
        </p:sp>
        <p:sp>
          <p:nvSpPr>
            <p:cNvPr id="30" name="Düz Bağlayıcı 29">
              <a:extLst>
                <a:ext uri="{FF2B5EF4-FFF2-40B4-BE49-F238E27FC236}">
                  <a16:creationId xmlns:a16="http://schemas.microsoft.com/office/drawing/2014/main" id="{3BEA1FB5-42D7-404D-9E56-E17243F6894D}"/>
                </a:ext>
              </a:extLst>
            </p:cNvPr>
            <p:cNvSpPr/>
            <p:nvPr/>
          </p:nvSpPr>
          <p:spPr>
            <a:xfrm>
              <a:off x="2525776" y="4663476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Serbest Form: Şekil 30">
              <a:extLst>
                <a:ext uri="{FF2B5EF4-FFF2-40B4-BE49-F238E27FC236}">
                  <a16:creationId xmlns:a16="http://schemas.microsoft.com/office/drawing/2014/main" id="{3F0DD784-1DA5-43F6-BECB-42AF59F722B5}"/>
                </a:ext>
              </a:extLst>
            </p:cNvPr>
            <p:cNvSpPr/>
            <p:nvPr/>
          </p:nvSpPr>
          <p:spPr>
            <a:xfrm>
              <a:off x="2682500" y="4194632"/>
              <a:ext cx="9275622" cy="579943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dirty="0"/>
                <a:t>Tarımsal ürün; </a:t>
              </a:r>
            </a:p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Ticari değeri olan her türlü hayvan	</a:t>
              </a:r>
            </a:p>
          </p:txBody>
        </p:sp>
        <p:sp>
          <p:nvSpPr>
            <p:cNvPr id="32" name="Düz Bağlayıcı 31">
              <a:extLst>
                <a:ext uri="{FF2B5EF4-FFF2-40B4-BE49-F238E27FC236}">
                  <a16:creationId xmlns:a16="http://schemas.microsoft.com/office/drawing/2014/main" id="{478A6018-8284-4C80-8016-02AE6143A88B}"/>
                </a:ext>
              </a:extLst>
            </p:cNvPr>
            <p:cNvSpPr/>
            <p:nvPr/>
          </p:nvSpPr>
          <p:spPr>
            <a:xfrm>
              <a:off x="2525776" y="5026007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Serbest Form: Şekil 32">
              <a:extLst>
                <a:ext uri="{FF2B5EF4-FFF2-40B4-BE49-F238E27FC236}">
                  <a16:creationId xmlns:a16="http://schemas.microsoft.com/office/drawing/2014/main" id="{9D076F6D-12AF-4C51-B2F8-5172F01D6777}"/>
                </a:ext>
              </a:extLst>
            </p:cNvPr>
            <p:cNvSpPr/>
            <p:nvPr/>
          </p:nvSpPr>
          <p:spPr>
            <a:xfrm>
              <a:off x="2614397" y="4794900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Ticaret unvanı ve/veya işletme adı</a:t>
              </a:r>
            </a:p>
          </p:txBody>
        </p:sp>
        <p:sp>
          <p:nvSpPr>
            <p:cNvPr id="34" name="Düz Bağlayıcı 33">
              <a:extLst>
                <a:ext uri="{FF2B5EF4-FFF2-40B4-BE49-F238E27FC236}">
                  <a16:creationId xmlns:a16="http://schemas.microsoft.com/office/drawing/2014/main" id="{333BF9E7-D4B4-4A19-97C9-E428ED0B3D58}"/>
                </a:ext>
              </a:extLst>
            </p:cNvPr>
            <p:cNvSpPr/>
            <p:nvPr/>
          </p:nvSpPr>
          <p:spPr>
            <a:xfrm>
              <a:off x="2525776" y="5388538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Serbest Form: Şekil 34">
              <a:extLst>
                <a:ext uri="{FF2B5EF4-FFF2-40B4-BE49-F238E27FC236}">
                  <a16:creationId xmlns:a16="http://schemas.microsoft.com/office/drawing/2014/main" id="{92772726-A74C-42AA-A6D9-33861118FED6}"/>
                </a:ext>
              </a:extLst>
            </p:cNvPr>
            <p:cNvSpPr/>
            <p:nvPr/>
          </p:nvSpPr>
          <p:spPr>
            <a:xfrm>
              <a:off x="2614397" y="5008744"/>
              <a:ext cx="9275622" cy="725063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kern="1200" dirty="0"/>
                <a:t>Ticari işletme veya esnaf işletmesi (m. </a:t>
              </a:r>
              <a:r>
                <a:rPr lang="tr-TR" sz="1200" dirty="0"/>
                <a:t>17.3: </a:t>
              </a:r>
              <a:r>
                <a:rPr lang="tr-TR" sz="1200" b="1" dirty="0"/>
                <a:t>Borç miktarının belirli olması halinde 11 inci maddede yer alan diğer taşınır</a:t>
              </a:r>
            </a:p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/>
                <a:t> varlıklardan biri veya birden fazlasının borç miktarının tamamına ek olarak beşte birinden fazlasını karşılaması</a:t>
              </a:r>
            </a:p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200" b="1" dirty="0"/>
                <a:t> hâlinde işletmelerin tümü üzerinde rehin kurulamaz.)</a:t>
              </a:r>
              <a:endParaRPr lang="tr-TR" sz="1200" b="1" kern="1200" dirty="0"/>
            </a:p>
          </p:txBody>
        </p:sp>
        <p:sp>
          <p:nvSpPr>
            <p:cNvPr id="36" name="Düz Bağlayıcı 35">
              <a:extLst>
                <a:ext uri="{FF2B5EF4-FFF2-40B4-BE49-F238E27FC236}">
                  <a16:creationId xmlns:a16="http://schemas.microsoft.com/office/drawing/2014/main" id="{BDFC23AA-FAFD-4E16-862C-64A204B931E5}"/>
                </a:ext>
              </a:extLst>
            </p:cNvPr>
            <p:cNvSpPr/>
            <p:nvPr/>
          </p:nvSpPr>
          <p:spPr>
            <a:xfrm>
              <a:off x="2525776" y="5751069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Serbest Form: Şekil 36">
              <a:extLst>
                <a:ext uri="{FF2B5EF4-FFF2-40B4-BE49-F238E27FC236}">
                  <a16:creationId xmlns:a16="http://schemas.microsoft.com/office/drawing/2014/main" id="{7BB0B6C2-85C8-41BD-83DC-6E38A32DA3A4}"/>
                </a:ext>
              </a:extLst>
            </p:cNvPr>
            <p:cNvSpPr/>
            <p:nvPr/>
          </p:nvSpPr>
          <p:spPr>
            <a:xfrm>
              <a:off x="2703017" y="5768332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Ticari plaka ve ticari hat</a:t>
              </a:r>
            </a:p>
          </p:txBody>
        </p:sp>
        <p:sp>
          <p:nvSpPr>
            <p:cNvPr id="38" name="Düz Bağlayıcı 37">
              <a:extLst>
                <a:ext uri="{FF2B5EF4-FFF2-40B4-BE49-F238E27FC236}">
                  <a16:creationId xmlns:a16="http://schemas.microsoft.com/office/drawing/2014/main" id="{7D7D3744-5872-4C69-84A5-3D5EB980ADA8}"/>
                </a:ext>
              </a:extLst>
            </p:cNvPr>
            <p:cNvSpPr/>
            <p:nvPr/>
          </p:nvSpPr>
          <p:spPr>
            <a:xfrm>
              <a:off x="2525776" y="6113599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9" name="Serbest Form: Şekil 38">
              <a:extLst>
                <a:ext uri="{FF2B5EF4-FFF2-40B4-BE49-F238E27FC236}">
                  <a16:creationId xmlns:a16="http://schemas.microsoft.com/office/drawing/2014/main" id="{ACBC5DF6-217E-4E78-BC47-0A6EC5A5E7EB}"/>
                </a:ext>
              </a:extLst>
            </p:cNvPr>
            <p:cNvSpPr/>
            <p:nvPr/>
          </p:nvSpPr>
          <p:spPr>
            <a:xfrm>
              <a:off x="2703017" y="6130863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Ticari proje</a:t>
              </a:r>
            </a:p>
          </p:txBody>
        </p:sp>
        <p:sp>
          <p:nvSpPr>
            <p:cNvPr id="40" name="Düz Bağlayıcı 39">
              <a:extLst>
                <a:ext uri="{FF2B5EF4-FFF2-40B4-BE49-F238E27FC236}">
                  <a16:creationId xmlns:a16="http://schemas.microsoft.com/office/drawing/2014/main" id="{4313007C-3A0A-4A9C-A0A7-133E796BE8B1}"/>
                </a:ext>
              </a:extLst>
            </p:cNvPr>
            <p:cNvSpPr/>
            <p:nvPr/>
          </p:nvSpPr>
          <p:spPr>
            <a:xfrm>
              <a:off x="2525776" y="6476130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1" name="Serbest Form: Şekil 40">
              <a:extLst>
                <a:ext uri="{FF2B5EF4-FFF2-40B4-BE49-F238E27FC236}">
                  <a16:creationId xmlns:a16="http://schemas.microsoft.com/office/drawing/2014/main" id="{2ED60B2A-C711-47B4-9079-AB593C25134E}"/>
                </a:ext>
              </a:extLst>
            </p:cNvPr>
            <p:cNvSpPr/>
            <p:nvPr/>
          </p:nvSpPr>
          <p:spPr>
            <a:xfrm>
              <a:off x="2703017" y="6493393"/>
              <a:ext cx="9275622" cy="345267"/>
            </a:xfrm>
            <a:custGeom>
              <a:avLst/>
              <a:gdLst>
                <a:gd name="connsiteX0" fmla="*/ 0 w 9275622"/>
                <a:gd name="connsiteY0" fmla="*/ 0 h 345267"/>
                <a:gd name="connsiteX1" fmla="*/ 9275622 w 9275622"/>
                <a:gd name="connsiteY1" fmla="*/ 0 h 345267"/>
                <a:gd name="connsiteX2" fmla="*/ 9275622 w 9275622"/>
                <a:gd name="connsiteY2" fmla="*/ 345267 h 345267"/>
                <a:gd name="connsiteX3" fmla="*/ 0 w 9275622"/>
                <a:gd name="connsiteY3" fmla="*/ 345267 h 345267"/>
                <a:gd name="connsiteX4" fmla="*/ 0 w 9275622"/>
                <a:gd name="connsiteY4" fmla="*/ 0 h 34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5622" h="345267">
                  <a:moveTo>
                    <a:pt x="0" y="0"/>
                  </a:moveTo>
                  <a:lnTo>
                    <a:pt x="9275622" y="0"/>
                  </a:lnTo>
                  <a:lnTo>
                    <a:pt x="9275622" y="345267"/>
                  </a:lnTo>
                  <a:lnTo>
                    <a:pt x="0" y="3452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t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1200" kern="1200" dirty="0"/>
                <a:t>Vagon</a:t>
              </a:r>
            </a:p>
          </p:txBody>
        </p:sp>
        <p:sp>
          <p:nvSpPr>
            <p:cNvPr id="42" name="Düz Bağlayıcı 41">
              <a:extLst>
                <a:ext uri="{FF2B5EF4-FFF2-40B4-BE49-F238E27FC236}">
                  <a16:creationId xmlns:a16="http://schemas.microsoft.com/office/drawing/2014/main" id="{D258ABC1-0F42-4ACF-A0A6-1BC3B6A7E768}"/>
                </a:ext>
              </a:extLst>
            </p:cNvPr>
            <p:cNvSpPr/>
            <p:nvPr/>
          </p:nvSpPr>
          <p:spPr>
            <a:xfrm>
              <a:off x="2525776" y="6838661"/>
              <a:ext cx="9452864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793873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293</Words>
  <Application>Microsoft Office PowerPoint</Application>
  <PresentationFormat>Geniş ekran</PresentationFormat>
  <Paragraphs>57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Ticarî İşletme Rehni </vt:lpstr>
      <vt:lpstr>PowerPoint Sunusu</vt:lpstr>
      <vt:lpstr>Medeni Kanun 939</vt:lpstr>
      <vt:lpstr>Soru:</vt:lpstr>
      <vt:lpstr>Rehin Sözleşmesinin Tarafları (Kurulma Yönetmeliği m. 10)</vt:lpstr>
      <vt:lpstr>PowerPoint Sunusu</vt:lpstr>
      <vt:lpstr>PowerPoint Sunusu</vt:lpstr>
      <vt:lpstr>Rehne konun edilebilecek varlıklar  (Kuruluş Yön m. 11)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Ticarî İşletmenin Devri</dc:title>
  <dc:creator>h</dc:creator>
  <cp:lastModifiedBy>h</cp:lastModifiedBy>
  <cp:revision>11</cp:revision>
  <dcterms:created xsi:type="dcterms:W3CDTF">2018-10-11T16:25:21Z</dcterms:created>
  <dcterms:modified xsi:type="dcterms:W3CDTF">2019-06-30T15:35:12Z</dcterms:modified>
</cp:coreProperties>
</file>