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</p:sldMasterIdLst>
  <p:sldIdLst>
    <p:sldId id="257" r:id="rId10"/>
    <p:sldId id="259" r:id="rId11"/>
    <p:sldId id="261" r:id="rId12"/>
    <p:sldId id="263" r:id="rId13"/>
    <p:sldId id="265" r:id="rId14"/>
    <p:sldId id="267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6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999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4463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72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2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39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98528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8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0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51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388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607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77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954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000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248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731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367330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438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160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98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5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17394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359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910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362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997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830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106905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227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651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85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0811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0020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194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086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130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836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620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7406836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1788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6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09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23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96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238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Özellİklerİne</a:t>
            </a:r>
            <a:r>
              <a:rPr lang="tr-TR" sz="2400" b="1" dirty="0"/>
              <a:t> ve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KullanImlarIna</a:t>
            </a:r>
            <a:r>
              <a:rPr lang="tr-TR" sz="2400" b="1" dirty="0"/>
              <a:t> Göre </a:t>
            </a:r>
            <a:r>
              <a:rPr lang="tr-TR" sz="2400" b="1" dirty="0" err="1"/>
              <a:t>BüyüK</a:t>
            </a:r>
            <a:r>
              <a:rPr lang="tr-TR" sz="2400" b="1" dirty="0"/>
              <a:t> </a:t>
            </a:r>
            <a:r>
              <a:rPr lang="tr-TR" sz="2400" b="1" dirty="0" err="1"/>
              <a:t>Endüstrİyel</a:t>
            </a:r>
            <a:r>
              <a:rPr lang="tr-TR" sz="2400" b="1" dirty="0"/>
              <a:t> </a:t>
            </a:r>
            <a:r>
              <a:rPr lang="tr-TR" sz="2400" b="1" dirty="0" err="1"/>
              <a:t>KullanIm</a:t>
            </a:r>
            <a:r>
              <a:rPr lang="tr-TR" sz="2400" b="1" dirty="0"/>
              <a:t> </a:t>
            </a:r>
            <a:r>
              <a:rPr lang="tr-TR" sz="2400" b="1" dirty="0" err="1"/>
              <a:t>Lİstesİ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42984"/>
            <a:ext cx="822960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b="1" dirty="0"/>
              <a:t>A- Beyaz Pişen Killer</a:t>
            </a:r>
            <a:endParaRPr lang="tr-TR" sz="2400" b="1" dirty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(çöküntü kaolinleri, taşınan kaolinler)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.Plastik Killer</a:t>
            </a:r>
          </a:p>
          <a:p>
            <a:pPr>
              <a:buNone/>
            </a:pPr>
            <a:r>
              <a:rPr lang="tr-TR" sz="2400" b="1" dirty="0"/>
              <a:t>B- </a:t>
            </a:r>
            <a:r>
              <a:rPr lang="tr-TR" sz="2400" b="1" dirty="0" err="1"/>
              <a:t>Refrakter</a:t>
            </a:r>
            <a:r>
              <a:rPr lang="tr-TR" sz="2400" b="1" dirty="0"/>
              <a:t> Killer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</a:t>
            </a:r>
            <a:r>
              <a:rPr lang="tr-TR" sz="2400" dirty="0" err="1"/>
              <a:t>sedimentler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.Ateş Killeri (</a:t>
            </a:r>
            <a:r>
              <a:rPr lang="tr-TR" sz="2400" dirty="0" err="1"/>
              <a:t>flint</a:t>
            </a:r>
            <a:r>
              <a:rPr lang="tr-TR" sz="2400" dirty="0"/>
              <a:t>, plastik)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.Yüksek </a:t>
            </a:r>
            <a:r>
              <a:rPr lang="tr-TR" sz="2400" dirty="0" err="1"/>
              <a:t>Aluminalı</a:t>
            </a:r>
            <a:r>
              <a:rPr lang="tr-TR" sz="2400" dirty="0"/>
              <a:t> Killer (</a:t>
            </a:r>
            <a:r>
              <a:rPr lang="tr-TR" sz="2400" dirty="0" err="1"/>
              <a:t>gibsit</a:t>
            </a:r>
            <a:r>
              <a:rPr lang="tr-TR" sz="2400" dirty="0"/>
              <a:t>, </a:t>
            </a:r>
            <a:r>
              <a:rPr lang="tr-TR" sz="2400" dirty="0" err="1"/>
              <a:t>diasper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b="1" dirty="0"/>
              <a:t>C- Ağır Parça Ürünler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.Tuğla killeri ve kalkeri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.Drenaj borusu killeri ve kalkeri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.Tuğla ve çukur kiremit killeri ve kalkeri </a:t>
            </a:r>
          </a:p>
          <a:p>
            <a:pPr>
              <a:buNone/>
            </a:pPr>
            <a:r>
              <a:rPr lang="tr-TR" sz="2400" b="1" dirty="0"/>
              <a:t>D- Taş Seramik Killeri </a:t>
            </a:r>
            <a:r>
              <a:rPr lang="tr-TR" sz="2400" dirty="0"/>
              <a:t>(plastik, ergitici bulundurur)</a:t>
            </a:r>
          </a:p>
          <a:p>
            <a:pPr>
              <a:buNone/>
            </a:pPr>
            <a:r>
              <a:rPr lang="tr-TR" sz="2400" b="1" dirty="0"/>
              <a:t>E- Ateş Killeri </a:t>
            </a:r>
            <a:r>
              <a:rPr lang="tr-TR" sz="2400" dirty="0"/>
              <a:t>(plastik,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</a:t>
            </a:r>
            <a:r>
              <a:rPr lang="tr-TR" sz="2400" dirty="0" err="1"/>
              <a:t>Terra</a:t>
            </a:r>
            <a:r>
              <a:rPr lang="tr-TR" sz="2400" dirty="0"/>
              <a:t>-Kota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.Yüzeysel ve genel tuğlalar</a:t>
            </a:r>
          </a:p>
          <a:p>
            <a:pPr>
              <a:buNone/>
            </a:pPr>
            <a:r>
              <a:rPr lang="tr-TR" sz="2400" b="1" dirty="0"/>
              <a:t>F- Döküm Killeri</a:t>
            </a:r>
            <a:r>
              <a:rPr lang="tr-TR" sz="2400" dirty="0"/>
              <a:t> (daha fazla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81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Seramİk</a:t>
            </a:r>
            <a:r>
              <a:rPr lang="tr-TR" b="1" dirty="0" smtClean="0"/>
              <a:t> </a:t>
            </a:r>
            <a:r>
              <a:rPr lang="tr-TR" b="1" dirty="0" err="1" smtClean="0"/>
              <a:t>Ürünlerİ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472" y="1214422"/>
            <a:ext cx="8229600" cy="435771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tr-TR" sz="2000" b="1" dirty="0"/>
              <a:t>A. Özelliklerine Göre:</a:t>
            </a:r>
          </a:p>
          <a:p>
            <a:pPr marL="514350" indent="-514350">
              <a:buNone/>
            </a:pPr>
            <a:r>
              <a:rPr lang="tr-TR" sz="2000" dirty="0"/>
              <a:t>  </a:t>
            </a:r>
            <a:r>
              <a:rPr lang="tr-TR" sz="2000" b="1" dirty="0"/>
              <a:t>1</a:t>
            </a:r>
            <a:r>
              <a:rPr lang="tr-TR" sz="2000" dirty="0"/>
              <a:t>.Gözenekli ürünler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.Pişmiş topraklar (tuğla, kiremit, çini, boru)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</a:t>
            </a:r>
            <a:r>
              <a:rPr lang="tr-TR" sz="2000" dirty="0" err="1"/>
              <a:t>Refrakter</a:t>
            </a:r>
            <a:r>
              <a:rPr lang="tr-TR" sz="2000" dirty="0"/>
              <a:t> malzemeler (ateş tuğlaları)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.Fayans</a:t>
            </a:r>
          </a:p>
          <a:p>
            <a:pPr marL="514350" indent="-514350">
              <a:buNone/>
            </a:pPr>
            <a:r>
              <a:rPr lang="tr-TR" sz="2000" b="1" dirty="0"/>
              <a:t>  2.Gözenekli olmayan ürünler: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.Boru                              </a:t>
            </a:r>
            <a:r>
              <a:rPr lang="tr-TR" sz="2000" b="1" dirty="0"/>
              <a:t>b</a:t>
            </a:r>
            <a:r>
              <a:rPr lang="tr-TR" sz="2000" dirty="0"/>
              <a:t>.Porselen</a:t>
            </a:r>
          </a:p>
          <a:p>
            <a:pPr marL="514350" indent="-514350">
              <a:buNone/>
            </a:pPr>
            <a:r>
              <a:rPr lang="tr-TR" sz="2000" b="1" dirty="0"/>
              <a:t>B. Kullanılışlarına Göre: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</a:t>
            </a:r>
            <a:r>
              <a:rPr lang="tr-TR" sz="2000" b="1" dirty="0"/>
              <a:t>1</a:t>
            </a:r>
            <a:r>
              <a:rPr lang="tr-TR" sz="2000" dirty="0"/>
              <a:t>.Seramik </a:t>
            </a:r>
            <a:r>
              <a:rPr lang="tr-TR" sz="2000" dirty="0" err="1"/>
              <a:t>Sanayii</a:t>
            </a:r>
            <a:endParaRPr lang="tr-TR" sz="2000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.İnşaat </a:t>
            </a:r>
            <a:r>
              <a:rPr lang="tr-TR" sz="2000" dirty="0" err="1"/>
              <a:t>sanayii</a:t>
            </a:r>
            <a:r>
              <a:rPr lang="tr-TR" sz="2000" dirty="0"/>
              <a:t> </a:t>
            </a:r>
            <a:r>
              <a:rPr lang="tr-TR" sz="2000" dirty="0"/>
              <a:t>(sıhhi tesisat, kara fayans, kara seramik)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.Sofra eşyası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.İzolatör</a:t>
            </a:r>
          </a:p>
          <a:p>
            <a:pPr marL="514350" indent="-514350">
              <a:buNone/>
            </a:pPr>
            <a:r>
              <a:rPr lang="tr-TR" sz="2000" b="1" dirty="0"/>
              <a:t> </a:t>
            </a:r>
            <a:r>
              <a:rPr lang="tr-TR" sz="2000" b="1" dirty="0"/>
              <a:t> 2.Yalnız Pişmiş Toprak </a:t>
            </a:r>
            <a:r>
              <a:rPr lang="tr-TR" sz="2000" b="1" dirty="0" err="1"/>
              <a:t>Sanayii</a:t>
            </a:r>
            <a:endParaRPr lang="tr-TR" sz="2000" b="1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.Tuğla kiremit vb.          </a:t>
            </a:r>
            <a:r>
              <a:rPr lang="tr-TR" sz="2000" b="1" dirty="0"/>
              <a:t>b</a:t>
            </a:r>
            <a:r>
              <a:rPr lang="tr-TR" sz="2000" dirty="0"/>
              <a:t>.Ateş tuğlası</a:t>
            </a:r>
          </a:p>
        </p:txBody>
      </p:sp>
    </p:spTree>
    <p:extLst>
      <p:ext uri="{BB962C8B-B14F-4D97-AF65-F5344CB8AC3E}">
        <p14:creationId xmlns:p14="http://schemas.microsoft.com/office/powerpoint/2010/main" val="239167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/>
          <a:lstStyle/>
          <a:p>
            <a:pPr algn="ctr"/>
            <a:r>
              <a:rPr lang="tr-TR" b="1" dirty="0" smtClean="0"/>
              <a:t>Bugün </a:t>
            </a:r>
            <a:r>
              <a:rPr lang="tr-TR" b="1" dirty="0" err="1" smtClean="0"/>
              <a:t>Kapasİtelerİ</a:t>
            </a:r>
            <a:r>
              <a:rPr lang="tr-TR" b="1" dirty="0" smtClean="0"/>
              <a:t>/1 </a:t>
            </a:r>
            <a:r>
              <a:rPr lang="tr-TR" b="1" dirty="0" err="1" smtClean="0"/>
              <a:t>yIl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024034" y="1428735"/>
          <a:ext cx="8229600" cy="4929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153">
                <a:tc>
                  <a:txBody>
                    <a:bodyPr/>
                    <a:lstStyle/>
                    <a:p>
                      <a:r>
                        <a:rPr lang="tr-TR" sz="2800" b="0" dirty="0" smtClean="0"/>
                        <a:t>Kiremit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 smtClean="0"/>
                        <a:t>3 000 000 000 adet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Tuğla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250 000 000 adet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Ateş Tuğlası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Sıhhi</a:t>
                      </a:r>
                      <a:r>
                        <a:rPr lang="tr-TR" sz="2800" baseline="0" dirty="0" smtClean="0"/>
                        <a:t> Tesisat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Fayans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Seramik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Sofra</a:t>
                      </a:r>
                      <a:r>
                        <a:rPr lang="tr-TR" sz="2800" baseline="0" dirty="0" smtClean="0"/>
                        <a:t> Eşyası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İzolatör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7500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35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KalİTesİne</a:t>
            </a:r>
            <a:r>
              <a:rPr lang="tr-TR" sz="2800" b="1" dirty="0"/>
              <a:t> </a:t>
            </a:r>
            <a:r>
              <a:rPr lang="tr-TR" sz="2800" b="1" dirty="0" err="1"/>
              <a:t>Etkİ</a:t>
            </a:r>
            <a:r>
              <a:rPr lang="tr-TR" sz="2800" b="1" dirty="0"/>
              <a:t> Yapan Faktörler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214422"/>
            <a:ext cx="8229600" cy="5214974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SiO</a:t>
            </a:r>
            <a:r>
              <a:rPr lang="tr-TR" baseline="-25000" dirty="0" smtClean="0"/>
              <a:t>2</a:t>
            </a:r>
            <a:r>
              <a:rPr lang="tr-TR" dirty="0" smtClean="0"/>
              <a:t> Etkisi: Plastikliği azaltır, kuruma ve pişirme esnasında büzülmeyi azaltır, küçük taneler halinde değilse, parçalanma ve gerilme kuvvetini azaltır, </a:t>
            </a:r>
            <a:r>
              <a:rPr lang="tr-TR" dirty="0" err="1" smtClean="0"/>
              <a:t>refrakter</a:t>
            </a:r>
            <a:r>
              <a:rPr lang="tr-TR" dirty="0" smtClean="0"/>
              <a:t> özelliğini azaltır.</a:t>
            </a:r>
          </a:p>
          <a:p>
            <a:pPr marL="514350" indent="-514350">
              <a:buAutoNum type="arabicPeriod"/>
            </a:pPr>
            <a:r>
              <a:rPr lang="tr-TR" dirty="0" smtClean="0"/>
              <a:t>Al Bileşikleri (</a:t>
            </a:r>
            <a:r>
              <a:rPr lang="tr-TR" dirty="0" err="1" smtClean="0"/>
              <a:t>Gibsit</a:t>
            </a:r>
            <a:r>
              <a:rPr lang="tr-TR" dirty="0" smtClean="0"/>
              <a:t>, </a:t>
            </a:r>
            <a:r>
              <a:rPr lang="tr-TR" dirty="0" err="1" smtClean="0"/>
              <a:t>Diasper</a:t>
            </a:r>
            <a:r>
              <a:rPr lang="tr-TR" dirty="0" smtClean="0"/>
              <a:t>): Kilin plastikliğini azaltır, %0,1 </a:t>
            </a:r>
            <a:r>
              <a:rPr lang="tr-TR" dirty="0" err="1" smtClean="0"/>
              <a:t>alumini</a:t>
            </a:r>
            <a:r>
              <a:rPr lang="tr-TR" dirty="0" smtClean="0"/>
              <a:t> </a:t>
            </a:r>
            <a:r>
              <a:rPr lang="tr-TR" dirty="0" err="1" smtClean="0"/>
              <a:t>refrakterin</a:t>
            </a:r>
            <a:r>
              <a:rPr lang="tr-TR" dirty="0" smtClean="0"/>
              <a:t> </a:t>
            </a:r>
            <a:r>
              <a:rPr lang="tr-TR" dirty="0" err="1" smtClean="0"/>
              <a:t>max</a:t>
            </a:r>
            <a:r>
              <a:rPr lang="tr-TR" dirty="0" smtClean="0"/>
              <a:t>. Sıcaklığını 10</a:t>
            </a:r>
            <a:r>
              <a:rPr lang="tr-TR" dirty="0" smtClean="0">
                <a:cs typeface="Times New Roman"/>
              </a:rPr>
              <a:t>°C azaltır.</a:t>
            </a:r>
          </a:p>
          <a:p>
            <a:pPr marL="514350" indent="-514350">
              <a:buAutoNum type="arabicPeriod"/>
            </a:pP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Bileşikleri (</a:t>
            </a:r>
            <a:r>
              <a:rPr lang="tr-TR" dirty="0" err="1" smtClean="0">
                <a:cs typeface="Times New Roman"/>
              </a:rPr>
              <a:t>Ferrik</a:t>
            </a:r>
            <a:r>
              <a:rPr lang="tr-TR" dirty="0" smtClean="0">
                <a:cs typeface="Times New Roman"/>
              </a:rPr>
              <a:t> oksit,</a:t>
            </a:r>
            <a:r>
              <a:rPr lang="tr-TR" dirty="0" err="1" smtClean="0">
                <a:cs typeface="Times New Roman"/>
              </a:rPr>
              <a:t>Ferros</a:t>
            </a:r>
            <a:r>
              <a:rPr lang="tr-TR" dirty="0" smtClean="0">
                <a:cs typeface="Times New Roman"/>
              </a:rPr>
              <a:t> oksit, </a:t>
            </a:r>
            <a:r>
              <a:rPr lang="tr-TR" dirty="0" err="1" smtClean="0">
                <a:cs typeface="Times New Roman"/>
              </a:rPr>
              <a:t>Magnetik</a:t>
            </a:r>
            <a:r>
              <a:rPr lang="tr-TR" dirty="0" smtClean="0">
                <a:cs typeface="Times New Roman"/>
              </a:rPr>
              <a:t> demir oksit,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sülfatlar,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karbonatlar): Renkte değişmeyi etkiler, kilin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özelliğini azaltır, yanmış killerde </a:t>
            </a:r>
            <a:r>
              <a:rPr lang="tr-TR" dirty="0" err="1" smtClean="0">
                <a:cs typeface="Times New Roman"/>
              </a:rPr>
              <a:t>Fe</a:t>
            </a:r>
            <a:r>
              <a:rPr lang="tr-TR" dirty="0" smtClean="0">
                <a:cs typeface="Times New Roman"/>
              </a:rPr>
              <a:t> lekeleri oluşur, kaliteyi düşürür.</a:t>
            </a:r>
          </a:p>
          <a:p>
            <a:pPr marL="514350" indent="-514350">
              <a:buAutoNum type="arabicPeriod"/>
            </a:pPr>
            <a:r>
              <a:rPr lang="tr-TR" dirty="0" smtClean="0">
                <a:cs typeface="Times New Roman"/>
              </a:rPr>
              <a:t>Kalsiyumlu Mineraller (Kalsit, Aragonit, Çeşitli </a:t>
            </a:r>
            <a:r>
              <a:rPr lang="tr-TR" dirty="0" err="1" smtClean="0">
                <a:cs typeface="Times New Roman"/>
              </a:rPr>
              <a:t>Ca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Al’lu</a:t>
            </a:r>
            <a:r>
              <a:rPr lang="tr-TR" dirty="0" smtClean="0">
                <a:cs typeface="Times New Roman"/>
              </a:rPr>
              <a:t> Silikatlar, Jips): Al ve Si ile karışınca erime noktası düşer. </a:t>
            </a:r>
            <a:r>
              <a:rPr lang="tr-TR" dirty="0" err="1" smtClean="0">
                <a:cs typeface="Times New Roman"/>
              </a:rPr>
              <a:t>Vitrifikasyon</a:t>
            </a:r>
            <a:r>
              <a:rPr lang="tr-TR" dirty="0" smtClean="0">
                <a:cs typeface="Times New Roman"/>
              </a:rPr>
              <a:t> ve </a:t>
            </a:r>
            <a:r>
              <a:rPr lang="tr-TR" dirty="0" err="1" smtClean="0">
                <a:cs typeface="Times New Roman"/>
              </a:rPr>
              <a:t>refrakter</a:t>
            </a:r>
            <a:r>
              <a:rPr lang="tr-TR" dirty="0" smtClean="0">
                <a:cs typeface="Times New Roman"/>
              </a:rPr>
              <a:t> sıcaklığı azalır(camlaşma), yüksek </a:t>
            </a:r>
            <a:r>
              <a:rPr lang="tr-TR" dirty="0" err="1" smtClean="0">
                <a:cs typeface="Times New Roman"/>
              </a:rPr>
              <a:t>korasyon</a:t>
            </a:r>
            <a:r>
              <a:rPr lang="tr-TR" dirty="0" smtClean="0">
                <a:cs typeface="Times New Roman"/>
              </a:rPr>
              <a:t> özelliğinde, akışkan bir sıvı oluşturur. Sıvı soğursa camlaşır, büzülmeyi azaltır, kurumayı kolaylaştırır, rutubet </a:t>
            </a:r>
            <a:r>
              <a:rPr lang="tr-TR" dirty="0" err="1" smtClean="0">
                <a:cs typeface="Times New Roman"/>
              </a:rPr>
              <a:t>adsorbe</a:t>
            </a:r>
            <a:r>
              <a:rPr lang="tr-TR" dirty="0" smtClean="0">
                <a:cs typeface="Times New Roman"/>
              </a:rPr>
              <a:t> ederse genişleyerek parçalanır.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04281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529</Words>
  <Application>Microsoft Office PowerPoint</Application>
  <PresentationFormat>Geniş ekran</PresentationFormat>
  <Paragraphs>95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9</vt:i4>
      </vt:variant>
      <vt:variant>
        <vt:lpstr>Slayt Başlıkları</vt:lpstr>
      </vt:variant>
      <vt:variant>
        <vt:i4>9</vt:i4>
      </vt:variant>
    </vt:vector>
  </HeadingPairs>
  <TitlesOfParts>
    <vt:vector size="25" baseType="lpstr">
      <vt:lpstr>Arial</vt:lpstr>
      <vt:lpstr>Calibri</vt:lpstr>
      <vt:lpstr>Calibri Light</vt:lpstr>
      <vt:lpstr>Franklin Gothic Book</vt:lpstr>
      <vt:lpstr>Franklin Gothic Medium</vt:lpstr>
      <vt:lpstr>Times New Roman</vt:lpstr>
      <vt:lpstr>Wingdings 2</vt:lpstr>
      <vt:lpstr>Office Teması</vt:lpstr>
      <vt:lpstr>Gezinti</vt:lpstr>
      <vt:lpstr>1_Gezinti</vt:lpstr>
      <vt:lpstr>2_Gezinti</vt:lpstr>
      <vt:lpstr>3_Gezinti</vt:lpstr>
      <vt:lpstr>4_Gezinti</vt:lpstr>
      <vt:lpstr>5_Gezinti</vt:lpstr>
      <vt:lpstr>6_Gezinti</vt:lpstr>
      <vt:lpstr>7_Gezinti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  <vt:lpstr>Özellİklerİne ve Kİl KullanImlarIna Göre BüyüK Endüstrİyel KullanIm Lİstesİ</vt:lpstr>
      <vt:lpstr>Seramİk Ürünlerİ</vt:lpstr>
      <vt:lpstr>Bugün Kapasİtelerİ/1 yIl</vt:lpstr>
      <vt:lpstr>Seramİk KalİTesİne Etkİ Yapan Faktörler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8</cp:revision>
  <dcterms:created xsi:type="dcterms:W3CDTF">2020-04-28T13:24:15Z</dcterms:created>
  <dcterms:modified xsi:type="dcterms:W3CDTF">2020-04-28T13:30:37Z</dcterms:modified>
</cp:coreProperties>
</file>