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DD2658-8661-477E-9BD9-285271E2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958F7F8-6C45-48EB-B969-E6F693F2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8842-6354-4D5A-B875-05F42911E5D1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6F7108-5BCA-44CC-A761-BC6DF599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D184CF4-9A97-4980-B35F-81729B93F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6E45-D900-4B4C-A198-C78A1A5659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21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A142F58-9BDC-4477-9013-5B9AB5EA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155EDA-5E4F-4E64-9CC2-6924FD726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1E5E7A-5ECF-4806-88B8-BA7ED6780C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8842-6354-4D5A-B875-05F42911E5D1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7B73AC-1D35-4864-83F0-53C0997E6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37C264-1041-4B17-96C9-B58A4D807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66E45-D900-4B4C-A198-C78A1A5659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80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75239D1-667D-4B37-97A7-CF78D982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İSTATİSTİK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4CB164-956E-49B9-8320-B038BA6F86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78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37D9DFE-78D3-4C9E-8B09-48F1D30F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ÖRNEK 4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B495595-6472-415F-88E4-C4D9CCED19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4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759DF55-B86F-4D2D-AD1E-9382CA8CC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DAİRESEL </a:t>
            </a:r>
            <a:b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GRAFİK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01C6545-08F9-45BF-8454-0F25F936BD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06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DA0B0D5-79A3-4B02-809D-87A571722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ÖRNEK 1</a:t>
            </a:r>
            <a:endParaRPr lang="tr-T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9AF4D31-B682-4D7E-AE34-44BD6B7765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57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3FD492C-4AD7-4729-9E7C-7D5406338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ÖRNEK 1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AA6E8CB-A874-4BCC-ABD5-BA7F94A75B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17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43CED66-F0D7-44F6-807A-08AA33FA7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ÇİZGİSEL</a:t>
            </a:r>
            <a:b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GRAFİK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5B4D834-D51A-4270-A1A4-A3926856E7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0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08C5C03-3BB4-47C1-86B8-02075CFE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ÖRNEK 2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EE118F9-D062-4813-B911-6B299E7906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6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92EF8FE-F67A-4C75-805C-CF696A4D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ÇUBUK</a:t>
            </a:r>
            <a:b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GRAFİK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00DBF55-4866-4417-9A64-CACCC9AC3C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22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57BBC60-BFBB-4114-8D2A-6C35012DA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ÖRNEK 3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DF2579D-F191-4786-9C20-6F551C7A8C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4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202EBA9-9749-4FD0-BC75-242452BE5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HİSTOGRAM</a:t>
            </a:r>
            <a:b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tr-TR" sz="6600" b="1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GRAFİK</a:t>
            </a:r>
            <a:endParaRPr lang="tr-TR" sz="6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FFA759B-7DB4-45F0-88BC-CFC693D4B7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00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Geniş ekran</PresentationFormat>
  <Paragraphs>10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İSTATİSTİK</vt:lpstr>
      <vt:lpstr>DAİRESEL  GRAFİK</vt:lpstr>
      <vt:lpstr>ÖRNEK 1</vt:lpstr>
      <vt:lpstr>ÖRNEK 1</vt:lpstr>
      <vt:lpstr>ÇİZGİSEL GRAFİK</vt:lpstr>
      <vt:lpstr>ÖRNEK 2</vt:lpstr>
      <vt:lpstr>ÇUBUK GRAFİK</vt:lpstr>
      <vt:lpstr>ÖRNEK 3</vt:lpstr>
      <vt:lpstr>HİSTOGRAM GRAFİK</vt:lpstr>
      <vt:lpstr>ÖRNEK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hüseyin k.erdem</dc:creator>
  <cp:lastModifiedBy>hüseyin k.erdem</cp:lastModifiedBy>
  <cp:revision>1</cp:revision>
  <dcterms:created xsi:type="dcterms:W3CDTF">2021-02-10T20:36:49Z</dcterms:created>
  <dcterms:modified xsi:type="dcterms:W3CDTF">2021-02-10T20:36:49Z</dcterms:modified>
</cp:coreProperties>
</file>