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D2658-8661-477E-9BD9-285271E2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58F7F8-6C45-48EB-B969-E6F693F2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8842-6354-4D5A-B875-05F42911E5D1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36F7108-5BCA-44CC-A761-BC6DF599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D184CF4-9A97-4980-B35F-81729B93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6E45-D900-4B4C-A198-C78A1A565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21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A142F58-9BDC-4477-9013-5B9AB5EA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155EDA-5E4F-4E64-9CC2-6924FD726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1E5E7A-5ECF-4806-88B8-BA7ED6780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8842-6354-4D5A-B875-05F42911E5D1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7B73AC-1D35-4864-83F0-53C0997E6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37C264-1041-4B17-96C9-B58A4D80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6E45-D900-4B4C-A198-C78A1A565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8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75239D1-667D-4B37-97A7-CF78D982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İSTATİSTİK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4CB164-956E-49B9-8320-B038BA6F8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37D9DFE-78D3-4C9E-8B09-48F1D30F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4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495595-6472-415F-88E4-C4D9CCED1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759DF55-B86F-4D2D-AD1E-9382CA8C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DAİRESEL </a:t>
            </a:r>
            <a:b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GRAFİK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1C6545-08F9-45BF-8454-0F25F936B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DA0B0D5-79A3-4B02-809D-87A57172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1</a:t>
            </a:r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AF4D31-B682-4D7E-AE34-44BD6B776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3FD492C-4AD7-4729-9E7C-7D540633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1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AA6E8CB-A874-4BCC-ABD5-BA7F94A75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43CED66-F0D7-44F6-807A-08AA33FA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ÇİZGİSEL</a:t>
            </a:r>
            <a:b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GRAFİK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5B4D834-D51A-4270-A1A4-A3926856E7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08C5C03-3BB4-47C1-86B8-02075CFE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2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E118F9-D062-4813-B911-6B299E790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92EF8FE-F67A-4C75-805C-CF696A4D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ÇUBUK</a:t>
            </a:r>
            <a:b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GRAFİK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0DBF55-4866-4417-9A64-CACCC9AC3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2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57BBC60-BFBB-4114-8D2A-6C35012D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ÖRNEK 3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F2579D-F191-4786-9C20-6F551C7A8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202EBA9-9749-4FD0-BC75-242452BE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HİSTOGRAM</a:t>
            </a:r>
            <a:b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GRAFİK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FA759B-7DB4-45F0-88BC-CFC693D4B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Geniş ekran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İSTATİSTİK</vt:lpstr>
      <vt:lpstr>DAİRESEL  GRAFİK</vt:lpstr>
      <vt:lpstr>ÖRNEK 1</vt:lpstr>
      <vt:lpstr>ÖRNEK 1</vt:lpstr>
      <vt:lpstr>ÇİZGİSEL GRAFİK</vt:lpstr>
      <vt:lpstr>ÖRNEK 2</vt:lpstr>
      <vt:lpstr>ÇUBUK GRAFİK</vt:lpstr>
      <vt:lpstr>ÖRNEK 3</vt:lpstr>
      <vt:lpstr>HİSTOGRAM GRAFİK</vt:lpstr>
      <vt:lpstr>ÖRNEK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İSTATİSTİK</dc:title>
  <dc:creator>hüseyin k.erdem</dc:creator>
  <cp:lastModifiedBy>hüseyin k.erdem</cp:lastModifiedBy>
  <cp:revision>1</cp:revision>
  <dcterms:created xsi:type="dcterms:W3CDTF">2021-02-10T20:36:49Z</dcterms:created>
  <dcterms:modified xsi:type="dcterms:W3CDTF">2021-02-10T20:36:49Z</dcterms:modified>
</cp:coreProperties>
</file>