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F838-D355-4ACF-A395-99A143B94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Fordism 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18D67-A99F-48FA-8322-4EBA3BCF0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Ethics in Action</a:t>
            </a:r>
          </a:p>
        </p:txBody>
      </p:sp>
    </p:spTree>
    <p:extLst>
      <p:ext uri="{BB962C8B-B14F-4D97-AF65-F5344CB8AC3E}">
        <p14:creationId xmlns:p14="http://schemas.microsoft.com/office/powerpoint/2010/main" val="401372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97B1-9C9B-4FB8-B9B3-223E08CC6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Henry Ford’s team of production managers pioneered the development of the moving conveyor belt and thus changed  manufacturing practices forever.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E406B-B379-4733-8D75-764EF0DBF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Millions of </a:t>
            </a:r>
            <a:r>
              <a:rPr lang="en-US" dirty="0" err="1"/>
              <a:t>americans</a:t>
            </a:r>
            <a:r>
              <a:rPr lang="en-US" dirty="0"/>
              <a:t> now could afford cars.</a:t>
            </a:r>
          </a:p>
          <a:p>
            <a:r>
              <a:rPr lang="en-US" dirty="0"/>
              <a:t>YET – for workers many human &amp; social problems resulted.</a:t>
            </a:r>
          </a:p>
        </p:txBody>
      </p:sp>
    </p:spTree>
    <p:extLst>
      <p:ext uri="{BB962C8B-B14F-4D97-AF65-F5344CB8AC3E}">
        <p14:creationId xmlns:p14="http://schemas.microsoft.com/office/powerpoint/2010/main" val="289114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9EDD-154D-4F88-8075-4B001892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By 1914; Ford’s car plants were experiencing huge employee turnover – 300-400%.</a:t>
            </a:r>
            <a:br>
              <a:rPr lang="en-US" sz="3200" dirty="0"/>
            </a:br>
            <a:r>
              <a:rPr lang="en-US" sz="3200" dirty="0"/>
              <a:t>Workers left because they could not handle WORK INDUCED STRESS.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DD264B-B23A-483B-BA4C-1B7952CB6B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5439" y="2756070"/>
            <a:ext cx="3187817" cy="4009939"/>
          </a:xfrm>
        </p:spPr>
      </p:pic>
    </p:spTree>
    <p:extLst>
      <p:ext uri="{BB962C8B-B14F-4D97-AF65-F5344CB8AC3E}">
        <p14:creationId xmlns:p14="http://schemas.microsoft.com/office/powerpoint/2010/main" val="41719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D1315-8C08-4B73-8CDF-D11046912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78" y="444329"/>
            <a:ext cx="9404723" cy="1400530"/>
          </a:xfrm>
        </p:spPr>
        <p:txBody>
          <a:bodyPr/>
          <a:lstStyle/>
          <a:p>
            <a:pPr algn="ctr"/>
            <a:r>
              <a:rPr lang="en-US" sz="3600" dirty="0"/>
              <a:t>To motivate his workforce- reduce workday from 9hrs-8hrs</a:t>
            </a:r>
            <a:br>
              <a:rPr lang="en-US" sz="3600" dirty="0"/>
            </a:br>
            <a:r>
              <a:rPr lang="en-US" sz="3600" dirty="0"/>
              <a:t>&amp; doubled the basic $2.50 to $5.00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87268E-9C39-4370-8A10-8A3CEC408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0492" y="2390185"/>
            <a:ext cx="7996781" cy="4170006"/>
          </a:xfrm>
        </p:spPr>
      </p:pic>
    </p:spTree>
    <p:extLst>
      <p:ext uri="{BB962C8B-B14F-4D97-AF65-F5344CB8AC3E}">
        <p14:creationId xmlns:p14="http://schemas.microsoft.com/office/powerpoint/2010/main" val="344211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23D5-6F4A-4E94-B561-D0AF95AEB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Ford’s apparent generosity was matched by an intense effort to control the resources – both HUMAN &amp; Material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BE55B-A55E-4D91-BC2B-5A11F53C3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Employed hundreds of inspectors to check up on employees, both inside and outside his factories.</a:t>
            </a:r>
          </a:p>
        </p:txBody>
      </p:sp>
    </p:spTree>
    <p:extLst>
      <p:ext uri="{BB962C8B-B14F-4D97-AF65-F5344CB8AC3E}">
        <p14:creationId xmlns:p14="http://schemas.microsoft.com/office/powerpoint/2010/main" val="193998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1E35-D975-48CE-A8F3-C3922874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Employees were not allowed to talk to one another – adapted a system like ventriloquists, “FORD LISP”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929345-3DB1-48B3-A4ED-54E853051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6439" y="2431996"/>
            <a:ext cx="2976795" cy="3816404"/>
          </a:xfrm>
        </p:spPr>
      </p:pic>
    </p:spTree>
    <p:extLst>
      <p:ext uri="{BB962C8B-B14F-4D97-AF65-F5344CB8AC3E}">
        <p14:creationId xmlns:p14="http://schemas.microsoft.com/office/powerpoint/2010/main" val="112537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D13C-7F1B-420E-BC68-79CD1B7655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Ford’s obsessed with control – inspectors visited homes, checked habits and problems.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95046-E869-428E-B114-3749A2E83A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Employees who exhibited behaviors contrary to ford’s standards were fired.</a:t>
            </a:r>
          </a:p>
        </p:txBody>
      </p:sp>
    </p:spTree>
    <p:extLst>
      <p:ext uri="{BB962C8B-B14F-4D97-AF65-F5344CB8AC3E}">
        <p14:creationId xmlns:p14="http://schemas.microsoft.com/office/powerpoint/2010/main" val="327418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148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Fordism in Practice</vt:lpstr>
      <vt:lpstr>Henry Ford’s team of production managers pioneered the development of the moving conveyor belt and thus changed  manufacturing practices forever.</vt:lpstr>
      <vt:lpstr>By 1914; Ford’s car plants were experiencing huge employee turnover – 300-400%. Workers left because they could not handle WORK INDUCED STRESS.</vt:lpstr>
      <vt:lpstr>To motivate his workforce- reduce workday from 9hrs-8hrs &amp; doubled the basic $2.50 to $5.00</vt:lpstr>
      <vt:lpstr>Ford’s apparent generosity was matched by an intense effort to control the resources – both HUMAN &amp; Material</vt:lpstr>
      <vt:lpstr>Employees were not allowed to talk to one another – adapted a system like ventriloquists, “FORD LISP”</vt:lpstr>
      <vt:lpstr>Ford’s obsessed with control – inspectors visited homes, checked habits and problems.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Fordism in Practice</dc:title>
  <dc:creator>Ozgur</dc:creator>
  <cp:lastModifiedBy>Ozgur</cp:lastModifiedBy>
  <cp:revision>4</cp:revision>
  <dcterms:created xsi:type="dcterms:W3CDTF">2018-01-21T12:46:18Z</dcterms:created>
  <dcterms:modified xsi:type="dcterms:W3CDTF">2018-01-21T13:24:29Z</dcterms:modified>
</cp:coreProperties>
</file>