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277" r:id="rId5"/>
    <p:sldId id="291" r:id="rId6"/>
    <p:sldId id="267" r:id="rId7"/>
    <p:sldId id="279" r:id="rId8"/>
    <p:sldId id="278" r:id="rId9"/>
    <p:sldId id="280" r:id="rId10"/>
    <p:sldId id="281" r:id="rId11"/>
    <p:sldId id="282" r:id="rId12"/>
    <p:sldId id="283" r:id="rId13"/>
    <p:sldId id="284" r:id="rId14"/>
    <p:sldId id="285" r:id="rId15"/>
    <p:sldId id="286" r:id="rId16"/>
    <p:sldId id="287" r:id="rId17"/>
    <p:sldId id="288" r:id="rId18"/>
    <p:sldId id="289" r:id="rId19"/>
    <p:sldId id="290" r:id="rId20"/>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DD7B8612-D4D5-46C8-827C-08B96BAFEB48}">
          <p14:sldIdLst>
            <p14:sldId id="277"/>
            <p14:sldId id="291"/>
            <p14:sldId id="267"/>
            <p14:sldId id="279"/>
            <p14:sldId id="278"/>
            <p14:sldId id="280"/>
            <p14:sldId id="281"/>
            <p14:sldId id="282"/>
            <p14:sldId id="283"/>
            <p14:sldId id="284"/>
            <p14:sldId id="285"/>
            <p14:sldId id="286"/>
            <p14:sldId id="287"/>
            <p14:sldId id="288"/>
            <p14:sldId id="289"/>
            <p14:sldId id="290"/>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0" autoAdjust="0"/>
  </p:normalViewPr>
  <p:slideViewPr>
    <p:cSldViewPr snapToGrid="0">
      <p:cViewPr varScale="1">
        <p:scale>
          <a:sx n="84" d="100"/>
          <a:sy n="84" d="100"/>
        </p:scale>
        <p:origin x="-180" y="-78"/>
      </p:cViewPr>
      <p:guideLst>
        <p:guide orient="horz" pos="2160"/>
        <p:guide pos="3840"/>
      </p:guideLst>
    </p:cSldViewPr>
  </p:slideViewPr>
  <p:outlineViewPr>
    <p:cViewPr>
      <p:scale>
        <a:sx n="33" d="100"/>
        <a:sy n="33" d="100"/>
      </p:scale>
      <p:origin x="0" y="-21869"/>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110" d="100"/>
          <a:sy n="110" d="100"/>
        </p:scale>
        <p:origin x="525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ŞENUR DOĞAN" userId="c3585184a010c6f3" providerId="LiveId" clId="{D1F32149-8ED0-4401-8AEC-F59A9C5FFDE2}"/>
    <pc:docChg chg="custSel addSld modSld modSection">
      <pc:chgData name="AYŞENUR DOĞAN" userId="c3585184a010c6f3" providerId="LiveId" clId="{D1F32149-8ED0-4401-8AEC-F59A9C5FFDE2}" dt="2022-11-09T11:55:02.321" v="39" actId="255"/>
      <pc:docMkLst>
        <pc:docMk/>
      </pc:docMkLst>
      <pc:sldChg chg="delSp modSp add mod">
        <pc:chgData name="AYŞENUR DOĞAN" userId="c3585184a010c6f3" providerId="LiveId" clId="{D1F32149-8ED0-4401-8AEC-F59A9C5FFDE2}" dt="2022-11-09T11:55:02.321" v="39" actId="255"/>
        <pc:sldMkLst>
          <pc:docMk/>
          <pc:sldMk cId="2247508530" sldId="290"/>
        </pc:sldMkLst>
        <pc:spChg chg="mod">
          <ac:chgData name="AYŞENUR DOĞAN" userId="c3585184a010c6f3" providerId="LiveId" clId="{D1F32149-8ED0-4401-8AEC-F59A9C5FFDE2}" dt="2022-11-09T11:55:02.321" v="39" actId="255"/>
          <ac:spMkLst>
            <pc:docMk/>
            <pc:sldMk cId="2247508530" sldId="290"/>
            <ac:spMk id="5" creationId="{03D6FF17-38CC-4165-8C0F-D7D44366AF94}"/>
          </ac:spMkLst>
        </pc:spChg>
        <pc:spChg chg="del">
          <ac:chgData name="AYŞENUR DOĞAN" userId="c3585184a010c6f3" providerId="LiveId" clId="{D1F32149-8ED0-4401-8AEC-F59A9C5FFDE2}" dt="2022-11-09T11:54:31.478" v="2" actId="21"/>
          <ac:spMkLst>
            <pc:docMk/>
            <pc:sldMk cId="2247508530" sldId="290"/>
            <ac:spMk id="6" creationId="{CE7D0716-1078-4AA2-8EBF-0B05323E2456}"/>
          </ac:spMkLst>
        </pc:spChg>
        <pc:picChg chg="del">
          <ac:chgData name="AYŞENUR DOĞAN" userId="c3585184a010c6f3" providerId="LiveId" clId="{D1F32149-8ED0-4401-8AEC-F59A9C5FFDE2}" dt="2022-11-09T11:54:25.684" v="1" actId="21"/>
          <ac:picMkLst>
            <pc:docMk/>
            <pc:sldMk cId="2247508530" sldId="290"/>
            <ac:picMk id="4" creationId="{6D518105-1463-4D6D-9B01-165775B0554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xmlns=""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a:p>
        </p:txBody>
      </p:sp>
      <p:sp>
        <p:nvSpPr>
          <p:cNvPr id="3" name="Tarih Yer Tutucusu 2">
            <a:extLst>
              <a:ext uri="{FF2B5EF4-FFF2-40B4-BE49-F238E27FC236}">
                <a16:creationId xmlns:a16="http://schemas.microsoft.com/office/drawing/2014/main" xmlns=""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905C490-31B6-443C-8C96-2B7C1AA14C4F}" type="datetime1">
              <a:rPr lang="tr-TR" smtClean="0"/>
              <a:t>19.12.2023</a:t>
            </a:fld>
            <a:endParaRPr lang="tr-TR"/>
          </a:p>
        </p:txBody>
      </p:sp>
      <p:sp>
        <p:nvSpPr>
          <p:cNvPr id="4" name="Alt Bilgi Yer Tutucusu 3">
            <a:extLst>
              <a:ext uri="{FF2B5EF4-FFF2-40B4-BE49-F238E27FC236}">
                <a16:creationId xmlns:a16="http://schemas.microsoft.com/office/drawing/2014/main" xmlns=""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a:p>
        </p:txBody>
      </p:sp>
      <p:sp>
        <p:nvSpPr>
          <p:cNvPr id="5" name="Slayt Numarası Yer Tutucusu 4">
            <a:extLst>
              <a:ext uri="{FF2B5EF4-FFF2-40B4-BE49-F238E27FC236}">
                <a16:creationId xmlns:a16="http://schemas.microsoft.com/office/drawing/2014/main" xmlns=""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D56CFAD-C154-4C9C-AD01-665A5055065E}" type="slidenum">
              <a:rPr lang="tr-TR" smtClean="0"/>
              <a:t>‹#›</a:t>
            </a:fld>
            <a:endParaRPr lang="tr-TR"/>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46885CF-C15D-4A88-9852-F6846E62659A}" type="datetime1">
              <a:rPr lang="tr-TR" noProof="0" smtClean="0"/>
              <a:t>19.12.2023</a:t>
            </a:fld>
            <a:endParaRPr lang="tr-TR" noProof="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5B62BC0-7DC4-4569-951D-2BB9475345C6}" type="slidenum">
              <a:rPr lang="tr-TR" noProof="0" smtClean="0"/>
              <a:t>‹#›</a:t>
            </a:fld>
            <a:endParaRPr lang="tr-TR" noProof="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F5B62BC0-7DC4-4569-951D-2BB9475345C6}" type="slidenum">
              <a:rPr lang="tr-TR" smtClean="0"/>
              <a:t>1</a:t>
            </a:fld>
            <a:endParaRPr lang="tr-TR"/>
          </a:p>
        </p:txBody>
      </p:sp>
    </p:spTree>
    <p:extLst>
      <p:ext uri="{BB962C8B-B14F-4D97-AF65-F5344CB8AC3E}">
        <p14:creationId xmlns:p14="http://schemas.microsoft.com/office/powerpoint/2010/main" val="3088278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F5B62BC0-7DC4-4569-951D-2BB9475345C6}" type="slidenum">
              <a:rPr lang="tr-TR" smtClean="0"/>
              <a:t>3</a:t>
            </a:fld>
            <a:endParaRPr lang="tr-TR"/>
          </a:p>
        </p:txBody>
      </p:sp>
    </p:spTree>
    <p:extLst>
      <p:ext uri="{BB962C8B-B14F-4D97-AF65-F5344CB8AC3E}">
        <p14:creationId xmlns:p14="http://schemas.microsoft.com/office/powerpoint/2010/main" val="2311931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F5B62BC0-7DC4-4569-951D-2BB9475345C6}" type="slidenum">
              <a:rPr lang="tr-TR" smtClean="0"/>
              <a:t>4</a:t>
            </a:fld>
            <a:endParaRPr lang="tr-TR"/>
          </a:p>
        </p:txBody>
      </p:sp>
    </p:spTree>
    <p:extLst>
      <p:ext uri="{BB962C8B-B14F-4D97-AF65-F5344CB8AC3E}">
        <p14:creationId xmlns:p14="http://schemas.microsoft.com/office/powerpoint/2010/main" val="1405543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p:spTree>
      <p:nvGrpSpPr>
        <p:cNvPr id="1" name=""/>
        <p:cNvGrpSpPr/>
        <p:nvPr/>
      </p:nvGrpSpPr>
      <p:grpSpPr>
        <a:xfrm>
          <a:off x="0" y="0"/>
          <a:ext cx="0" cy="0"/>
          <a:chOff x="0" y="0"/>
          <a:chExt cx="0" cy="0"/>
        </a:xfrm>
      </p:grpSpPr>
      <p:sp>
        <p:nvSpPr>
          <p:cNvPr id="8" name="Resim Yer Tutucusu 7">
            <a:extLst>
              <a:ext uri="{FF2B5EF4-FFF2-40B4-BE49-F238E27FC236}">
                <a16:creationId xmlns:a16="http://schemas.microsoft.com/office/drawing/2014/main" xmlns="" id="{CA325D4D-835D-41B6-9B16-A090AA088329}"/>
              </a:ext>
            </a:extLst>
          </p:cNvPr>
          <p:cNvSpPr>
            <a:spLocks noGrp="1"/>
          </p:cNvSpPr>
          <p:nvPr>
            <p:ph type="pic" sz="quarter" idx="10" hasCustomPrompt="1"/>
          </p:nvPr>
        </p:nvSpPr>
        <p:spPr>
          <a:xfrm>
            <a:off x="0" y="0"/>
            <a:ext cx="12192000" cy="6858000"/>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3" name="Başlık 2">
            <a:extLst>
              <a:ext uri="{FF2B5EF4-FFF2-40B4-BE49-F238E27FC236}">
                <a16:creationId xmlns:a16="http://schemas.microsoft.com/office/drawing/2014/main" xmlns="" id="{D1D87D16-A856-42F4-9D8C-A0C1D482E52D}"/>
              </a:ext>
            </a:extLst>
          </p:cNvPr>
          <p:cNvSpPr>
            <a:spLocks noGrp="1"/>
          </p:cNvSpPr>
          <p:nvPr>
            <p:ph type="title" hasCustomPrompt="1"/>
          </p:nvPr>
        </p:nvSpPr>
        <p:spPr>
          <a:xfrm>
            <a:off x="0" y="2442052"/>
            <a:ext cx="12192000" cy="1425257"/>
          </a:xfrm>
          <a:prstGeom prst="rect">
            <a:avLst/>
          </a:prstGeom>
          <a:solidFill>
            <a:schemeClr val="accent4">
              <a:lumMod val="50000"/>
              <a:alpha val="55000"/>
            </a:schemeClr>
          </a:solidFill>
        </p:spPr>
        <p:txBody>
          <a:bodyPr rtlCol="0" anchor="ctr"/>
          <a:lstStyle>
            <a:lvl1pPr algn="ctr">
              <a:defRPr sz="4400" b="1" cap="all" spc="100" baseline="0">
                <a:solidFill>
                  <a:schemeClr val="accent1"/>
                </a:solidFill>
                <a:latin typeface="Arial" panose="020B0604020202020204" pitchFamily="34" charset="0"/>
              </a:defRPr>
            </a:lvl1pPr>
          </a:lstStyle>
          <a:p>
            <a:pPr rtl="0"/>
            <a:r>
              <a:rPr lang="tr-TR" noProof="0"/>
              <a:t>Başlık ekleyin</a:t>
            </a:r>
          </a:p>
        </p:txBody>
      </p:sp>
      <p:sp>
        <p:nvSpPr>
          <p:cNvPr id="12" name="Metin Yer Tutucusu 10">
            <a:extLst>
              <a:ext uri="{FF2B5EF4-FFF2-40B4-BE49-F238E27FC236}">
                <a16:creationId xmlns:a16="http://schemas.microsoft.com/office/drawing/2014/main" xmlns="" id="{BD39BB44-64AC-49A7-8555-2CC62AD7C2D6}"/>
              </a:ext>
            </a:extLst>
          </p:cNvPr>
          <p:cNvSpPr>
            <a:spLocks noGrp="1"/>
          </p:cNvSpPr>
          <p:nvPr>
            <p:ph type="body" sz="quarter" idx="12" hasCustomPrompt="1"/>
          </p:nvPr>
        </p:nvSpPr>
        <p:spPr>
          <a:xfrm>
            <a:off x="0" y="3867309"/>
            <a:ext cx="12192000" cy="1036320"/>
          </a:xfrm>
          <a:prstGeom prst="rect">
            <a:avLst/>
          </a:prstGeom>
          <a:solidFill>
            <a:schemeClr val="accent4">
              <a:lumMod val="50000"/>
              <a:alpha val="55000"/>
            </a:schemeClr>
          </a:solidFill>
        </p:spPr>
        <p:txBody>
          <a:bodyPr rtlCol="0" anchor="ctr"/>
          <a:lstStyle>
            <a:lvl1pPr marL="0" indent="0" algn="ctr">
              <a:buNone/>
              <a:defRPr sz="2400" cap="none" spc="100" baseline="0">
                <a:solidFill>
                  <a:schemeClr val="bg1"/>
                </a:solidFill>
                <a:latin typeface="Arial" panose="020B0604020202020204" pitchFamily="34" charset="0"/>
              </a:defRPr>
            </a:lvl1pPr>
          </a:lstStyle>
          <a:p>
            <a:pPr lvl="0" rtl="0"/>
            <a:r>
              <a:rPr lang="tr-TR" noProof="0"/>
              <a:t>Alt başlık eklemek için tıklayın</a:t>
            </a:r>
          </a:p>
        </p:txBody>
      </p:sp>
      <p:sp>
        <p:nvSpPr>
          <p:cNvPr id="2" name="Dikdörtgen 1">
            <a:extLst>
              <a:ext uri="{FF2B5EF4-FFF2-40B4-BE49-F238E27FC236}">
                <a16:creationId xmlns:a16="http://schemas.microsoft.com/office/drawing/2014/main" xmlns="" id="{9F51AF15-A085-49C8-ABEC-EF90E7D7B280}"/>
              </a:ext>
              <a:ext uri="{C183D7F6-B498-43B3-948B-1728B52AA6E4}">
                <adec:decorative xmlns:adec="http://schemas.microsoft.com/office/drawing/2017/decorative" xmlns="" val="1"/>
              </a:ext>
            </a:extLst>
          </p:cNvPr>
          <p:cNvSpPr/>
          <p:nvPr userDrawn="1"/>
        </p:nvSpPr>
        <p:spPr>
          <a:xfrm>
            <a:off x="3192779" y="2325925"/>
            <a:ext cx="5806440"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Tree>
    <p:extLst>
      <p:ext uri="{BB962C8B-B14F-4D97-AF65-F5344CB8AC3E}">
        <p14:creationId xmlns:p14="http://schemas.microsoft.com/office/powerpoint/2010/main" val="149203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zar Fırsatı Karşılaştırması">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xmlns="" id="{22198964-B829-4E4F-AAE7-4D7A404AB794}"/>
              </a:ext>
            </a:extLst>
          </p:cNvPr>
          <p:cNvSpPr>
            <a:spLocks noGrp="1"/>
          </p:cNvSpPr>
          <p:nvPr>
            <p:ph type="title" hasCustomPrompt="1"/>
          </p:nvPr>
        </p:nvSpPr>
        <p:spPr>
          <a:xfrm>
            <a:off x="3233057" y="698523"/>
            <a:ext cx="5715000" cy="469089"/>
          </a:xfrm>
          <a:prstGeom prst="rect">
            <a:avLst/>
          </a:prstGeom>
        </p:spPr>
        <p:txBody>
          <a:bodyPr rtlCol="0" anchor="ctr"/>
          <a:lstStyle>
            <a:lvl1pPr algn="ctr">
              <a:defRPr sz="2400" b="1" cap="all" spc="100" baseline="0">
                <a:solidFill>
                  <a:schemeClr val="accent2"/>
                </a:solidFill>
                <a:latin typeface="Arial" panose="020B0604020202020204" pitchFamily="34" charset="0"/>
              </a:defRPr>
            </a:lvl1pPr>
          </a:lstStyle>
          <a:p>
            <a:pPr rtl="0"/>
            <a:r>
              <a:rPr lang="tr-TR" noProof="0"/>
              <a:t>Başlık eklemek için tıklayın</a:t>
            </a:r>
          </a:p>
        </p:txBody>
      </p:sp>
      <p:sp>
        <p:nvSpPr>
          <p:cNvPr id="21" name="Metin Yer Tutucusu 10">
            <a:extLst>
              <a:ext uri="{FF2B5EF4-FFF2-40B4-BE49-F238E27FC236}">
                <a16:creationId xmlns:a16="http://schemas.microsoft.com/office/drawing/2014/main" xmlns="" id="{F7C80E83-E343-4BA5-ABB5-ACA84EEE6236}"/>
              </a:ext>
            </a:extLst>
          </p:cNvPr>
          <p:cNvSpPr>
            <a:spLocks noGrp="1"/>
          </p:cNvSpPr>
          <p:nvPr>
            <p:ph type="body" sz="quarter" idx="16" hasCustomPrompt="1"/>
          </p:nvPr>
        </p:nvSpPr>
        <p:spPr>
          <a:xfrm>
            <a:off x="1681078" y="1853427"/>
            <a:ext cx="1252367" cy="863490"/>
          </a:xfrm>
          <a:prstGeom prst="rect">
            <a:avLst/>
          </a:prstGeom>
          <a:ln w="28575">
            <a:solidFill>
              <a:schemeClr val="accent4"/>
            </a:solidFill>
          </a:ln>
        </p:spPr>
        <p:txBody>
          <a:bodyPr rtlCol="0" anchor="ctr"/>
          <a:lstStyle>
            <a:lvl1pPr marL="0" indent="0" algn="ctr">
              <a:buNone/>
              <a:defRPr sz="3200" b="1" cap="all" spc="100" baseline="0">
                <a:solidFill>
                  <a:schemeClr val="accent5">
                    <a:lumMod val="50000"/>
                  </a:schemeClr>
                </a:solidFill>
                <a:latin typeface="Arial" panose="020B0604020202020204" pitchFamily="34" charset="0"/>
              </a:defRPr>
            </a:lvl1pPr>
          </a:lstStyle>
          <a:p>
            <a:pPr lvl="0" rtl="0"/>
            <a:r>
              <a:rPr lang="tr-TR" noProof="0"/>
              <a:t>metin</a:t>
            </a:r>
          </a:p>
        </p:txBody>
      </p:sp>
      <p:sp>
        <p:nvSpPr>
          <p:cNvPr id="20" name="Metin Yer Tutucusu 10">
            <a:extLst>
              <a:ext uri="{FF2B5EF4-FFF2-40B4-BE49-F238E27FC236}">
                <a16:creationId xmlns:a16="http://schemas.microsoft.com/office/drawing/2014/main" xmlns="" id="{BA56986C-C9AC-44CD-9D32-24AA209F7648}"/>
              </a:ext>
            </a:extLst>
          </p:cNvPr>
          <p:cNvSpPr>
            <a:spLocks noGrp="1"/>
          </p:cNvSpPr>
          <p:nvPr>
            <p:ph type="body" sz="quarter" idx="12" hasCustomPrompt="1"/>
          </p:nvPr>
        </p:nvSpPr>
        <p:spPr>
          <a:xfrm>
            <a:off x="838200"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27" name="Metin Yer Tutucusu 10">
            <a:extLst>
              <a:ext uri="{FF2B5EF4-FFF2-40B4-BE49-F238E27FC236}">
                <a16:creationId xmlns:a16="http://schemas.microsoft.com/office/drawing/2014/main" xmlns="" id="{61B45AB9-9A5F-4872-A322-AD3890A5BE65}"/>
              </a:ext>
            </a:extLst>
          </p:cNvPr>
          <p:cNvSpPr>
            <a:spLocks noGrp="1"/>
          </p:cNvSpPr>
          <p:nvPr>
            <p:ph type="body" sz="quarter" idx="17" hasCustomPrompt="1"/>
          </p:nvPr>
        </p:nvSpPr>
        <p:spPr>
          <a:xfrm>
            <a:off x="838200"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29" name="Metin Yer Tutucusu 10">
            <a:extLst>
              <a:ext uri="{FF2B5EF4-FFF2-40B4-BE49-F238E27FC236}">
                <a16:creationId xmlns:a16="http://schemas.microsoft.com/office/drawing/2014/main" xmlns="" id="{E5E3032E-6B86-4F42-95E1-7C7B13087199}"/>
              </a:ext>
            </a:extLst>
          </p:cNvPr>
          <p:cNvSpPr>
            <a:spLocks noGrp="1"/>
          </p:cNvSpPr>
          <p:nvPr>
            <p:ph type="body" sz="quarter" idx="19" hasCustomPrompt="1"/>
          </p:nvPr>
        </p:nvSpPr>
        <p:spPr>
          <a:xfrm>
            <a:off x="5469646" y="1853426"/>
            <a:ext cx="1252367" cy="863491"/>
          </a:xfrm>
          <a:prstGeom prst="rect">
            <a:avLst/>
          </a:prstGeom>
          <a:ln w="28575">
            <a:solidFill>
              <a:schemeClr val="accent4"/>
            </a:solidFill>
          </a:ln>
        </p:spPr>
        <p:txBody>
          <a:bodyPr rtlCol="0" anchor="ctr"/>
          <a:lstStyle>
            <a:lvl1pPr marL="0" indent="0" algn="ctr">
              <a:buNone/>
              <a:defRPr sz="3200" b="1" cap="all" spc="100" baseline="0">
                <a:solidFill>
                  <a:schemeClr val="accent5">
                    <a:lumMod val="50000"/>
                  </a:schemeClr>
                </a:solidFill>
                <a:latin typeface="Arial" panose="020B0604020202020204" pitchFamily="34" charset="0"/>
              </a:defRPr>
            </a:lvl1pPr>
          </a:lstStyle>
          <a:p>
            <a:pPr lvl="0" rtl="0"/>
            <a:r>
              <a:rPr lang="tr-TR" noProof="0"/>
              <a:t>metin</a:t>
            </a:r>
          </a:p>
        </p:txBody>
      </p:sp>
      <p:sp>
        <p:nvSpPr>
          <p:cNvPr id="28" name="Metin Yer Tutucusu 10">
            <a:extLst>
              <a:ext uri="{FF2B5EF4-FFF2-40B4-BE49-F238E27FC236}">
                <a16:creationId xmlns:a16="http://schemas.microsoft.com/office/drawing/2014/main" xmlns="" id="{C56EA384-B876-4E37-81CC-FF14C8064ED4}"/>
              </a:ext>
            </a:extLst>
          </p:cNvPr>
          <p:cNvSpPr>
            <a:spLocks noGrp="1"/>
          </p:cNvSpPr>
          <p:nvPr>
            <p:ph type="body" sz="quarter" idx="18" hasCustomPrompt="1"/>
          </p:nvPr>
        </p:nvSpPr>
        <p:spPr>
          <a:xfrm>
            <a:off x="4626428"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30" name="Metin Yer Tutucusu 10">
            <a:extLst>
              <a:ext uri="{FF2B5EF4-FFF2-40B4-BE49-F238E27FC236}">
                <a16:creationId xmlns:a16="http://schemas.microsoft.com/office/drawing/2014/main" xmlns="" id="{7A136A37-A8C3-48F4-978F-3042B2451FFF}"/>
              </a:ext>
            </a:extLst>
          </p:cNvPr>
          <p:cNvSpPr>
            <a:spLocks noGrp="1"/>
          </p:cNvSpPr>
          <p:nvPr>
            <p:ph type="body" sz="quarter" idx="20" hasCustomPrompt="1"/>
          </p:nvPr>
        </p:nvSpPr>
        <p:spPr>
          <a:xfrm>
            <a:off x="4626428"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32" name="Metin Yer Tutucusu 10">
            <a:extLst>
              <a:ext uri="{FF2B5EF4-FFF2-40B4-BE49-F238E27FC236}">
                <a16:creationId xmlns:a16="http://schemas.microsoft.com/office/drawing/2014/main" xmlns="" id="{90D156C2-557C-45F2-B9BA-7CE533312A02}"/>
              </a:ext>
            </a:extLst>
          </p:cNvPr>
          <p:cNvSpPr>
            <a:spLocks noGrp="1"/>
          </p:cNvSpPr>
          <p:nvPr>
            <p:ph type="body" sz="quarter" idx="22" hasCustomPrompt="1"/>
          </p:nvPr>
        </p:nvSpPr>
        <p:spPr>
          <a:xfrm>
            <a:off x="9258214" y="1853427"/>
            <a:ext cx="1252028" cy="863492"/>
          </a:xfrm>
          <a:prstGeom prst="rect">
            <a:avLst/>
          </a:prstGeom>
          <a:ln w="28575">
            <a:solidFill>
              <a:schemeClr val="accent4"/>
            </a:solidFill>
          </a:ln>
        </p:spPr>
        <p:txBody>
          <a:bodyPr rtlCol="0" anchor="ctr"/>
          <a:lstStyle>
            <a:lvl1pPr marL="0" indent="0" algn="ctr">
              <a:buNone/>
              <a:defRPr sz="3200" b="1" cap="all" spc="100" baseline="0">
                <a:solidFill>
                  <a:schemeClr val="accent5">
                    <a:lumMod val="50000"/>
                  </a:schemeClr>
                </a:solidFill>
                <a:latin typeface="Arial" panose="020B0604020202020204" pitchFamily="34" charset="0"/>
              </a:defRPr>
            </a:lvl1pPr>
          </a:lstStyle>
          <a:p>
            <a:pPr lvl="0" rtl="0"/>
            <a:r>
              <a:rPr lang="tr-TR" noProof="0"/>
              <a:t>metin</a:t>
            </a:r>
          </a:p>
        </p:txBody>
      </p:sp>
      <p:sp>
        <p:nvSpPr>
          <p:cNvPr id="31" name="Metin Yer Tutucusu 10">
            <a:extLst>
              <a:ext uri="{FF2B5EF4-FFF2-40B4-BE49-F238E27FC236}">
                <a16:creationId xmlns:a16="http://schemas.microsoft.com/office/drawing/2014/main" xmlns="" id="{38E358D4-D1F9-4872-A079-98E1F6BD662D}"/>
              </a:ext>
            </a:extLst>
          </p:cNvPr>
          <p:cNvSpPr>
            <a:spLocks noGrp="1"/>
          </p:cNvSpPr>
          <p:nvPr>
            <p:ph type="body" sz="quarter" idx="21" hasCustomPrompt="1"/>
          </p:nvPr>
        </p:nvSpPr>
        <p:spPr>
          <a:xfrm>
            <a:off x="8414657"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33" name="Metin Yer Tutucusu 10">
            <a:extLst>
              <a:ext uri="{FF2B5EF4-FFF2-40B4-BE49-F238E27FC236}">
                <a16:creationId xmlns:a16="http://schemas.microsoft.com/office/drawing/2014/main" xmlns="" id="{8D809314-142B-40CA-8424-37611F5E9C1F}"/>
              </a:ext>
            </a:extLst>
          </p:cNvPr>
          <p:cNvSpPr>
            <a:spLocks noGrp="1"/>
          </p:cNvSpPr>
          <p:nvPr>
            <p:ph type="body" sz="quarter" idx="23" hasCustomPrompt="1"/>
          </p:nvPr>
        </p:nvSpPr>
        <p:spPr>
          <a:xfrm>
            <a:off x="8414657"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16" name="Resim Yer Tutucusu 8">
            <a:extLst>
              <a:ext uri="{FF2B5EF4-FFF2-40B4-BE49-F238E27FC236}">
                <a16:creationId xmlns:a16="http://schemas.microsoft.com/office/drawing/2014/main" xmlns="" id="{3B652552-1A5B-4884-9BDF-1A2663959342}"/>
              </a:ext>
            </a:extLst>
          </p:cNvPr>
          <p:cNvSpPr>
            <a:spLocks noGrp="1"/>
          </p:cNvSpPr>
          <p:nvPr>
            <p:ph type="pic" sz="quarter" idx="14" hasCustomPrompt="1"/>
          </p:nvPr>
        </p:nvSpPr>
        <p:spPr>
          <a:xfrm>
            <a:off x="0" y="4234542"/>
            <a:ext cx="12191999" cy="2623457"/>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36" name="Tarih Yer Tutucusu 3">
            <a:extLst>
              <a:ext uri="{FF2B5EF4-FFF2-40B4-BE49-F238E27FC236}">
                <a16:creationId xmlns:a16="http://schemas.microsoft.com/office/drawing/2014/main" xmlns="" id="{5C7A8808-3BA5-498D-8E57-CAB9DF018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tr-TR" noProof="0"/>
              <a:t>20XX</a:t>
            </a:r>
          </a:p>
        </p:txBody>
      </p:sp>
      <p:sp>
        <p:nvSpPr>
          <p:cNvPr id="37" name="Alt Bilgi Yer Tutucusu 4">
            <a:extLst>
              <a:ext uri="{FF2B5EF4-FFF2-40B4-BE49-F238E27FC236}">
                <a16:creationId xmlns:a16="http://schemas.microsoft.com/office/drawing/2014/main" xmlns="" id="{742EE3D7-DACC-458E-82B0-EC87F8BAE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tr-TR" noProof="0"/>
              <a:t>Sunum destesi</a:t>
            </a:r>
          </a:p>
        </p:txBody>
      </p:sp>
      <p:sp>
        <p:nvSpPr>
          <p:cNvPr id="38" name="Slayt Numarası Yer Tutucusu 5">
            <a:extLst>
              <a:ext uri="{FF2B5EF4-FFF2-40B4-BE49-F238E27FC236}">
                <a16:creationId xmlns:a16="http://schemas.microsoft.com/office/drawing/2014/main" xmlns="" id="{8ED908E6-B839-44D9-AFFC-E5E5E592E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tr-TR" noProof="0" smtClean="0"/>
              <a:pPr/>
              <a:t>‹#›</a:t>
            </a:fld>
            <a:endParaRPr lang="tr-TR" noProof="0"/>
          </a:p>
        </p:txBody>
      </p:sp>
    </p:spTree>
    <p:extLst>
      <p:ext uri="{BB962C8B-B14F-4D97-AF65-F5344CB8AC3E}">
        <p14:creationId xmlns:p14="http://schemas.microsoft.com/office/powerpoint/2010/main" val="318222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kabetimiz">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241225E-57F6-4605-A684-F9B30F1F664E}"/>
              </a:ext>
            </a:extLst>
          </p:cNvPr>
          <p:cNvSpPr>
            <a:spLocks noGrp="1"/>
          </p:cNvSpPr>
          <p:nvPr>
            <p:ph type="title" hasCustomPrompt="1"/>
          </p:nvPr>
        </p:nvSpPr>
        <p:spPr>
          <a:xfrm>
            <a:off x="809568" y="2450440"/>
            <a:ext cx="4143432" cy="548711"/>
          </a:xfrm>
          <a:prstGeom prst="rect">
            <a:avLst/>
          </a:prstGeom>
        </p:spPr>
        <p:txBody>
          <a:bodyPr rtlCol="0" anchor="b"/>
          <a:lstStyle>
            <a:lvl1pPr>
              <a:defRPr sz="2400" b="1" cap="all" spc="100" baseline="0">
                <a:solidFill>
                  <a:schemeClr val="accent2"/>
                </a:solidFill>
                <a:latin typeface="Arial" panose="020B0604020202020204" pitchFamily="34" charset="0"/>
              </a:defRPr>
            </a:lvl1pPr>
          </a:lstStyle>
          <a:p>
            <a:pPr rtl="0"/>
            <a:r>
              <a:rPr lang="tr-TR" noProof="0"/>
              <a:t>Başlık eklemek için tıklayın</a:t>
            </a:r>
          </a:p>
        </p:txBody>
      </p:sp>
      <p:sp>
        <p:nvSpPr>
          <p:cNvPr id="7" name="Resim Yer Tutucusu 8">
            <a:extLst>
              <a:ext uri="{FF2B5EF4-FFF2-40B4-BE49-F238E27FC236}">
                <a16:creationId xmlns:a16="http://schemas.microsoft.com/office/drawing/2014/main" xmlns="" id="{C93927AF-DF09-4CE5-8767-B2ECF0215BF5}"/>
              </a:ext>
            </a:extLst>
          </p:cNvPr>
          <p:cNvSpPr>
            <a:spLocks noGrp="1"/>
          </p:cNvSpPr>
          <p:nvPr>
            <p:ph type="pic" sz="quarter" idx="10" hasCustomPrompt="1"/>
          </p:nvPr>
        </p:nvSpPr>
        <p:spPr>
          <a:xfrm>
            <a:off x="4837756" y="0"/>
            <a:ext cx="7354243" cy="2862470"/>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12" name="Metin Yer Tutucusu 10">
            <a:extLst>
              <a:ext uri="{FF2B5EF4-FFF2-40B4-BE49-F238E27FC236}">
                <a16:creationId xmlns:a16="http://schemas.microsoft.com/office/drawing/2014/main" xmlns="" id="{AE2342C8-E968-4F49-930C-F5C43F88F0BF}"/>
              </a:ext>
            </a:extLst>
          </p:cNvPr>
          <p:cNvSpPr>
            <a:spLocks noGrp="1"/>
          </p:cNvSpPr>
          <p:nvPr>
            <p:ph type="body" sz="quarter" idx="16" hasCustomPrompt="1"/>
          </p:nvPr>
        </p:nvSpPr>
        <p:spPr>
          <a:xfrm>
            <a:off x="819728" y="3365446"/>
            <a:ext cx="4953000" cy="426393"/>
          </a:xfrm>
          <a:prstGeom prst="rect">
            <a:avLst/>
          </a:prstGeom>
        </p:spPr>
        <p:txBody>
          <a:bodyPr rtlCol="0" anchor="b"/>
          <a:lstStyle>
            <a:lvl1pPr marL="0" indent="0" algn="l">
              <a:buNone/>
              <a:defRPr sz="1800" b="1" cap="all" spc="100" baseline="0">
                <a:solidFill>
                  <a:schemeClr val="accent5">
                    <a:lumMod val="50000"/>
                  </a:schemeClr>
                </a:solidFill>
                <a:latin typeface="Arial" panose="020B0604020202020204" pitchFamily="34" charset="0"/>
              </a:defRPr>
            </a:lvl1pPr>
          </a:lstStyle>
          <a:p>
            <a:pPr lvl="0" rtl="0"/>
            <a:r>
              <a:rPr lang="tr-TR" noProof="0"/>
              <a:t>Alt başlık eklemek için tıklayın</a:t>
            </a:r>
          </a:p>
        </p:txBody>
      </p:sp>
      <p:sp>
        <p:nvSpPr>
          <p:cNvPr id="11" name="Metin Yer Tutucusu 10">
            <a:extLst>
              <a:ext uri="{FF2B5EF4-FFF2-40B4-BE49-F238E27FC236}">
                <a16:creationId xmlns:a16="http://schemas.microsoft.com/office/drawing/2014/main" xmlns="" id="{FE8D114B-8AAB-41D6-AFCF-750066A65291}"/>
              </a:ext>
            </a:extLst>
          </p:cNvPr>
          <p:cNvSpPr>
            <a:spLocks noGrp="1"/>
          </p:cNvSpPr>
          <p:nvPr>
            <p:ph type="body" sz="quarter" idx="12" hasCustomPrompt="1"/>
          </p:nvPr>
        </p:nvSpPr>
        <p:spPr>
          <a:xfrm>
            <a:off x="819728" y="3744950"/>
            <a:ext cx="4953000" cy="2046251"/>
          </a:xfrm>
          <a:prstGeom prst="rect">
            <a:avLst/>
          </a:prstGeom>
        </p:spPr>
        <p:txBody>
          <a:bodyPr rtlCol="0" anchor="t"/>
          <a:lstStyle>
            <a:lvl1pPr marL="0" indent="0" algn="l">
              <a:lnSpc>
                <a:spcPct val="100000"/>
              </a:lnSpc>
              <a:spcBef>
                <a:spcPts val="0"/>
              </a:spcBef>
              <a:buNone/>
              <a:defRPr sz="16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15" name="Metin Yer Tutucusu 10">
            <a:extLst>
              <a:ext uri="{FF2B5EF4-FFF2-40B4-BE49-F238E27FC236}">
                <a16:creationId xmlns:a16="http://schemas.microsoft.com/office/drawing/2014/main" xmlns="" id="{DCCC938D-0BC7-4BBB-BBF2-B830D9D0C13A}"/>
              </a:ext>
            </a:extLst>
          </p:cNvPr>
          <p:cNvSpPr>
            <a:spLocks noGrp="1"/>
          </p:cNvSpPr>
          <p:nvPr>
            <p:ph type="body" sz="quarter" idx="18" hasCustomPrompt="1"/>
          </p:nvPr>
        </p:nvSpPr>
        <p:spPr>
          <a:xfrm>
            <a:off x="6400800" y="3365446"/>
            <a:ext cx="4953000" cy="426393"/>
          </a:xfrm>
          <a:prstGeom prst="rect">
            <a:avLst/>
          </a:prstGeom>
        </p:spPr>
        <p:txBody>
          <a:bodyPr rtlCol="0" anchor="b"/>
          <a:lstStyle>
            <a:lvl1pPr marL="0" indent="0" algn="l">
              <a:buNone/>
              <a:defRPr sz="1800" b="1" cap="all" spc="100" baseline="0">
                <a:solidFill>
                  <a:schemeClr val="accent5">
                    <a:lumMod val="50000"/>
                  </a:schemeClr>
                </a:solidFill>
                <a:latin typeface="Arial" panose="020B0604020202020204" pitchFamily="34" charset="0"/>
              </a:defRPr>
            </a:lvl1pPr>
          </a:lstStyle>
          <a:p>
            <a:pPr lvl="0" rtl="0"/>
            <a:r>
              <a:rPr lang="tr-TR" noProof="0"/>
              <a:t>Alt başlık eklemek için tıklayın</a:t>
            </a:r>
          </a:p>
        </p:txBody>
      </p:sp>
      <p:sp>
        <p:nvSpPr>
          <p:cNvPr id="14" name="Metin Yer Tutucusu 10">
            <a:extLst>
              <a:ext uri="{FF2B5EF4-FFF2-40B4-BE49-F238E27FC236}">
                <a16:creationId xmlns:a16="http://schemas.microsoft.com/office/drawing/2014/main" xmlns="" id="{796405D2-E28F-41EC-844E-034C5D70725D}"/>
              </a:ext>
            </a:extLst>
          </p:cNvPr>
          <p:cNvSpPr>
            <a:spLocks noGrp="1"/>
          </p:cNvSpPr>
          <p:nvPr>
            <p:ph type="body" sz="quarter" idx="17" hasCustomPrompt="1"/>
          </p:nvPr>
        </p:nvSpPr>
        <p:spPr>
          <a:xfrm>
            <a:off x="6400800" y="3744950"/>
            <a:ext cx="4953000" cy="2046251"/>
          </a:xfrm>
          <a:prstGeom prst="rect">
            <a:avLst/>
          </a:prstGeom>
        </p:spPr>
        <p:txBody>
          <a:bodyPr rtlCol="0" anchor="t"/>
          <a:lstStyle>
            <a:lvl1pPr marL="0" indent="0" algn="l">
              <a:lnSpc>
                <a:spcPct val="100000"/>
              </a:lnSpc>
              <a:spcBef>
                <a:spcPts val="0"/>
              </a:spcBef>
              <a:buNone/>
              <a:defRPr sz="16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8" name="Tarih Yer Tutucusu 3">
            <a:extLst>
              <a:ext uri="{FF2B5EF4-FFF2-40B4-BE49-F238E27FC236}">
                <a16:creationId xmlns:a16="http://schemas.microsoft.com/office/drawing/2014/main" xmlns=""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tr-TR" noProof="0"/>
              <a:t>20XX</a:t>
            </a:r>
          </a:p>
        </p:txBody>
      </p:sp>
      <p:sp>
        <p:nvSpPr>
          <p:cNvPr id="9" name="Alt Bilgi Yer Tutucusu 4">
            <a:extLst>
              <a:ext uri="{FF2B5EF4-FFF2-40B4-BE49-F238E27FC236}">
                <a16:creationId xmlns:a16="http://schemas.microsoft.com/office/drawing/2014/main" xmlns=""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Arial" panose="020B0604020202020204" pitchFamily="34" charset="0"/>
              </a:defRPr>
            </a:lvl1pPr>
          </a:lstStyle>
          <a:p>
            <a:r>
              <a:rPr lang="tr-TR" noProof="0"/>
              <a:t>Sunum destesi</a:t>
            </a:r>
          </a:p>
        </p:txBody>
      </p:sp>
      <p:sp>
        <p:nvSpPr>
          <p:cNvPr id="10" name="Slayt Numarası Yer Tutucusu 5">
            <a:extLst>
              <a:ext uri="{FF2B5EF4-FFF2-40B4-BE49-F238E27FC236}">
                <a16:creationId xmlns:a16="http://schemas.microsoft.com/office/drawing/2014/main" xmlns=""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tr-TR" noProof="0" smtClean="0"/>
              <a:pPr/>
              <a:t>‹#›</a:t>
            </a:fld>
            <a:endParaRPr lang="tr-TR" noProof="0"/>
          </a:p>
        </p:txBody>
      </p:sp>
    </p:spTree>
    <p:extLst>
      <p:ext uri="{BB962C8B-B14F-4D97-AF65-F5344CB8AC3E}">
        <p14:creationId xmlns:p14="http://schemas.microsoft.com/office/powerpoint/2010/main" val="265195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kabetimiz s2">
    <p:spTree>
      <p:nvGrpSpPr>
        <p:cNvPr id="1" name=""/>
        <p:cNvGrpSpPr/>
        <p:nvPr/>
      </p:nvGrpSpPr>
      <p:grpSpPr>
        <a:xfrm>
          <a:off x="0" y="0"/>
          <a:ext cx="0" cy="0"/>
          <a:chOff x="0" y="0"/>
          <a:chExt cx="0" cy="0"/>
        </a:xfrm>
      </p:grpSpPr>
      <p:pic>
        <p:nvPicPr>
          <p:cNvPr id="49" name="Grafik 48">
            <a:extLst>
              <a:ext uri="{FF2B5EF4-FFF2-40B4-BE49-F238E27FC236}">
                <a16:creationId xmlns:a16="http://schemas.microsoft.com/office/drawing/2014/main" xmlns="" id="{CC3C8467-268E-4ABA-B4F5-0808AFBB278F}"/>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 y="6237133"/>
            <a:ext cx="12191999" cy="620867"/>
          </a:xfrm>
          <a:prstGeom prst="rect">
            <a:avLst/>
          </a:prstGeom>
        </p:spPr>
      </p:pic>
      <p:cxnSp>
        <p:nvCxnSpPr>
          <p:cNvPr id="18" name="Düz Bağlayıcı 17">
            <a:extLst>
              <a:ext uri="{FF2B5EF4-FFF2-40B4-BE49-F238E27FC236}">
                <a16:creationId xmlns:a16="http://schemas.microsoft.com/office/drawing/2014/main" xmlns="" id="{D69FF8FD-CDD1-4BEE-8DB9-0CD4BDE983AA}"/>
              </a:ext>
              <a:ext uri="{C183D7F6-B498-43B3-948B-1728B52AA6E4}">
                <adec:decorative xmlns:adec="http://schemas.microsoft.com/office/drawing/2017/decorative" xmlns="" val="1"/>
              </a:ext>
            </a:extLst>
          </p:cNvPr>
          <p:cNvCxnSpPr>
            <a:cxnSpLocks/>
          </p:cNvCxnSpPr>
          <p:nvPr userDrawn="1"/>
        </p:nvCxnSpPr>
        <p:spPr>
          <a:xfrm>
            <a:off x="7335793" y="766762"/>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Düz Bağlayıcı 19">
            <a:extLst>
              <a:ext uri="{FF2B5EF4-FFF2-40B4-BE49-F238E27FC236}">
                <a16:creationId xmlns:a16="http://schemas.microsoft.com/office/drawing/2014/main" xmlns="" id="{09F1257F-A86F-48F4-BFFA-9BFB4355ED20}"/>
              </a:ext>
              <a:ext uri="{C183D7F6-B498-43B3-948B-1728B52AA6E4}">
                <adec:decorative xmlns:adec="http://schemas.microsoft.com/office/drawing/2017/decorative" xmlns="" val="1"/>
              </a:ext>
            </a:extLst>
          </p:cNvPr>
          <p:cNvCxnSpPr>
            <a:cxnSpLocks/>
          </p:cNvCxnSpPr>
          <p:nvPr userDrawn="1"/>
        </p:nvCxnSpPr>
        <p:spPr>
          <a:xfrm rot="5400000">
            <a:off x="7334351" y="757238"/>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Dikdörtgen 20">
            <a:extLst>
              <a:ext uri="{FF2B5EF4-FFF2-40B4-BE49-F238E27FC236}">
                <a16:creationId xmlns:a16="http://schemas.microsoft.com/office/drawing/2014/main" xmlns="" id="{FFD01FCA-DF30-466C-9EAE-B0A13CF25D3B}"/>
              </a:ext>
              <a:ext uri="{C183D7F6-B498-43B3-948B-1728B52AA6E4}">
                <adec:decorative xmlns:adec="http://schemas.microsoft.com/office/drawing/2017/decorative" xmlns="" val="1"/>
              </a:ext>
            </a:extLst>
          </p:cNvPr>
          <p:cNvSpPr/>
          <p:nvPr userDrawn="1"/>
        </p:nvSpPr>
        <p:spPr>
          <a:xfrm>
            <a:off x="5831167" y="4486275"/>
            <a:ext cx="622236" cy="622236"/>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b="1" noProof="0">
              <a:latin typeface="Arial" panose="020B0604020202020204" pitchFamily="34" charset="0"/>
            </a:endParaRPr>
          </a:p>
        </p:txBody>
      </p:sp>
      <p:sp>
        <p:nvSpPr>
          <p:cNvPr id="23" name="Dikdörtgen 22">
            <a:extLst>
              <a:ext uri="{FF2B5EF4-FFF2-40B4-BE49-F238E27FC236}">
                <a16:creationId xmlns:a16="http://schemas.microsoft.com/office/drawing/2014/main" xmlns="" id="{56F9F0CF-5966-47C2-9A41-0CD85E85D264}"/>
              </a:ext>
              <a:ext uri="{C183D7F6-B498-43B3-948B-1728B52AA6E4}">
                <adec:decorative xmlns:adec="http://schemas.microsoft.com/office/drawing/2017/decorative" xmlns="" val="1"/>
              </a:ext>
            </a:extLst>
          </p:cNvPr>
          <p:cNvSpPr/>
          <p:nvPr userDrawn="1"/>
        </p:nvSpPr>
        <p:spPr>
          <a:xfrm>
            <a:off x="4564642" y="4047275"/>
            <a:ext cx="622236" cy="62223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b="1" noProof="0">
              <a:latin typeface="Arial" panose="020B0604020202020204" pitchFamily="34" charset="0"/>
            </a:endParaRPr>
          </a:p>
        </p:txBody>
      </p:sp>
      <p:sp>
        <p:nvSpPr>
          <p:cNvPr id="25" name="Dikdörtgen 24">
            <a:extLst>
              <a:ext uri="{FF2B5EF4-FFF2-40B4-BE49-F238E27FC236}">
                <a16:creationId xmlns:a16="http://schemas.microsoft.com/office/drawing/2014/main" xmlns="" id="{92EFF630-FDAA-46A7-8CEE-21CAB6BC2507}"/>
              </a:ext>
              <a:ext uri="{C183D7F6-B498-43B3-948B-1728B52AA6E4}">
                <adec:decorative xmlns:adec="http://schemas.microsoft.com/office/drawing/2017/decorative" xmlns="" val="1"/>
              </a:ext>
            </a:extLst>
          </p:cNvPr>
          <p:cNvSpPr/>
          <p:nvPr userDrawn="1"/>
        </p:nvSpPr>
        <p:spPr>
          <a:xfrm>
            <a:off x="6229331" y="2163148"/>
            <a:ext cx="622236" cy="622236"/>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b="1" noProof="0">
              <a:latin typeface="Arial" panose="020B0604020202020204" pitchFamily="34" charset="0"/>
            </a:endParaRPr>
          </a:p>
        </p:txBody>
      </p:sp>
      <p:sp>
        <p:nvSpPr>
          <p:cNvPr id="27" name="Dikdörtgen 26">
            <a:extLst>
              <a:ext uri="{FF2B5EF4-FFF2-40B4-BE49-F238E27FC236}">
                <a16:creationId xmlns:a16="http://schemas.microsoft.com/office/drawing/2014/main" xmlns="" id="{2383BA8C-6DBE-4569-B07B-9FB55F80D616}"/>
              </a:ext>
              <a:ext uri="{C183D7F6-B498-43B3-948B-1728B52AA6E4}">
                <adec:decorative xmlns:adec="http://schemas.microsoft.com/office/drawing/2017/decorative" xmlns="" val="1"/>
              </a:ext>
            </a:extLst>
          </p:cNvPr>
          <p:cNvSpPr/>
          <p:nvPr userDrawn="1"/>
        </p:nvSpPr>
        <p:spPr>
          <a:xfrm>
            <a:off x="7859108" y="3573553"/>
            <a:ext cx="622236" cy="622236"/>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b="1" noProof="0">
              <a:latin typeface="Arial" panose="020B0604020202020204" pitchFamily="34" charset="0"/>
            </a:endParaRPr>
          </a:p>
        </p:txBody>
      </p:sp>
      <p:sp>
        <p:nvSpPr>
          <p:cNvPr id="29" name="Dikdörtgen 28">
            <a:extLst>
              <a:ext uri="{FF2B5EF4-FFF2-40B4-BE49-F238E27FC236}">
                <a16:creationId xmlns:a16="http://schemas.microsoft.com/office/drawing/2014/main" xmlns="" id="{1108DE16-ABA8-4BC8-93C4-F8A521C8A509}"/>
              </a:ext>
              <a:ext uri="{C183D7F6-B498-43B3-948B-1728B52AA6E4}">
                <adec:decorative xmlns:adec="http://schemas.microsoft.com/office/drawing/2017/decorative" xmlns="" val="1"/>
              </a:ext>
            </a:extLst>
          </p:cNvPr>
          <p:cNvSpPr/>
          <p:nvPr userDrawn="1"/>
        </p:nvSpPr>
        <p:spPr>
          <a:xfrm>
            <a:off x="9795826" y="4201049"/>
            <a:ext cx="622236" cy="622236"/>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b="1" noProof="0">
              <a:latin typeface="Arial" panose="020B0604020202020204" pitchFamily="34" charset="0"/>
            </a:endParaRPr>
          </a:p>
        </p:txBody>
      </p:sp>
      <p:sp>
        <p:nvSpPr>
          <p:cNvPr id="31" name="Dikdörtgen 30">
            <a:extLst>
              <a:ext uri="{FF2B5EF4-FFF2-40B4-BE49-F238E27FC236}">
                <a16:creationId xmlns:a16="http://schemas.microsoft.com/office/drawing/2014/main" xmlns="" id="{E93C062E-DD5E-49BC-A10D-F70C1931F00A}"/>
              </a:ext>
              <a:ext uri="{C183D7F6-B498-43B3-948B-1728B52AA6E4}">
                <adec:decorative xmlns:adec="http://schemas.microsoft.com/office/drawing/2017/decorative" xmlns="" val="1"/>
              </a:ext>
            </a:extLst>
          </p:cNvPr>
          <p:cNvSpPr/>
          <p:nvPr userDrawn="1"/>
        </p:nvSpPr>
        <p:spPr>
          <a:xfrm>
            <a:off x="7962756" y="1603981"/>
            <a:ext cx="2057805" cy="767123"/>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b="1" noProof="0">
              <a:latin typeface="Arial" panose="020B0604020202020204" pitchFamily="34" charset="0"/>
            </a:endParaRPr>
          </a:p>
        </p:txBody>
      </p:sp>
      <p:sp>
        <p:nvSpPr>
          <p:cNvPr id="2" name="Başlık 1">
            <a:extLst>
              <a:ext uri="{FF2B5EF4-FFF2-40B4-BE49-F238E27FC236}">
                <a16:creationId xmlns:a16="http://schemas.microsoft.com/office/drawing/2014/main" xmlns="" id="{B1799781-E0A0-4C4E-A069-37290BED8FE5}"/>
              </a:ext>
            </a:extLst>
          </p:cNvPr>
          <p:cNvSpPr>
            <a:spLocks noGrp="1"/>
          </p:cNvSpPr>
          <p:nvPr>
            <p:ph type="title" hasCustomPrompt="1"/>
          </p:nvPr>
        </p:nvSpPr>
        <p:spPr>
          <a:xfrm>
            <a:off x="740427" y="571145"/>
            <a:ext cx="5355570" cy="438144"/>
          </a:xfrm>
          <a:prstGeom prst="rect">
            <a:avLst/>
          </a:prstGeom>
        </p:spPr>
        <p:txBody>
          <a:bodyPr rtlCol="0"/>
          <a:lstStyle>
            <a:lvl1pPr>
              <a:defRPr sz="2400" b="1" cap="all" spc="100" baseline="0">
                <a:solidFill>
                  <a:schemeClr val="accent2"/>
                </a:solidFill>
                <a:latin typeface="Arial" panose="020B0604020202020204" pitchFamily="34" charset="0"/>
              </a:defRPr>
            </a:lvl1pPr>
          </a:lstStyle>
          <a:p>
            <a:pPr rtl="0"/>
            <a:r>
              <a:rPr lang="tr-TR" noProof="0"/>
              <a:t>Başlık eklemek için tıklayın</a:t>
            </a:r>
          </a:p>
        </p:txBody>
      </p:sp>
      <p:sp>
        <p:nvSpPr>
          <p:cNvPr id="38" name="Metin Yer Tutucusu 10">
            <a:extLst>
              <a:ext uri="{FF2B5EF4-FFF2-40B4-BE49-F238E27FC236}">
                <a16:creationId xmlns:a16="http://schemas.microsoft.com/office/drawing/2014/main" xmlns="" id="{5D896357-F0C4-4728-BE54-A809E6E3100F}"/>
              </a:ext>
            </a:extLst>
          </p:cNvPr>
          <p:cNvSpPr>
            <a:spLocks noGrp="1"/>
          </p:cNvSpPr>
          <p:nvPr>
            <p:ph type="body" sz="quarter" idx="16" hasCustomPrompt="1"/>
          </p:nvPr>
        </p:nvSpPr>
        <p:spPr>
          <a:xfrm>
            <a:off x="6463262" y="311795"/>
            <a:ext cx="1706966" cy="426393"/>
          </a:xfrm>
          <a:prstGeom prst="rect">
            <a:avLst/>
          </a:prstGeom>
        </p:spPr>
        <p:txBody>
          <a:bodyPr rtlCol="0" anchor="b"/>
          <a:lstStyle>
            <a:lvl1pPr marL="0" indent="0" algn="ctr">
              <a:buNone/>
              <a:defRPr sz="1400" b="1" cap="all" spc="100" baseline="0">
                <a:solidFill>
                  <a:schemeClr val="bg1">
                    <a:lumMod val="50000"/>
                  </a:schemeClr>
                </a:solidFill>
                <a:latin typeface="Arial" panose="020B0604020202020204" pitchFamily="34" charset="0"/>
              </a:defRPr>
            </a:lvl1pPr>
          </a:lstStyle>
          <a:p>
            <a:pPr lvl="0" rtl="0"/>
            <a:r>
              <a:rPr lang="tr-TR" noProof="0"/>
              <a:t>Ad eklemek için tıklayın</a:t>
            </a:r>
          </a:p>
        </p:txBody>
      </p:sp>
      <p:sp>
        <p:nvSpPr>
          <p:cNvPr id="42" name="Metin Yer Tutucusu 10">
            <a:extLst>
              <a:ext uri="{FF2B5EF4-FFF2-40B4-BE49-F238E27FC236}">
                <a16:creationId xmlns:a16="http://schemas.microsoft.com/office/drawing/2014/main" xmlns="" id="{CB13D4EF-593A-4D3C-9712-515EE5A358AC}"/>
              </a:ext>
            </a:extLst>
          </p:cNvPr>
          <p:cNvSpPr>
            <a:spLocks noGrp="1"/>
          </p:cNvSpPr>
          <p:nvPr>
            <p:ph type="body" sz="quarter" idx="20" hasCustomPrompt="1"/>
          </p:nvPr>
        </p:nvSpPr>
        <p:spPr>
          <a:xfrm>
            <a:off x="8026762" y="1774346"/>
            <a:ext cx="1929792" cy="426393"/>
          </a:xfrm>
          <a:prstGeom prst="rect">
            <a:avLst/>
          </a:prstGeom>
        </p:spPr>
        <p:txBody>
          <a:bodyPr rtlCol="0" anchor="ctr"/>
          <a:lstStyle>
            <a:lvl1pPr marL="0" indent="0" algn="ctr">
              <a:lnSpc>
                <a:spcPct val="80000"/>
              </a:lnSpc>
              <a:spcBef>
                <a:spcPts val="0"/>
              </a:spcBef>
              <a:buNone/>
              <a:defRPr sz="2000" b="1" cap="all" spc="100" baseline="0">
                <a:solidFill>
                  <a:schemeClr val="accent6">
                    <a:lumMod val="50000"/>
                  </a:schemeClr>
                </a:solidFill>
                <a:latin typeface="Arial" panose="020B0604020202020204" pitchFamily="34" charset="0"/>
              </a:defRPr>
            </a:lvl1pPr>
          </a:lstStyle>
          <a:p>
            <a:pPr lvl="0" rtl="0"/>
            <a:r>
              <a:rPr lang="tr-TR" noProof="0"/>
              <a:t>Ad eklemek için tıklayın</a:t>
            </a:r>
          </a:p>
        </p:txBody>
      </p:sp>
      <p:sp>
        <p:nvSpPr>
          <p:cNvPr id="47" name="Metin Yer Tutucusu 10">
            <a:extLst>
              <a:ext uri="{FF2B5EF4-FFF2-40B4-BE49-F238E27FC236}">
                <a16:creationId xmlns:a16="http://schemas.microsoft.com/office/drawing/2014/main" xmlns="" id="{449D2BE7-8177-406D-94BB-001D561B5A89}"/>
              </a:ext>
            </a:extLst>
          </p:cNvPr>
          <p:cNvSpPr>
            <a:spLocks noGrp="1"/>
          </p:cNvSpPr>
          <p:nvPr>
            <p:ph type="body" sz="quarter" idx="25" hasCustomPrompt="1"/>
          </p:nvPr>
        </p:nvSpPr>
        <p:spPr>
          <a:xfrm>
            <a:off x="6083673" y="2261070"/>
            <a:ext cx="913553" cy="426393"/>
          </a:xfrm>
          <a:prstGeom prst="rect">
            <a:avLst/>
          </a:prstGeom>
        </p:spPr>
        <p:txBody>
          <a:bodyPr rtlCol="0" anchor="ctr"/>
          <a:lstStyle>
            <a:lvl1pPr marL="0" indent="0" algn="ctr">
              <a:buNone/>
              <a:defRPr sz="1600" b="1" cap="all" spc="100" baseline="0">
                <a:solidFill>
                  <a:schemeClr val="accent4">
                    <a:lumMod val="50000"/>
                  </a:schemeClr>
                </a:solidFill>
                <a:latin typeface="Arial" panose="020B0604020202020204" pitchFamily="34" charset="0"/>
              </a:defRPr>
            </a:lvl1pPr>
          </a:lstStyle>
          <a:p>
            <a:pPr lvl="0" rtl="0"/>
            <a:r>
              <a:rPr lang="tr-TR" noProof="0"/>
              <a:t>ad</a:t>
            </a:r>
          </a:p>
        </p:txBody>
      </p:sp>
      <p:sp>
        <p:nvSpPr>
          <p:cNvPr id="40" name="Metin Yer Tutucusu 10">
            <a:extLst>
              <a:ext uri="{FF2B5EF4-FFF2-40B4-BE49-F238E27FC236}">
                <a16:creationId xmlns:a16="http://schemas.microsoft.com/office/drawing/2014/main" xmlns="" id="{FD164278-C8C4-4514-8B3E-9505CB674743}"/>
              </a:ext>
            </a:extLst>
          </p:cNvPr>
          <p:cNvSpPr>
            <a:spLocks noGrp="1"/>
          </p:cNvSpPr>
          <p:nvPr>
            <p:ph type="body" sz="quarter" idx="18" hasCustomPrompt="1"/>
          </p:nvPr>
        </p:nvSpPr>
        <p:spPr>
          <a:xfrm>
            <a:off x="3149242" y="3061800"/>
            <a:ext cx="1706966" cy="426393"/>
          </a:xfrm>
          <a:prstGeom prst="rect">
            <a:avLst/>
          </a:prstGeom>
        </p:spPr>
        <p:txBody>
          <a:bodyPr rtlCol="0" anchor="t"/>
          <a:lstStyle>
            <a:lvl1pPr marL="0" indent="0" algn="r">
              <a:buNone/>
              <a:defRPr sz="1400" b="1" cap="all" spc="100" baseline="0">
                <a:solidFill>
                  <a:schemeClr val="bg1">
                    <a:lumMod val="50000"/>
                  </a:schemeClr>
                </a:solidFill>
                <a:latin typeface="Arial" panose="020B0604020202020204" pitchFamily="34" charset="0"/>
              </a:defRPr>
            </a:lvl1pPr>
          </a:lstStyle>
          <a:p>
            <a:pPr lvl="0" rtl="0"/>
            <a:r>
              <a:rPr lang="tr-TR" noProof="0"/>
              <a:t>Ad eklemek için tıklayın</a:t>
            </a:r>
          </a:p>
        </p:txBody>
      </p:sp>
      <p:sp>
        <p:nvSpPr>
          <p:cNvPr id="41" name="Metin Yer Tutucusu 10">
            <a:extLst>
              <a:ext uri="{FF2B5EF4-FFF2-40B4-BE49-F238E27FC236}">
                <a16:creationId xmlns:a16="http://schemas.microsoft.com/office/drawing/2014/main" xmlns="" id="{45FF02C4-FA25-4AE4-B4EF-D106CDD0FEB4}"/>
              </a:ext>
            </a:extLst>
          </p:cNvPr>
          <p:cNvSpPr>
            <a:spLocks noGrp="1"/>
          </p:cNvSpPr>
          <p:nvPr>
            <p:ph type="body" sz="quarter" idx="19" hasCustomPrompt="1"/>
          </p:nvPr>
        </p:nvSpPr>
        <p:spPr>
          <a:xfrm>
            <a:off x="9795826" y="3061800"/>
            <a:ext cx="1706966" cy="426393"/>
          </a:xfrm>
          <a:prstGeom prst="rect">
            <a:avLst/>
          </a:prstGeom>
        </p:spPr>
        <p:txBody>
          <a:bodyPr rtlCol="0" anchor="t"/>
          <a:lstStyle>
            <a:lvl1pPr marL="0" indent="0" algn="l">
              <a:buNone/>
              <a:defRPr sz="1400" b="1" cap="all" spc="100" baseline="0">
                <a:solidFill>
                  <a:schemeClr val="bg1">
                    <a:lumMod val="50000"/>
                  </a:schemeClr>
                </a:solidFill>
                <a:latin typeface="Arial" panose="020B0604020202020204" pitchFamily="34" charset="0"/>
              </a:defRPr>
            </a:lvl1pPr>
          </a:lstStyle>
          <a:p>
            <a:pPr lvl="0" rtl="0"/>
            <a:r>
              <a:rPr lang="tr-TR" noProof="0"/>
              <a:t>Ad eklemek için tıklayın</a:t>
            </a:r>
          </a:p>
        </p:txBody>
      </p:sp>
      <p:sp>
        <p:nvSpPr>
          <p:cNvPr id="45" name="Metin Yer Tutucusu 10">
            <a:extLst>
              <a:ext uri="{FF2B5EF4-FFF2-40B4-BE49-F238E27FC236}">
                <a16:creationId xmlns:a16="http://schemas.microsoft.com/office/drawing/2014/main" xmlns="" id="{2EA0BE42-73C1-43D0-9520-94265CBEE415}"/>
              </a:ext>
            </a:extLst>
          </p:cNvPr>
          <p:cNvSpPr>
            <a:spLocks noGrp="1"/>
          </p:cNvSpPr>
          <p:nvPr>
            <p:ph type="body" sz="quarter" idx="23" hasCustomPrompt="1"/>
          </p:nvPr>
        </p:nvSpPr>
        <p:spPr>
          <a:xfrm>
            <a:off x="7713450" y="3671475"/>
            <a:ext cx="913553" cy="426393"/>
          </a:xfrm>
          <a:prstGeom prst="rect">
            <a:avLst/>
          </a:prstGeom>
        </p:spPr>
        <p:txBody>
          <a:bodyPr rtlCol="0" anchor="ctr"/>
          <a:lstStyle>
            <a:lvl1pPr marL="0" indent="0" algn="ctr">
              <a:buNone/>
              <a:defRPr sz="1600" b="1" cap="all" spc="100" baseline="0">
                <a:solidFill>
                  <a:schemeClr val="bg2">
                    <a:lumMod val="50000"/>
                  </a:schemeClr>
                </a:solidFill>
                <a:latin typeface="Arial" panose="020B0604020202020204" pitchFamily="34" charset="0"/>
              </a:defRPr>
            </a:lvl1pPr>
          </a:lstStyle>
          <a:p>
            <a:pPr lvl="0" rtl="0"/>
            <a:r>
              <a:rPr lang="tr-TR" noProof="0"/>
              <a:t>ad</a:t>
            </a:r>
          </a:p>
        </p:txBody>
      </p:sp>
      <p:sp>
        <p:nvSpPr>
          <p:cNvPr id="43" name="Metin Yer Tutucusu 10">
            <a:extLst>
              <a:ext uri="{FF2B5EF4-FFF2-40B4-BE49-F238E27FC236}">
                <a16:creationId xmlns:a16="http://schemas.microsoft.com/office/drawing/2014/main" xmlns="" id="{4E23821A-CE37-4CA8-82BC-5731CBD7BC63}"/>
              </a:ext>
            </a:extLst>
          </p:cNvPr>
          <p:cNvSpPr>
            <a:spLocks noGrp="1"/>
          </p:cNvSpPr>
          <p:nvPr>
            <p:ph type="body" sz="quarter" idx="21" hasCustomPrompt="1"/>
          </p:nvPr>
        </p:nvSpPr>
        <p:spPr>
          <a:xfrm>
            <a:off x="4418984" y="4145197"/>
            <a:ext cx="913553" cy="426393"/>
          </a:xfrm>
          <a:prstGeom prst="rect">
            <a:avLst/>
          </a:prstGeom>
        </p:spPr>
        <p:txBody>
          <a:bodyPr rtlCol="0" anchor="ctr"/>
          <a:lstStyle>
            <a:lvl1pPr marL="0" indent="0" algn="ctr">
              <a:buNone/>
              <a:defRPr sz="1600" b="1" cap="all" spc="100" baseline="0">
                <a:solidFill>
                  <a:schemeClr val="accent1">
                    <a:lumMod val="75000"/>
                  </a:schemeClr>
                </a:solidFill>
                <a:latin typeface="Arial" panose="020B0604020202020204" pitchFamily="34" charset="0"/>
              </a:defRPr>
            </a:lvl1pPr>
          </a:lstStyle>
          <a:p>
            <a:pPr lvl="0" rtl="0"/>
            <a:r>
              <a:rPr lang="tr-TR" noProof="0"/>
              <a:t>ad</a:t>
            </a:r>
          </a:p>
        </p:txBody>
      </p:sp>
      <p:sp>
        <p:nvSpPr>
          <p:cNvPr id="44" name="Metin Yer Tutucusu 10">
            <a:extLst>
              <a:ext uri="{FF2B5EF4-FFF2-40B4-BE49-F238E27FC236}">
                <a16:creationId xmlns:a16="http://schemas.microsoft.com/office/drawing/2014/main" xmlns="" id="{83ED92E9-F268-4C1E-9440-F605C9EBD510}"/>
              </a:ext>
            </a:extLst>
          </p:cNvPr>
          <p:cNvSpPr>
            <a:spLocks noGrp="1"/>
          </p:cNvSpPr>
          <p:nvPr>
            <p:ph type="body" sz="quarter" idx="22" hasCustomPrompt="1"/>
          </p:nvPr>
        </p:nvSpPr>
        <p:spPr>
          <a:xfrm>
            <a:off x="5685509" y="4584197"/>
            <a:ext cx="913553" cy="426393"/>
          </a:xfrm>
          <a:prstGeom prst="rect">
            <a:avLst/>
          </a:prstGeom>
        </p:spPr>
        <p:txBody>
          <a:bodyPr rtlCol="0" anchor="ctr"/>
          <a:lstStyle>
            <a:lvl1pPr marL="0" indent="0" algn="ctr">
              <a:buNone/>
              <a:defRPr sz="1600" b="1" cap="all" spc="100" baseline="0">
                <a:solidFill>
                  <a:schemeClr val="accent1">
                    <a:lumMod val="50000"/>
                  </a:schemeClr>
                </a:solidFill>
                <a:latin typeface="Arial" panose="020B0604020202020204" pitchFamily="34" charset="0"/>
              </a:defRPr>
            </a:lvl1pPr>
          </a:lstStyle>
          <a:p>
            <a:pPr lvl="0" rtl="0"/>
            <a:r>
              <a:rPr lang="tr-TR" noProof="0"/>
              <a:t>ad</a:t>
            </a:r>
          </a:p>
        </p:txBody>
      </p:sp>
      <p:sp>
        <p:nvSpPr>
          <p:cNvPr id="46" name="Metin Yer Tutucusu 10">
            <a:extLst>
              <a:ext uri="{FF2B5EF4-FFF2-40B4-BE49-F238E27FC236}">
                <a16:creationId xmlns:a16="http://schemas.microsoft.com/office/drawing/2014/main" xmlns="" id="{B29F508B-CAFE-4871-8267-E5406A4D6C46}"/>
              </a:ext>
            </a:extLst>
          </p:cNvPr>
          <p:cNvSpPr>
            <a:spLocks noGrp="1"/>
          </p:cNvSpPr>
          <p:nvPr>
            <p:ph type="body" sz="quarter" idx="24" hasCustomPrompt="1"/>
          </p:nvPr>
        </p:nvSpPr>
        <p:spPr>
          <a:xfrm>
            <a:off x="9650168" y="4298971"/>
            <a:ext cx="913553" cy="426393"/>
          </a:xfrm>
          <a:prstGeom prst="rect">
            <a:avLst/>
          </a:prstGeom>
        </p:spPr>
        <p:txBody>
          <a:bodyPr rtlCol="0" anchor="ctr"/>
          <a:lstStyle>
            <a:lvl1pPr marL="0" indent="0" algn="ctr">
              <a:buNone/>
              <a:defRPr sz="1600" b="1" cap="all" spc="100" baseline="0">
                <a:solidFill>
                  <a:schemeClr val="bg2">
                    <a:lumMod val="75000"/>
                  </a:schemeClr>
                </a:solidFill>
                <a:latin typeface="Arial" panose="020B0604020202020204" pitchFamily="34" charset="0"/>
              </a:defRPr>
            </a:lvl1pPr>
          </a:lstStyle>
          <a:p>
            <a:pPr lvl="0" rtl="0"/>
            <a:r>
              <a:rPr lang="tr-TR" noProof="0"/>
              <a:t>ad</a:t>
            </a:r>
          </a:p>
        </p:txBody>
      </p:sp>
      <p:sp>
        <p:nvSpPr>
          <p:cNvPr id="39" name="Metin Yer Tutucusu 10">
            <a:extLst>
              <a:ext uri="{FF2B5EF4-FFF2-40B4-BE49-F238E27FC236}">
                <a16:creationId xmlns:a16="http://schemas.microsoft.com/office/drawing/2014/main" xmlns="" id="{C40D7D1C-3379-42CE-B3D7-A585CDECBD11}"/>
              </a:ext>
            </a:extLst>
          </p:cNvPr>
          <p:cNvSpPr>
            <a:spLocks noGrp="1"/>
          </p:cNvSpPr>
          <p:nvPr>
            <p:ph type="body" sz="quarter" idx="17" hasCustomPrompt="1"/>
          </p:nvPr>
        </p:nvSpPr>
        <p:spPr>
          <a:xfrm>
            <a:off x="6463261" y="5683895"/>
            <a:ext cx="1706966" cy="426393"/>
          </a:xfrm>
          <a:prstGeom prst="rect">
            <a:avLst/>
          </a:prstGeom>
        </p:spPr>
        <p:txBody>
          <a:bodyPr rtlCol="0" anchor="t"/>
          <a:lstStyle>
            <a:lvl1pPr marL="0" indent="0" algn="ctr">
              <a:buNone/>
              <a:defRPr sz="1400" b="1" cap="all" spc="100" baseline="0">
                <a:solidFill>
                  <a:schemeClr val="bg1">
                    <a:lumMod val="50000"/>
                  </a:schemeClr>
                </a:solidFill>
                <a:latin typeface="Arial" panose="020B0604020202020204" pitchFamily="34" charset="0"/>
              </a:defRPr>
            </a:lvl1pPr>
          </a:lstStyle>
          <a:p>
            <a:pPr lvl="0" rtl="0"/>
            <a:r>
              <a:rPr lang="tr-TR" noProof="0"/>
              <a:t>Ad eklemek için tıklayın</a:t>
            </a:r>
          </a:p>
        </p:txBody>
      </p:sp>
      <p:sp>
        <p:nvSpPr>
          <p:cNvPr id="3" name="Tarih Yer Tutucusu 2">
            <a:extLst>
              <a:ext uri="{FF2B5EF4-FFF2-40B4-BE49-F238E27FC236}">
                <a16:creationId xmlns:a16="http://schemas.microsoft.com/office/drawing/2014/main" xmlns="" id="{35129BD8-DBDF-484C-89DD-80EDD7B827E7}"/>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defRPr>
            </a:lvl1pPr>
          </a:lstStyle>
          <a:p>
            <a:pPr rtl="0"/>
            <a:r>
              <a:rPr lang="tr-TR" noProof="0"/>
              <a:t>20XX</a:t>
            </a:r>
          </a:p>
        </p:txBody>
      </p:sp>
      <p:sp>
        <p:nvSpPr>
          <p:cNvPr id="4" name="Alt Bilgi Yer Tutucusu 3">
            <a:extLst>
              <a:ext uri="{FF2B5EF4-FFF2-40B4-BE49-F238E27FC236}">
                <a16:creationId xmlns:a16="http://schemas.microsoft.com/office/drawing/2014/main" xmlns="" id="{8CF621E8-9FBF-4DC8-AA1D-234C0A47D713}"/>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defRPr>
            </a:lvl1pPr>
          </a:lstStyle>
          <a:p>
            <a:pPr rtl="0"/>
            <a:r>
              <a:rPr lang="tr-TR" noProof="0"/>
              <a:t>Sunum destesi</a:t>
            </a:r>
          </a:p>
        </p:txBody>
      </p:sp>
      <p:sp>
        <p:nvSpPr>
          <p:cNvPr id="5" name="Slayt Numarası Yer Tutucusu 4">
            <a:extLst>
              <a:ext uri="{FF2B5EF4-FFF2-40B4-BE49-F238E27FC236}">
                <a16:creationId xmlns:a16="http://schemas.microsoft.com/office/drawing/2014/main" xmlns="" id="{1C1D5819-A04D-4AB0-A144-E7BBA3400317}"/>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defRPr>
            </a:lvl1pPr>
          </a:lstStyle>
          <a:p>
            <a:pPr rtl="0"/>
            <a:fld id="{EA87306C-81BA-4795-A5CA-9392456A8C1E}" type="slidenum">
              <a:rPr lang="tr-TR" noProof="0" smtClean="0"/>
              <a:pPr/>
              <a:t>‹#›</a:t>
            </a:fld>
            <a:endParaRPr lang="tr-TR" noProof="0"/>
          </a:p>
        </p:txBody>
      </p:sp>
    </p:spTree>
    <p:extLst>
      <p:ext uri="{BB962C8B-B14F-4D97-AF65-F5344CB8AC3E}">
        <p14:creationId xmlns:p14="http://schemas.microsoft.com/office/powerpoint/2010/main" val="3160847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üyüme Stratej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F8B3D21-9143-4E6D-87CD-82F00F7DC6FA}"/>
              </a:ext>
            </a:extLst>
          </p:cNvPr>
          <p:cNvSpPr>
            <a:spLocks noGrp="1"/>
          </p:cNvSpPr>
          <p:nvPr>
            <p:ph type="title" hasCustomPrompt="1"/>
          </p:nvPr>
        </p:nvSpPr>
        <p:spPr>
          <a:xfrm>
            <a:off x="827314" y="627486"/>
            <a:ext cx="5268686" cy="568896"/>
          </a:xfrm>
          <a:prstGeom prst="rect">
            <a:avLst/>
          </a:prstGeom>
        </p:spPr>
        <p:txBody>
          <a:bodyPr rtlCol="0" anchor="ctr"/>
          <a:lstStyle>
            <a:lvl1pPr>
              <a:defRPr sz="2400" b="1" cap="all" spc="100" baseline="0">
                <a:solidFill>
                  <a:schemeClr val="accent2"/>
                </a:solidFill>
                <a:latin typeface="Arial" panose="020B0604020202020204" pitchFamily="34" charset="0"/>
              </a:defRPr>
            </a:lvl1pPr>
          </a:lstStyle>
          <a:p>
            <a:pPr rtl="0"/>
            <a:r>
              <a:rPr lang="tr-TR" noProof="0"/>
              <a:t>Başlık eklemek için tıklayın</a:t>
            </a:r>
          </a:p>
        </p:txBody>
      </p:sp>
      <p:sp>
        <p:nvSpPr>
          <p:cNvPr id="11" name="Metin Yer Tutucusu 10">
            <a:extLst>
              <a:ext uri="{FF2B5EF4-FFF2-40B4-BE49-F238E27FC236}">
                <a16:creationId xmlns:a16="http://schemas.microsoft.com/office/drawing/2014/main" xmlns="" id="{235C24E7-D67D-40AA-B6B1-AE47659E18EC}"/>
              </a:ext>
            </a:extLst>
          </p:cNvPr>
          <p:cNvSpPr>
            <a:spLocks noGrp="1"/>
          </p:cNvSpPr>
          <p:nvPr>
            <p:ph type="body" sz="quarter" idx="33" hasCustomPrompt="1"/>
          </p:nvPr>
        </p:nvSpPr>
        <p:spPr>
          <a:xfrm>
            <a:off x="820438" y="1011439"/>
            <a:ext cx="4989233" cy="568896"/>
          </a:xfrm>
          <a:prstGeom prst="rect">
            <a:avLst/>
          </a:prstGeom>
        </p:spPr>
        <p:txBody>
          <a:bodyPr rtlCol="0" anchor="ctr"/>
          <a:lstStyle>
            <a:lvl1pPr marL="0" indent="0" algn="l">
              <a:buNone/>
              <a:defRPr sz="2000" cap="none" spc="100" baseline="0">
                <a:solidFill>
                  <a:schemeClr val="accent2"/>
                </a:solidFill>
                <a:latin typeface="Arial" panose="020B0604020202020204" pitchFamily="34" charset="0"/>
              </a:defRPr>
            </a:lvl1pPr>
          </a:lstStyle>
          <a:p>
            <a:pPr lvl="0" rtl="0"/>
            <a:r>
              <a:rPr lang="tr-TR" noProof="0"/>
              <a:t>Başlık eklemek için tıklayın</a:t>
            </a:r>
          </a:p>
        </p:txBody>
      </p:sp>
      <p:sp>
        <p:nvSpPr>
          <p:cNvPr id="19" name="Metin Yer Tutucusu 14">
            <a:extLst>
              <a:ext uri="{FF2B5EF4-FFF2-40B4-BE49-F238E27FC236}">
                <a16:creationId xmlns:a16="http://schemas.microsoft.com/office/drawing/2014/main" xmlns="" id="{A756E9B8-BA57-4251-A0E6-DDADC29D95B9}"/>
              </a:ext>
            </a:extLst>
          </p:cNvPr>
          <p:cNvSpPr>
            <a:spLocks noGrp="1"/>
          </p:cNvSpPr>
          <p:nvPr>
            <p:ph type="body" sz="quarter" idx="26" hasCustomPrompt="1"/>
          </p:nvPr>
        </p:nvSpPr>
        <p:spPr>
          <a:xfrm>
            <a:off x="920666" y="2044485"/>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b="1" cap="all" spc="200" baseline="0">
                <a:solidFill>
                  <a:schemeClr val="accent5">
                    <a:lumMod val="50000"/>
                  </a:schemeClr>
                </a:solidFill>
                <a:latin typeface="Arial" panose="020B0604020202020204" pitchFamily="34" charset="0"/>
              </a:defRPr>
            </a:lvl1pPr>
          </a:lstStyle>
          <a:p>
            <a:pPr lvl="0" rtl="0"/>
            <a:r>
              <a:rPr lang="tr-TR" noProof="0"/>
              <a:t>Ad eklemek için tıklayın</a:t>
            </a:r>
          </a:p>
        </p:txBody>
      </p:sp>
      <p:sp>
        <p:nvSpPr>
          <p:cNvPr id="20" name="Metin Yer Tutucusu 14">
            <a:extLst>
              <a:ext uri="{FF2B5EF4-FFF2-40B4-BE49-F238E27FC236}">
                <a16:creationId xmlns:a16="http://schemas.microsoft.com/office/drawing/2014/main" xmlns="" id="{C0B962B5-0EC7-48EC-A687-C206A69C56D6}"/>
              </a:ext>
            </a:extLst>
          </p:cNvPr>
          <p:cNvSpPr>
            <a:spLocks noGrp="1"/>
          </p:cNvSpPr>
          <p:nvPr>
            <p:ph type="body" sz="quarter" idx="13" hasCustomPrompt="1"/>
          </p:nvPr>
        </p:nvSpPr>
        <p:spPr>
          <a:xfrm>
            <a:off x="2727695" y="2044485"/>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Arial" panose="020B0604020202020204" pitchFamily="34" charset="0"/>
              </a:defRPr>
            </a:lvl1pPr>
          </a:lstStyle>
          <a:p>
            <a:pPr lvl="0" rtl="0"/>
            <a:r>
              <a:rPr lang="tr-TR" noProof="0"/>
              <a:t>Metin eklemek için tıklayın</a:t>
            </a:r>
          </a:p>
        </p:txBody>
      </p:sp>
      <p:sp>
        <p:nvSpPr>
          <p:cNvPr id="22" name="Metin Yer Tutucusu 14">
            <a:extLst>
              <a:ext uri="{FF2B5EF4-FFF2-40B4-BE49-F238E27FC236}">
                <a16:creationId xmlns:a16="http://schemas.microsoft.com/office/drawing/2014/main" xmlns="" id="{1314A100-8075-4D1D-995C-34F5838D58F2}"/>
              </a:ext>
            </a:extLst>
          </p:cNvPr>
          <p:cNvSpPr>
            <a:spLocks noGrp="1"/>
          </p:cNvSpPr>
          <p:nvPr>
            <p:ph type="body" sz="quarter" idx="34" hasCustomPrompt="1"/>
          </p:nvPr>
        </p:nvSpPr>
        <p:spPr>
          <a:xfrm>
            <a:off x="920666" y="3428263"/>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b="1" cap="all" spc="200" baseline="0">
                <a:solidFill>
                  <a:schemeClr val="accent5">
                    <a:lumMod val="50000"/>
                  </a:schemeClr>
                </a:solidFill>
                <a:latin typeface="Arial" panose="020B0604020202020204" pitchFamily="34" charset="0"/>
              </a:defRPr>
            </a:lvl1pPr>
          </a:lstStyle>
          <a:p>
            <a:pPr lvl="0" rtl="0"/>
            <a:r>
              <a:rPr lang="tr-TR" noProof="0"/>
              <a:t>Ad eklemek için tıklayın</a:t>
            </a:r>
          </a:p>
        </p:txBody>
      </p:sp>
      <p:sp>
        <p:nvSpPr>
          <p:cNvPr id="23" name="Metin Yer Tutucusu 14">
            <a:extLst>
              <a:ext uri="{FF2B5EF4-FFF2-40B4-BE49-F238E27FC236}">
                <a16:creationId xmlns:a16="http://schemas.microsoft.com/office/drawing/2014/main" xmlns="" id="{9C946523-4B92-4003-B43C-B01D972454F4}"/>
              </a:ext>
            </a:extLst>
          </p:cNvPr>
          <p:cNvSpPr>
            <a:spLocks noGrp="1"/>
          </p:cNvSpPr>
          <p:nvPr>
            <p:ph type="body" sz="quarter" idx="35" hasCustomPrompt="1"/>
          </p:nvPr>
        </p:nvSpPr>
        <p:spPr>
          <a:xfrm>
            <a:off x="2727695" y="3428263"/>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Arial" panose="020B0604020202020204" pitchFamily="34" charset="0"/>
              </a:defRPr>
            </a:lvl1pPr>
          </a:lstStyle>
          <a:p>
            <a:pPr lvl="0" rtl="0"/>
            <a:r>
              <a:rPr lang="tr-TR" noProof="0"/>
              <a:t>Metin eklemek için tıklayın</a:t>
            </a:r>
          </a:p>
        </p:txBody>
      </p:sp>
      <p:sp>
        <p:nvSpPr>
          <p:cNvPr id="25" name="Metin Yer Tutucusu 14">
            <a:extLst>
              <a:ext uri="{FF2B5EF4-FFF2-40B4-BE49-F238E27FC236}">
                <a16:creationId xmlns:a16="http://schemas.microsoft.com/office/drawing/2014/main" xmlns="" id="{F9BEEAAD-CC7F-427D-BCFF-1BBA5023ABE6}"/>
              </a:ext>
            </a:extLst>
          </p:cNvPr>
          <p:cNvSpPr>
            <a:spLocks noGrp="1"/>
          </p:cNvSpPr>
          <p:nvPr>
            <p:ph type="body" sz="quarter" idx="36" hasCustomPrompt="1"/>
          </p:nvPr>
        </p:nvSpPr>
        <p:spPr>
          <a:xfrm>
            <a:off x="920666" y="4812041"/>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b="1" cap="all" spc="200" baseline="0">
                <a:solidFill>
                  <a:schemeClr val="accent5">
                    <a:lumMod val="50000"/>
                  </a:schemeClr>
                </a:solidFill>
                <a:latin typeface="Arial" panose="020B0604020202020204" pitchFamily="34" charset="0"/>
              </a:defRPr>
            </a:lvl1pPr>
          </a:lstStyle>
          <a:p>
            <a:pPr lvl="0" rtl="0"/>
            <a:r>
              <a:rPr lang="tr-TR" noProof="0"/>
              <a:t>Ad eklemek için tıklayın</a:t>
            </a:r>
          </a:p>
        </p:txBody>
      </p:sp>
      <p:sp>
        <p:nvSpPr>
          <p:cNvPr id="26" name="Metin Yer Tutucusu 14">
            <a:extLst>
              <a:ext uri="{FF2B5EF4-FFF2-40B4-BE49-F238E27FC236}">
                <a16:creationId xmlns:a16="http://schemas.microsoft.com/office/drawing/2014/main" xmlns="" id="{B6693A35-4411-4FE2-82FD-5D30D8D62AF3}"/>
              </a:ext>
            </a:extLst>
          </p:cNvPr>
          <p:cNvSpPr>
            <a:spLocks noGrp="1"/>
          </p:cNvSpPr>
          <p:nvPr>
            <p:ph type="body" sz="quarter" idx="37" hasCustomPrompt="1"/>
          </p:nvPr>
        </p:nvSpPr>
        <p:spPr>
          <a:xfrm>
            <a:off x="2727695" y="4812041"/>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Arial" panose="020B0604020202020204" pitchFamily="34" charset="0"/>
              </a:defRPr>
            </a:lvl1pPr>
          </a:lstStyle>
          <a:p>
            <a:pPr lvl="0" rtl="0"/>
            <a:r>
              <a:rPr lang="tr-TR" noProof="0"/>
              <a:t>Metin eklemek için tıklayın</a:t>
            </a:r>
          </a:p>
        </p:txBody>
      </p:sp>
      <p:sp>
        <p:nvSpPr>
          <p:cNvPr id="17" name="Tarih Yer Tutucusu 3">
            <a:extLst>
              <a:ext uri="{FF2B5EF4-FFF2-40B4-BE49-F238E27FC236}">
                <a16:creationId xmlns:a16="http://schemas.microsoft.com/office/drawing/2014/main" xmlns="" id="{B658EBA7-4275-488A-B86F-67B70609FC99}"/>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2">
                    <a:lumMod val="50000"/>
                  </a:schemeClr>
                </a:solidFill>
                <a:effectLst/>
              </a:defRPr>
            </a:lvl1pPr>
          </a:lstStyle>
          <a:p>
            <a:pPr rtl="0"/>
            <a:r>
              <a:rPr lang="tr-TR" noProof="0"/>
              <a:t>20XX</a:t>
            </a:r>
          </a:p>
        </p:txBody>
      </p:sp>
      <p:sp>
        <p:nvSpPr>
          <p:cNvPr id="27" name="Alt Bilgi Yer Tutucusu 4">
            <a:extLst>
              <a:ext uri="{FF2B5EF4-FFF2-40B4-BE49-F238E27FC236}">
                <a16:creationId xmlns:a16="http://schemas.microsoft.com/office/drawing/2014/main" xmlns="" id="{A59824DA-522A-4135-800A-60F504928B2D}"/>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tr-TR" noProof="0"/>
              <a:t>Sunum destesi</a:t>
            </a:r>
          </a:p>
        </p:txBody>
      </p:sp>
      <p:sp>
        <p:nvSpPr>
          <p:cNvPr id="7" name="Resim Yer Tutucusu 8">
            <a:extLst>
              <a:ext uri="{FF2B5EF4-FFF2-40B4-BE49-F238E27FC236}">
                <a16:creationId xmlns:a16="http://schemas.microsoft.com/office/drawing/2014/main" xmlns="" id="{93D3F372-68E2-486A-A105-748C2BB245A0}"/>
              </a:ext>
            </a:extLst>
          </p:cNvPr>
          <p:cNvSpPr>
            <a:spLocks noGrp="1"/>
          </p:cNvSpPr>
          <p:nvPr>
            <p:ph type="pic" sz="quarter" idx="14" hasCustomPrompt="1"/>
          </p:nvPr>
        </p:nvSpPr>
        <p:spPr>
          <a:xfrm>
            <a:off x="6683831" y="0"/>
            <a:ext cx="5508168" cy="6858000"/>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28" name="Slayt Numarası Yer Tutucusu 5">
            <a:extLst>
              <a:ext uri="{FF2B5EF4-FFF2-40B4-BE49-F238E27FC236}">
                <a16:creationId xmlns:a16="http://schemas.microsoft.com/office/drawing/2014/main" xmlns="" id="{8D667147-015B-4B04-886E-3451355DC70A}"/>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tr-TR" noProof="0" smtClean="0"/>
              <a:pPr/>
              <a:t>‹#›</a:t>
            </a:fld>
            <a:endParaRPr lang="tr-TR" noProof="0"/>
          </a:p>
        </p:txBody>
      </p:sp>
    </p:spTree>
    <p:extLst>
      <p:ext uri="{BB962C8B-B14F-4D97-AF65-F5344CB8AC3E}">
        <p14:creationId xmlns:p14="http://schemas.microsoft.com/office/powerpoint/2010/main" val="2371206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lgi">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BB09C70A-0F34-4BEB-BABD-659A58DC489C}"/>
              </a:ext>
              <a:ext uri="{C183D7F6-B498-43B3-948B-1728B52AA6E4}">
                <adec:decorative xmlns:adec="http://schemas.microsoft.com/office/drawing/2017/decorative" xmlns=""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
        <p:nvSpPr>
          <p:cNvPr id="10" name="Başlık 9">
            <a:extLst>
              <a:ext uri="{FF2B5EF4-FFF2-40B4-BE49-F238E27FC236}">
                <a16:creationId xmlns:a16="http://schemas.microsoft.com/office/drawing/2014/main" xmlns="" id="{8F6663C8-5425-48D7-9E9D-F2B794222FA5}"/>
              </a:ext>
            </a:extLst>
          </p:cNvPr>
          <p:cNvSpPr>
            <a:spLocks noGrp="1"/>
          </p:cNvSpPr>
          <p:nvPr>
            <p:ph type="title" hasCustomPrompt="1"/>
          </p:nvPr>
        </p:nvSpPr>
        <p:spPr>
          <a:xfrm>
            <a:off x="4038600" y="599301"/>
            <a:ext cx="4114800" cy="607969"/>
          </a:xfrm>
          <a:prstGeom prst="rect">
            <a:avLst/>
          </a:prstGeom>
        </p:spPr>
        <p:txBody>
          <a:bodyPr rtlCol="0" anchor="ctr"/>
          <a:lstStyle>
            <a:lvl1pPr algn="ctr">
              <a:defRPr sz="2400" b="1" cap="all" spc="100" baseline="0">
                <a:solidFill>
                  <a:schemeClr val="tx2">
                    <a:lumMod val="75000"/>
                  </a:schemeClr>
                </a:solidFill>
                <a:latin typeface="Arial" panose="020B0604020202020204" pitchFamily="34" charset="0"/>
              </a:defRPr>
            </a:lvl1pPr>
          </a:lstStyle>
          <a:p>
            <a:pPr rtl="0"/>
            <a:r>
              <a:rPr lang="tr-TR" noProof="0"/>
              <a:t>Başlık Eklemek İÇİN TIKLAYIN</a:t>
            </a:r>
          </a:p>
        </p:txBody>
      </p:sp>
      <p:sp>
        <p:nvSpPr>
          <p:cNvPr id="34" name="Metin Yer Tutucusu 10">
            <a:extLst>
              <a:ext uri="{FF2B5EF4-FFF2-40B4-BE49-F238E27FC236}">
                <a16:creationId xmlns:a16="http://schemas.microsoft.com/office/drawing/2014/main" xmlns="" id="{781F399C-8EA8-402F-B2A4-828B062584C2}"/>
              </a:ext>
            </a:extLst>
          </p:cNvPr>
          <p:cNvSpPr>
            <a:spLocks noGrp="1"/>
          </p:cNvSpPr>
          <p:nvPr>
            <p:ph type="body" sz="quarter" idx="33" hasCustomPrompt="1"/>
          </p:nvPr>
        </p:nvSpPr>
        <p:spPr>
          <a:xfrm>
            <a:off x="4362186" y="1011441"/>
            <a:ext cx="3467628" cy="568896"/>
          </a:xfrm>
          <a:prstGeom prst="rect">
            <a:avLst/>
          </a:prstGeom>
        </p:spPr>
        <p:txBody>
          <a:bodyPr rtlCol="0" anchor="ctr"/>
          <a:lstStyle>
            <a:lvl1pPr marL="0" indent="0" algn="ctr">
              <a:buNone/>
              <a:defRPr sz="2000" cap="none" spc="100" baseline="0">
                <a:solidFill>
                  <a:schemeClr val="tx2">
                    <a:lumMod val="75000"/>
                  </a:schemeClr>
                </a:solidFill>
                <a:latin typeface="Arial" panose="020B0604020202020204" pitchFamily="34" charset="0"/>
              </a:defRPr>
            </a:lvl1pPr>
          </a:lstStyle>
          <a:p>
            <a:pPr lvl="0" rtl="0"/>
            <a:r>
              <a:rPr lang="tr-TR" noProof="0"/>
              <a:t>Başlık eklemek için tıklayın</a:t>
            </a:r>
          </a:p>
        </p:txBody>
      </p:sp>
      <p:sp>
        <p:nvSpPr>
          <p:cNvPr id="35" name="Metin Yer Tutucusu 10">
            <a:extLst>
              <a:ext uri="{FF2B5EF4-FFF2-40B4-BE49-F238E27FC236}">
                <a16:creationId xmlns:a16="http://schemas.microsoft.com/office/drawing/2014/main" xmlns="" id="{07DF62A2-2B04-4192-9858-1F4C30EFDA5B}"/>
              </a:ext>
            </a:extLst>
          </p:cNvPr>
          <p:cNvSpPr>
            <a:spLocks noGrp="1"/>
          </p:cNvSpPr>
          <p:nvPr>
            <p:ph type="body" sz="quarter" idx="34" hasCustomPrompt="1"/>
          </p:nvPr>
        </p:nvSpPr>
        <p:spPr>
          <a:xfrm>
            <a:off x="910838" y="2564313"/>
            <a:ext cx="4750631" cy="448769"/>
          </a:xfrm>
          <a:prstGeom prst="rect">
            <a:avLst/>
          </a:prstGeom>
        </p:spPr>
        <p:txBody>
          <a:bodyPr rtlCol="0"/>
          <a:lstStyle>
            <a:lvl1pPr marL="0" indent="0" algn="ctr">
              <a:buNone/>
              <a:defRPr sz="1800" b="1" cap="none" spc="200" baseline="0">
                <a:solidFill>
                  <a:schemeClr val="accent5">
                    <a:lumMod val="50000"/>
                  </a:schemeClr>
                </a:solidFill>
                <a:latin typeface="Arial" panose="020B0604020202020204" pitchFamily="34" charset="0"/>
              </a:defRPr>
            </a:lvl1pPr>
          </a:lstStyle>
          <a:p>
            <a:pPr lvl="0" rtl="0"/>
            <a:r>
              <a:rPr lang="tr-TR" noProof="0"/>
              <a:t>Başlık eklemek için tıklayın</a:t>
            </a:r>
          </a:p>
        </p:txBody>
      </p:sp>
      <p:sp>
        <p:nvSpPr>
          <p:cNvPr id="11" name="Metin Yer Tutucusu 10">
            <a:extLst>
              <a:ext uri="{FF2B5EF4-FFF2-40B4-BE49-F238E27FC236}">
                <a16:creationId xmlns:a16="http://schemas.microsoft.com/office/drawing/2014/main" xmlns="" id="{910CB016-EEF8-4992-8F92-8FE3375CEB06}"/>
              </a:ext>
            </a:extLst>
          </p:cNvPr>
          <p:cNvSpPr>
            <a:spLocks noGrp="1"/>
          </p:cNvSpPr>
          <p:nvPr>
            <p:ph type="body" sz="quarter" idx="25" hasCustomPrompt="1"/>
          </p:nvPr>
        </p:nvSpPr>
        <p:spPr>
          <a:xfrm>
            <a:off x="7739877" y="2564313"/>
            <a:ext cx="3532840" cy="448769"/>
          </a:xfrm>
          <a:prstGeom prst="rect">
            <a:avLst/>
          </a:prstGeom>
        </p:spPr>
        <p:txBody>
          <a:bodyPr rtlCol="0"/>
          <a:lstStyle>
            <a:lvl1pPr marL="0" indent="0" algn="ctr">
              <a:buNone/>
              <a:defRPr sz="1800" b="1" cap="none" spc="200" baseline="0">
                <a:solidFill>
                  <a:schemeClr val="accent5">
                    <a:lumMod val="50000"/>
                  </a:schemeClr>
                </a:solidFill>
                <a:latin typeface="Arial" panose="020B0604020202020204" pitchFamily="34" charset="0"/>
              </a:defRPr>
            </a:lvl1pPr>
          </a:lstStyle>
          <a:p>
            <a:pPr lvl="0" rtl="0"/>
            <a:r>
              <a:rPr lang="tr-TR" noProof="0"/>
              <a:t>Başlık eklemek için tıklayın</a:t>
            </a:r>
          </a:p>
        </p:txBody>
      </p:sp>
      <p:sp>
        <p:nvSpPr>
          <p:cNvPr id="30" name="İçerik Yer Tutucusu 29">
            <a:extLst>
              <a:ext uri="{FF2B5EF4-FFF2-40B4-BE49-F238E27FC236}">
                <a16:creationId xmlns:a16="http://schemas.microsoft.com/office/drawing/2014/main" xmlns="" id="{E7176063-74EF-4FC1-A687-2F5900412F55}"/>
              </a:ext>
            </a:extLst>
          </p:cNvPr>
          <p:cNvSpPr>
            <a:spLocks noGrp="1"/>
          </p:cNvSpPr>
          <p:nvPr>
            <p:ph sz="quarter" idx="35" hasCustomPrompt="1"/>
          </p:nvPr>
        </p:nvSpPr>
        <p:spPr>
          <a:xfrm>
            <a:off x="911225" y="3187700"/>
            <a:ext cx="4749800" cy="2771775"/>
          </a:xfrm>
          <a:prstGeom prst="rect">
            <a:avLst/>
          </a:prstGeom>
        </p:spPr>
        <p:txBody>
          <a:bodyPr rtlCol="0"/>
          <a:lstStyle>
            <a:lvl1pPr marL="0" indent="0">
              <a:buNone/>
              <a:defRPr sz="1400" cap="all" baseline="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İçerik eklemek için tıklayın</a:t>
            </a:r>
          </a:p>
        </p:txBody>
      </p:sp>
      <p:sp>
        <p:nvSpPr>
          <p:cNvPr id="37" name="İçerik Yer Tutucusu 29">
            <a:extLst>
              <a:ext uri="{FF2B5EF4-FFF2-40B4-BE49-F238E27FC236}">
                <a16:creationId xmlns:a16="http://schemas.microsoft.com/office/drawing/2014/main" xmlns="" id="{1958214F-5F3C-4FBF-9DBD-97579EF4CF49}"/>
              </a:ext>
            </a:extLst>
          </p:cNvPr>
          <p:cNvSpPr>
            <a:spLocks noGrp="1"/>
          </p:cNvSpPr>
          <p:nvPr>
            <p:ph sz="quarter" idx="36" hasCustomPrompt="1"/>
          </p:nvPr>
        </p:nvSpPr>
        <p:spPr>
          <a:xfrm>
            <a:off x="7028164" y="3107442"/>
            <a:ext cx="4252612" cy="2882900"/>
          </a:xfrm>
          <a:prstGeom prst="rect">
            <a:avLst/>
          </a:prstGeom>
        </p:spPr>
        <p:txBody>
          <a:bodyPr rtlCol="0"/>
          <a:lstStyle>
            <a:lvl1pPr marL="0" indent="0">
              <a:buNone/>
              <a:defRPr sz="1400" cap="all" baseline="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İçerik eklemek için tıklayın</a:t>
            </a:r>
          </a:p>
        </p:txBody>
      </p:sp>
      <p:sp>
        <p:nvSpPr>
          <p:cNvPr id="3" name="Tarih Yer Tutucusu 2">
            <a:extLst>
              <a:ext uri="{FF2B5EF4-FFF2-40B4-BE49-F238E27FC236}">
                <a16:creationId xmlns:a16="http://schemas.microsoft.com/office/drawing/2014/main" xmlns="" id="{39058ECB-2935-45B1-80F1-ED38302C2759}"/>
              </a:ext>
            </a:extLst>
          </p:cNvPr>
          <p:cNvSpPr>
            <a:spLocks noGrp="1"/>
          </p:cNvSpPr>
          <p:nvPr>
            <p:ph type="dt" sz="half" idx="10"/>
          </p:nvPr>
        </p:nvSpPr>
        <p:spPr>
          <a:xfrm>
            <a:off x="838200" y="6356350"/>
            <a:ext cx="2743200" cy="365125"/>
          </a:xfrm>
          <a:prstGeom prst="rect">
            <a:avLst/>
          </a:prstGeom>
        </p:spPr>
        <p:txBody>
          <a:bodyPr rtlCol="0"/>
          <a:lstStyle/>
          <a:p>
            <a:pPr rtl="0"/>
            <a:r>
              <a:rPr lang="tr-TR" noProof="0"/>
              <a:t>20XX</a:t>
            </a:r>
          </a:p>
        </p:txBody>
      </p:sp>
      <p:sp>
        <p:nvSpPr>
          <p:cNvPr id="4" name="Alt Bilgi Yer Tutucusu 3">
            <a:extLst>
              <a:ext uri="{FF2B5EF4-FFF2-40B4-BE49-F238E27FC236}">
                <a16:creationId xmlns:a16="http://schemas.microsoft.com/office/drawing/2014/main" xmlns="" id="{B8FC42CC-A62B-40E8-907A-F15D7C216F8A}"/>
              </a:ext>
            </a:extLst>
          </p:cNvPr>
          <p:cNvSpPr>
            <a:spLocks noGrp="1"/>
          </p:cNvSpPr>
          <p:nvPr>
            <p:ph type="ftr" sz="quarter" idx="11"/>
          </p:nvPr>
        </p:nvSpPr>
        <p:spPr>
          <a:xfrm>
            <a:off x="4038600" y="6356350"/>
            <a:ext cx="4114800" cy="365125"/>
          </a:xfrm>
          <a:prstGeom prst="rect">
            <a:avLst/>
          </a:prstGeom>
        </p:spPr>
        <p:txBody>
          <a:bodyPr rtlCol="0"/>
          <a:lstStyle/>
          <a:p>
            <a:pPr rtl="0"/>
            <a:r>
              <a:rPr lang="tr-TR" noProof="0"/>
              <a:t>Sunum destesi</a:t>
            </a:r>
          </a:p>
        </p:txBody>
      </p:sp>
      <p:sp>
        <p:nvSpPr>
          <p:cNvPr id="5" name="Slayt Numarası Yer Tutucusu 4">
            <a:extLst>
              <a:ext uri="{FF2B5EF4-FFF2-40B4-BE49-F238E27FC236}">
                <a16:creationId xmlns:a16="http://schemas.microsoft.com/office/drawing/2014/main" xmlns="" id="{333E0735-85DE-48C3-8FE9-0754F9ABD6C1}"/>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tr-TR" noProof="0" smtClean="0"/>
              <a:pPr/>
              <a:t>‹#›</a:t>
            </a:fld>
            <a:endParaRPr lang="tr-TR" noProof="0"/>
          </a:p>
        </p:txBody>
      </p:sp>
    </p:spTree>
    <p:extLst>
      <p:ext uri="{BB962C8B-B14F-4D97-AF65-F5344CB8AC3E}">
        <p14:creationId xmlns:p14="http://schemas.microsoft.com/office/powerpoint/2010/main" val="78116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ki Yıllık Eylem Planı">
    <p:spTree>
      <p:nvGrpSpPr>
        <p:cNvPr id="1" name=""/>
        <p:cNvGrpSpPr/>
        <p:nvPr/>
      </p:nvGrpSpPr>
      <p:grpSpPr>
        <a:xfrm>
          <a:off x="0" y="0"/>
          <a:ext cx="0" cy="0"/>
          <a:chOff x="0" y="0"/>
          <a:chExt cx="0" cy="0"/>
        </a:xfrm>
      </p:grpSpPr>
      <p:grpSp>
        <p:nvGrpSpPr>
          <p:cNvPr id="3" name="Grup 2">
            <a:extLst>
              <a:ext uri="{FF2B5EF4-FFF2-40B4-BE49-F238E27FC236}">
                <a16:creationId xmlns:a16="http://schemas.microsoft.com/office/drawing/2014/main" xmlns="" id="{1A378E50-94EF-4230-91B3-4CDA4804D460}"/>
              </a:ext>
              <a:ext uri="{C183D7F6-B498-43B3-948B-1728B52AA6E4}">
                <adec:decorative xmlns:adec="http://schemas.microsoft.com/office/drawing/2017/decorative" xmlns="" val="1"/>
              </a:ext>
            </a:extLst>
          </p:cNvPr>
          <p:cNvGrpSpPr/>
          <p:nvPr userDrawn="1"/>
        </p:nvGrpSpPr>
        <p:grpSpPr>
          <a:xfrm>
            <a:off x="2749477" y="4411918"/>
            <a:ext cx="7895340" cy="344415"/>
            <a:chOff x="2749477" y="4411918"/>
            <a:chExt cx="7895340" cy="344415"/>
          </a:xfrm>
        </p:grpSpPr>
        <p:cxnSp>
          <p:nvCxnSpPr>
            <p:cNvPr id="102" name="Düz Bağlayıcı 101">
              <a:extLst>
                <a:ext uri="{FF2B5EF4-FFF2-40B4-BE49-F238E27FC236}">
                  <a16:creationId xmlns:a16="http://schemas.microsoft.com/office/drawing/2014/main" xmlns="" id="{3FDF687F-1594-4839-AA46-5DACB2E040FA}"/>
                </a:ext>
                <a:ext uri="{C183D7F6-B498-43B3-948B-1728B52AA6E4}">
                  <adec:decorative xmlns:adec="http://schemas.microsoft.com/office/drawing/2017/decorative" xmlns="" val="1"/>
                </a:ext>
              </a:extLst>
            </p:cNvPr>
            <p:cNvCxnSpPr>
              <a:cxnSpLocks/>
            </p:cNvCxnSpPr>
            <p:nvPr/>
          </p:nvCxnSpPr>
          <p:spPr>
            <a:xfrm flipH="1">
              <a:off x="274947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Düz Bağlayıcı 102">
              <a:extLst>
                <a:ext uri="{FF2B5EF4-FFF2-40B4-BE49-F238E27FC236}">
                  <a16:creationId xmlns:a16="http://schemas.microsoft.com/office/drawing/2014/main" xmlns="" id="{EAD917A9-665D-46F4-8911-E2881838B6E6}"/>
                </a:ext>
                <a:ext uri="{C183D7F6-B498-43B3-948B-1728B52AA6E4}">
                  <adec:decorative xmlns:adec="http://schemas.microsoft.com/office/drawing/2017/decorative" xmlns="" val="1"/>
                </a:ext>
              </a:extLst>
            </p:cNvPr>
            <p:cNvCxnSpPr>
              <a:cxnSpLocks/>
            </p:cNvCxnSpPr>
            <p:nvPr/>
          </p:nvCxnSpPr>
          <p:spPr>
            <a:xfrm flipH="1">
              <a:off x="6699668"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Düz Bağlayıcı 103">
              <a:extLst>
                <a:ext uri="{FF2B5EF4-FFF2-40B4-BE49-F238E27FC236}">
                  <a16:creationId xmlns:a16="http://schemas.microsoft.com/office/drawing/2014/main" xmlns="" id="{37D52265-C77D-45A6-96A5-2656848A3117}"/>
                </a:ext>
                <a:ext uri="{C183D7F6-B498-43B3-948B-1728B52AA6E4}">
                  <adec:decorative xmlns:adec="http://schemas.microsoft.com/office/drawing/2017/decorative" xmlns="" val="1"/>
                </a:ext>
              </a:extLst>
            </p:cNvPr>
            <p:cNvCxnSpPr>
              <a:cxnSpLocks/>
            </p:cNvCxnSpPr>
            <p:nvPr/>
          </p:nvCxnSpPr>
          <p:spPr>
            <a:xfrm flipH="1">
              <a:off x="1064355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Grup 1">
            <a:extLst>
              <a:ext uri="{FF2B5EF4-FFF2-40B4-BE49-F238E27FC236}">
                <a16:creationId xmlns:a16="http://schemas.microsoft.com/office/drawing/2014/main" xmlns="" id="{4075B284-B3F9-49E3-A5BC-FBFD2C706C3D}"/>
              </a:ext>
              <a:ext uri="{C183D7F6-B498-43B3-948B-1728B52AA6E4}">
                <adec:decorative xmlns:adec="http://schemas.microsoft.com/office/drawing/2017/decorative" xmlns="" val="1"/>
              </a:ext>
            </a:extLst>
          </p:cNvPr>
          <p:cNvGrpSpPr/>
          <p:nvPr userDrawn="1"/>
        </p:nvGrpSpPr>
        <p:grpSpPr>
          <a:xfrm>
            <a:off x="2750737" y="2675138"/>
            <a:ext cx="6313957" cy="344415"/>
            <a:chOff x="2750737" y="2675138"/>
            <a:chExt cx="6313957" cy="344415"/>
          </a:xfrm>
        </p:grpSpPr>
        <p:cxnSp>
          <p:nvCxnSpPr>
            <p:cNvPr id="148" name="Düz Bağlayıcı 147">
              <a:extLst>
                <a:ext uri="{FF2B5EF4-FFF2-40B4-BE49-F238E27FC236}">
                  <a16:creationId xmlns:a16="http://schemas.microsoft.com/office/drawing/2014/main" xmlns="" id="{1D75FFD8-965E-47C7-B05F-A941B5164AB4}"/>
                </a:ext>
                <a:ext uri="{C183D7F6-B498-43B3-948B-1728B52AA6E4}">
                  <adec:decorative xmlns:adec="http://schemas.microsoft.com/office/drawing/2017/decorative" xmlns="" val="1"/>
                </a:ext>
              </a:extLst>
            </p:cNvPr>
            <p:cNvCxnSpPr>
              <a:cxnSpLocks/>
            </p:cNvCxnSpPr>
            <p:nvPr userDrawn="1"/>
          </p:nvCxnSpPr>
          <p:spPr>
            <a:xfrm flipH="1">
              <a:off x="275073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Düz Bağlayıcı 149">
              <a:extLst>
                <a:ext uri="{FF2B5EF4-FFF2-40B4-BE49-F238E27FC236}">
                  <a16:creationId xmlns:a16="http://schemas.microsoft.com/office/drawing/2014/main" xmlns="" id="{ABDDFF1A-AABD-4DA5-9811-02C4149132AF}"/>
                </a:ext>
                <a:ext uri="{C183D7F6-B498-43B3-948B-1728B52AA6E4}">
                  <adec:decorative xmlns:adec="http://schemas.microsoft.com/office/drawing/2017/decorative" xmlns="" val="1"/>
                </a:ext>
              </a:extLst>
            </p:cNvPr>
            <p:cNvCxnSpPr>
              <a:cxnSpLocks/>
            </p:cNvCxnSpPr>
            <p:nvPr userDrawn="1"/>
          </p:nvCxnSpPr>
          <p:spPr>
            <a:xfrm flipH="1">
              <a:off x="511688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Düz Bağlayıcı 151">
              <a:extLst>
                <a:ext uri="{FF2B5EF4-FFF2-40B4-BE49-F238E27FC236}">
                  <a16:creationId xmlns:a16="http://schemas.microsoft.com/office/drawing/2014/main" xmlns="" id="{7862A0FB-DDED-42C5-B28D-D466080F4637}"/>
                </a:ext>
                <a:ext uri="{C183D7F6-B498-43B3-948B-1728B52AA6E4}">
                  <adec:decorative xmlns:adec="http://schemas.microsoft.com/office/drawing/2017/decorative" xmlns="" val="1"/>
                </a:ext>
              </a:extLst>
            </p:cNvPr>
            <p:cNvCxnSpPr>
              <a:cxnSpLocks/>
            </p:cNvCxnSpPr>
            <p:nvPr userDrawn="1"/>
          </p:nvCxnSpPr>
          <p:spPr>
            <a:xfrm flipH="1">
              <a:off x="9063434"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Başlık 3">
            <a:extLst>
              <a:ext uri="{FF2B5EF4-FFF2-40B4-BE49-F238E27FC236}">
                <a16:creationId xmlns:a16="http://schemas.microsoft.com/office/drawing/2014/main" xmlns="" id="{7CD073CE-AA33-40C2-9636-3F5C236050F4}"/>
              </a:ext>
            </a:extLst>
          </p:cNvPr>
          <p:cNvSpPr>
            <a:spLocks noGrp="1"/>
          </p:cNvSpPr>
          <p:nvPr>
            <p:ph type="title" hasCustomPrompt="1"/>
          </p:nvPr>
        </p:nvSpPr>
        <p:spPr>
          <a:xfrm>
            <a:off x="4292241" y="693422"/>
            <a:ext cx="3607518" cy="633402"/>
          </a:xfrm>
          <a:prstGeom prst="rect">
            <a:avLst/>
          </a:prstGeom>
          <a:ln w="28575">
            <a:solidFill>
              <a:schemeClr val="accent2"/>
            </a:solidFill>
          </a:ln>
        </p:spPr>
        <p:txBody>
          <a:bodyPr rtlCol="0" anchor="ctr"/>
          <a:lstStyle>
            <a:lvl1pPr algn="ctr">
              <a:defRPr sz="2400" b="1" cap="all" spc="100" baseline="0">
                <a:solidFill>
                  <a:schemeClr val="tx2"/>
                </a:solidFill>
                <a:latin typeface="Arial" panose="020B0604020202020204" pitchFamily="34" charset="0"/>
              </a:defRPr>
            </a:lvl1pPr>
          </a:lstStyle>
          <a:p>
            <a:pPr rtl="0"/>
            <a:r>
              <a:rPr lang="tr-TR" noProof="0"/>
              <a:t>Başlık eklemek için tıklayın</a:t>
            </a:r>
          </a:p>
        </p:txBody>
      </p:sp>
      <p:sp>
        <p:nvSpPr>
          <p:cNvPr id="58" name="Metin Yer Tutucusu 14">
            <a:extLst>
              <a:ext uri="{FF2B5EF4-FFF2-40B4-BE49-F238E27FC236}">
                <a16:creationId xmlns:a16="http://schemas.microsoft.com/office/drawing/2014/main" xmlns="" id="{FC053B39-4BE6-44B3-8D93-ED230B1611A4}"/>
              </a:ext>
            </a:extLst>
          </p:cNvPr>
          <p:cNvSpPr>
            <a:spLocks noGrp="1"/>
          </p:cNvSpPr>
          <p:nvPr>
            <p:ph type="body" sz="quarter" idx="43" hasCustomPrompt="1"/>
          </p:nvPr>
        </p:nvSpPr>
        <p:spPr>
          <a:xfrm>
            <a:off x="2029367"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59" name="Metin Yer Tutucusu 14">
            <a:extLst>
              <a:ext uri="{FF2B5EF4-FFF2-40B4-BE49-F238E27FC236}">
                <a16:creationId xmlns:a16="http://schemas.microsoft.com/office/drawing/2014/main" xmlns="" id="{95F74BD3-C751-4644-9E0D-36D890A69E6E}"/>
              </a:ext>
            </a:extLst>
          </p:cNvPr>
          <p:cNvSpPr>
            <a:spLocks noGrp="1"/>
          </p:cNvSpPr>
          <p:nvPr>
            <p:ph type="body" sz="quarter" idx="44" hasCustomPrompt="1"/>
          </p:nvPr>
        </p:nvSpPr>
        <p:spPr>
          <a:xfrm>
            <a:off x="4397612"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60" name="Metin Yer Tutucusu 14">
            <a:extLst>
              <a:ext uri="{FF2B5EF4-FFF2-40B4-BE49-F238E27FC236}">
                <a16:creationId xmlns:a16="http://schemas.microsoft.com/office/drawing/2014/main" xmlns="" id="{3D5CF2BE-8C0B-408F-AEEB-45E3B588305D}"/>
              </a:ext>
            </a:extLst>
          </p:cNvPr>
          <p:cNvSpPr>
            <a:spLocks noGrp="1"/>
          </p:cNvSpPr>
          <p:nvPr>
            <p:ph type="body" sz="quarter" idx="45" hasCustomPrompt="1"/>
          </p:nvPr>
        </p:nvSpPr>
        <p:spPr>
          <a:xfrm>
            <a:off x="8344687"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56" name="Metin Yer Tutucusu 14">
            <a:extLst>
              <a:ext uri="{FF2B5EF4-FFF2-40B4-BE49-F238E27FC236}">
                <a16:creationId xmlns:a16="http://schemas.microsoft.com/office/drawing/2014/main" xmlns="" id="{4A07D9B0-4F06-4D69-B211-37FC634E5084}"/>
              </a:ext>
            </a:extLst>
          </p:cNvPr>
          <p:cNvSpPr>
            <a:spLocks noGrp="1"/>
          </p:cNvSpPr>
          <p:nvPr>
            <p:ph type="body" sz="quarter" idx="41" hasCustomPrompt="1"/>
          </p:nvPr>
        </p:nvSpPr>
        <p:spPr>
          <a:xfrm>
            <a:off x="696804" y="2739533"/>
            <a:ext cx="1021001" cy="501726"/>
          </a:xfrm>
          <a:prstGeom prst="rect">
            <a:avLst/>
          </a:prstGeom>
        </p:spPr>
        <p:txBody>
          <a:bodyPr rtlCol="0" anchor="ctr"/>
          <a:lstStyle>
            <a:lvl1pPr marL="0" indent="0" algn="ctr">
              <a:buNone/>
              <a:defRPr sz="2000" b="1" cap="none" spc="100" baseline="0">
                <a:solidFill>
                  <a:schemeClr val="accent5">
                    <a:lumMod val="50000"/>
                  </a:schemeClr>
                </a:solidFill>
                <a:latin typeface="Arial" panose="020B0604020202020204" pitchFamily="34" charset="0"/>
              </a:defRPr>
            </a:lvl1pPr>
          </a:lstStyle>
          <a:p>
            <a:pPr lvl="0" rtl="0"/>
            <a:r>
              <a:rPr lang="tr-TR" noProof="0"/>
              <a:t>Yıl ekleyin</a:t>
            </a:r>
          </a:p>
        </p:txBody>
      </p:sp>
      <p:sp>
        <p:nvSpPr>
          <p:cNvPr id="20" name="Metin Yer Tutucusu 14">
            <a:extLst>
              <a:ext uri="{FF2B5EF4-FFF2-40B4-BE49-F238E27FC236}">
                <a16:creationId xmlns:a16="http://schemas.microsoft.com/office/drawing/2014/main" xmlns="" id="{E36FDE7A-7F96-4A7E-AB4F-DBCEFD81C3BA}"/>
              </a:ext>
            </a:extLst>
          </p:cNvPr>
          <p:cNvSpPr>
            <a:spLocks noGrp="1"/>
          </p:cNvSpPr>
          <p:nvPr>
            <p:ph type="body" sz="quarter" idx="17" hasCustomPrompt="1"/>
          </p:nvPr>
        </p:nvSpPr>
        <p:spPr>
          <a:xfrm>
            <a:off x="171234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21" name="Metin Yer Tutucusu 14">
            <a:extLst>
              <a:ext uri="{FF2B5EF4-FFF2-40B4-BE49-F238E27FC236}">
                <a16:creationId xmlns:a16="http://schemas.microsoft.com/office/drawing/2014/main" xmlns="" id="{C3C9C771-CEBA-46FF-9941-0F82E4028CC4}"/>
              </a:ext>
            </a:extLst>
          </p:cNvPr>
          <p:cNvSpPr>
            <a:spLocks noGrp="1"/>
          </p:cNvSpPr>
          <p:nvPr>
            <p:ph type="body" sz="quarter" idx="18" hasCustomPrompt="1"/>
          </p:nvPr>
        </p:nvSpPr>
        <p:spPr>
          <a:xfrm>
            <a:off x="250176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22" name="Metin Yer Tutucusu 14">
            <a:extLst>
              <a:ext uri="{FF2B5EF4-FFF2-40B4-BE49-F238E27FC236}">
                <a16:creationId xmlns:a16="http://schemas.microsoft.com/office/drawing/2014/main" xmlns="" id="{945F6154-355B-4195-8155-1E8C079CDEE2}"/>
              </a:ext>
            </a:extLst>
          </p:cNvPr>
          <p:cNvSpPr>
            <a:spLocks noGrp="1"/>
          </p:cNvSpPr>
          <p:nvPr>
            <p:ph type="body" sz="quarter" idx="19" hasCustomPrompt="1"/>
          </p:nvPr>
        </p:nvSpPr>
        <p:spPr>
          <a:xfrm>
            <a:off x="329117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23" name="Metin Yer Tutucusu 14">
            <a:extLst>
              <a:ext uri="{FF2B5EF4-FFF2-40B4-BE49-F238E27FC236}">
                <a16:creationId xmlns:a16="http://schemas.microsoft.com/office/drawing/2014/main" xmlns="" id="{B8E228D5-C0F1-4215-8880-B28856B6F77B}"/>
              </a:ext>
            </a:extLst>
          </p:cNvPr>
          <p:cNvSpPr>
            <a:spLocks noGrp="1"/>
          </p:cNvSpPr>
          <p:nvPr>
            <p:ph type="body" sz="quarter" idx="20" hasCustomPrompt="1"/>
          </p:nvPr>
        </p:nvSpPr>
        <p:spPr>
          <a:xfrm>
            <a:off x="408059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24" name="Metin Yer Tutucusu 14">
            <a:extLst>
              <a:ext uri="{FF2B5EF4-FFF2-40B4-BE49-F238E27FC236}">
                <a16:creationId xmlns:a16="http://schemas.microsoft.com/office/drawing/2014/main" xmlns="" id="{5568E40A-0330-4C80-9F64-FB6C4B7CC11D}"/>
              </a:ext>
            </a:extLst>
          </p:cNvPr>
          <p:cNvSpPr>
            <a:spLocks noGrp="1"/>
          </p:cNvSpPr>
          <p:nvPr>
            <p:ph type="body" sz="quarter" idx="21" hasCustomPrompt="1"/>
          </p:nvPr>
        </p:nvSpPr>
        <p:spPr>
          <a:xfrm>
            <a:off x="4810807" y="3170170"/>
            <a:ext cx="61531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25" name="Metin Yer Tutucusu 14">
            <a:extLst>
              <a:ext uri="{FF2B5EF4-FFF2-40B4-BE49-F238E27FC236}">
                <a16:creationId xmlns:a16="http://schemas.microsoft.com/office/drawing/2014/main" xmlns="" id="{EC8A3FD2-F6F6-40A0-89E1-7769CBB8D4BB}"/>
              </a:ext>
            </a:extLst>
          </p:cNvPr>
          <p:cNvSpPr>
            <a:spLocks noGrp="1"/>
          </p:cNvSpPr>
          <p:nvPr>
            <p:ph type="body" sz="quarter" idx="22" hasCustomPrompt="1"/>
          </p:nvPr>
        </p:nvSpPr>
        <p:spPr>
          <a:xfrm>
            <a:off x="565942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26" name="Metin Yer Tutucusu 14">
            <a:extLst>
              <a:ext uri="{FF2B5EF4-FFF2-40B4-BE49-F238E27FC236}">
                <a16:creationId xmlns:a16="http://schemas.microsoft.com/office/drawing/2014/main" xmlns="" id="{A882D901-8E7C-431B-B6E9-14C8BD5B22C0}"/>
              </a:ext>
            </a:extLst>
          </p:cNvPr>
          <p:cNvSpPr>
            <a:spLocks noGrp="1"/>
          </p:cNvSpPr>
          <p:nvPr>
            <p:ph type="body" sz="quarter" idx="23" hasCustomPrompt="1"/>
          </p:nvPr>
        </p:nvSpPr>
        <p:spPr>
          <a:xfrm>
            <a:off x="644883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27" name="Metin Yer Tutucusu 14">
            <a:extLst>
              <a:ext uri="{FF2B5EF4-FFF2-40B4-BE49-F238E27FC236}">
                <a16:creationId xmlns:a16="http://schemas.microsoft.com/office/drawing/2014/main" xmlns="" id="{2051E2EF-F729-4B79-8CD4-C0D60EE9AD08}"/>
              </a:ext>
            </a:extLst>
          </p:cNvPr>
          <p:cNvSpPr>
            <a:spLocks noGrp="1"/>
          </p:cNvSpPr>
          <p:nvPr>
            <p:ph type="body" sz="quarter" idx="24" hasCustomPrompt="1"/>
          </p:nvPr>
        </p:nvSpPr>
        <p:spPr>
          <a:xfrm>
            <a:off x="723825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28" name="Metin Yer Tutucusu 14">
            <a:extLst>
              <a:ext uri="{FF2B5EF4-FFF2-40B4-BE49-F238E27FC236}">
                <a16:creationId xmlns:a16="http://schemas.microsoft.com/office/drawing/2014/main" xmlns="" id="{A8A6BF26-67C7-4AFD-82B4-5F8831E6276B}"/>
              </a:ext>
            </a:extLst>
          </p:cNvPr>
          <p:cNvSpPr>
            <a:spLocks noGrp="1"/>
          </p:cNvSpPr>
          <p:nvPr>
            <p:ph type="body" sz="quarter" idx="25" hasCustomPrompt="1"/>
          </p:nvPr>
        </p:nvSpPr>
        <p:spPr>
          <a:xfrm>
            <a:off x="802766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29" name="Metin Yer Tutucusu 14">
            <a:extLst>
              <a:ext uri="{FF2B5EF4-FFF2-40B4-BE49-F238E27FC236}">
                <a16:creationId xmlns:a16="http://schemas.microsoft.com/office/drawing/2014/main" xmlns="" id="{9D579002-8C14-4A35-90BB-43E508420D98}"/>
              </a:ext>
            </a:extLst>
          </p:cNvPr>
          <p:cNvSpPr>
            <a:spLocks noGrp="1"/>
          </p:cNvSpPr>
          <p:nvPr>
            <p:ph type="body" sz="quarter" idx="26" hasCustomPrompt="1"/>
          </p:nvPr>
        </p:nvSpPr>
        <p:spPr>
          <a:xfrm>
            <a:off x="881708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30" name="Metin Yer Tutucusu 14">
            <a:extLst>
              <a:ext uri="{FF2B5EF4-FFF2-40B4-BE49-F238E27FC236}">
                <a16:creationId xmlns:a16="http://schemas.microsoft.com/office/drawing/2014/main" xmlns="" id="{AA2D386B-15E3-4543-8D79-5B890CB60E7F}"/>
              </a:ext>
            </a:extLst>
          </p:cNvPr>
          <p:cNvSpPr>
            <a:spLocks noGrp="1"/>
          </p:cNvSpPr>
          <p:nvPr>
            <p:ph type="body" sz="quarter" idx="27" hasCustomPrompt="1"/>
          </p:nvPr>
        </p:nvSpPr>
        <p:spPr>
          <a:xfrm>
            <a:off x="960649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31" name="Metin Yer Tutucusu 14">
            <a:extLst>
              <a:ext uri="{FF2B5EF4-FFF2-40B4-BE49-F238E27FC236}">
                <a16:creationId xmlns:a16="http://schemas.microsoft.com/office/drawing/2014/main" xmlns="" id="{D1BBCCCB-0A70-4CE2-AC23-DC53C20096BA}"/>
              </a:ext>
            </a:extLst>
          </p:cNvPr>
          <p:cNvSpPr>
            <a:spLocks noGrp="1"/>
          </p:cNvSpPr>
          <p:nvPr>
            <p:ph type="body" sz="quarter" idx="28" hasCustomPrompt="1"/>
          </p:nvPr>
        </p:nvSpPr>
        <p:spPr>
          <a:xfrm>
            <a:off x="10395907"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61" name="Metin Yer Tutucusu 14">
            <a:extLst>
              <a:ext uri="{FF2B5EF4-FFF2-40B4-BE49-F238E27FC236}">
                <a16:creationId xmlns:a16="http://schemas.microsoft.com/office/drawing/2014/main" xmlns="" id="{83DD38EA-382F-4255-927F-5F23153D51A7}"/>
              </a:ext>
            </a:extLst>
          </p:cNvPr>
          <p:cNvSpPr>
            <a:spLocks noGrp="1"/>
          </p:cNvSpPr>
          <p:nvPr>
            <p:ph type="body" sz="quarter" idx="46" hasCustomPrompt="1"/>
          </p:nvPr>
        </p:nvSpPr>
        <p:spPr>
          <a:xfrm>
            <a:off x="2029367" y="4003137"/>
            <a:ext cx="1440088" cy="408780"/>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62" name="Metin Yer Tutucusu 14">
            <a:extLst>
              <a:ext uri="{FF2B5EF4-FFF2-40B4-BE49-F238E27FC236}">
                <a16:creationId xmlns:a16="http://schemas.microsoft.com/office/drawing/2014/main" xmlns="" id="{DDBB317C-ECEA-48F8-B070-51A7C7B4CDB2}"/>
              </a:ext>
            </a:extLst>
          </p:cNvPr>
          <p:cNvSpPr>
            <a:spLocks noGrp="1"/>
          </p:cNvSpPr>
          <p:nvPr>
            <p:ph type="body" sz="quarter" idx="47" hasCustomPrompt="1"/>
          </p:nvPr>
        </p:nvSpPr>
        <p:spPr>
          <a:xfrm>
            <a:off x="5976442" y="4003137"/>
            <a:ext cx="1440088" cy="408780"/>
          </a:xfrm>
          <a:prstGeom prst="rect">
            <a:avLst/>
          </a:prstGeom>
        </p:spPr>
        <p:txBody>
          <a:bodyPr rtlCol="0" anchor="b"/>
          <a:lstStyle>
            <a:lvl1pPr marL="0" indent="0" algn="ctr">
              <a:lnSpc>
                <a:spcPct val="100000"/>
              </a:lnSpc>
              <a:spcBef>
                <a:spcPts val="0"/>
              </a:spcBef>
              <a:buNone/>
              <a:defRPr sz="1400" b="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63" name="Metin Yer Tutucusu 14">
            <a:extLst>
              <a:ext uri="{FF2B5EF4-FFF2-40B4-BE49-F238E27FC236}">
                <a16:creationId xmlns:a16="http://schemas.microsoft.com/office/drawing/2014/main" xmlns="" id="{5C19CD78-318A-4E21-9027-254A8711F4C1}"/>
              </a:ext>
            </a:extLst>
          </p:cNvPr>
          <p:cNvSpPr>
            <a:spLocks noGrp="1"/>
          </p:cNvSpPr>
          <p:nvPr>
            <p:ph type="body" sz="quarter" idx="48" hasCustomPrompt="1"/>
          </p:nvPr>
        </p:nvSpPr>
        <p:spPr>
          <a:xfrm>
            <a:off x="9923517" y="4003137"/>
            <a:ext cx="1440088" cy="408780"/>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57" name="Metin Yer Tutucusu 14">
            <a:extLst>
              <a:ext uri="{FF2B5EF4-FFF2-40B4-BE49-F238E27FC236}">
                <a16:creationId xmlns:a16="http://schemas.microsoft.com/office/drawing/2014/main" xmlns="" id="{A437805B-FB40-4996-AD55-1BF1A2D64F0B}"/>
              </a:ext>
            </a:extLst>
          </p:cNvPr>
          <p:cNvSpPr>
            <a:spLocks noGrp="1"/>
          </p:cNvSpPr>
          <p:nvPr>
            <p:ph type="body" sz="quarter" idx="42" hasCustomPrompt="1"/>
          </p:nvPr>
        </p:nvSpPr>
        <p:spPr>
          <a:xfrm>
            <a:off x="696804" y="4437609"/>
            <a:ext cx="1021001" cy="501726"/>
          </a:xfrm>
          <a:prstGeom prst="rect">
            <a:avLst/>
          </a:prstGeom>
        </p:spPr>
        <p:txBody>
          <a:bodyPr rtlCol="0" anchor="ctr"/>
          <a:lstStyle>
            <a:lvl1pPr marL="0" indent="0" algn="ctr">
              <a:buNone/>
              <a:defRPr sz="2000" b="1" cap="none" spc="100" baseline="0">
                <a:solidFill>
                  <a:schemeClr val="accent5">
                    <a:lumMod val="50000"/>
                  </a:schemeClr>
                </a:solidFill>
                <a:latin typeface="Arial" panose="020B0604020202020204" pitchFamily="34" charset="0"/>
              </a:defRPr>
            </a:lvl1pPr>
          </a:lstStyle>
          <a:p>
            <a:pPr lvl="0" rtl="0"/>
            <a:r>
              <a:rPr lang="tr-TR" noProof="0"/>
              <a:t>Yıl ekleyin</a:t>
            </a:r>
          </a:p>
        </p:txBody>
      </p:sp>
      <p:sp>
        <p:nvSpPr>
          <p:cNvPr id="32" name="Metin Yer Tutucusu 14">
            <a:extLst>
              <a:ext uri="{FF2B5EF4-FFF2-40B4-BE49-F238E27FC236}">
                <a16:creationId xmlns:a16="http://schemas.microsoft.com/office/drawing/2014/main" xmlns="" id="{40A55730-770B-4851-B7C1-A3AE260339EC}"/>
              </a:ext>
            </a:extLst>
          </p:cNvPr>
          <p:cNvSpPr>
            <a:spLocks noGrp="1"/>
          </p:cNvSpPr>
          <p:nvPr>
            <p:ph type="body" sz="quarter" idx="29" hasCustomPrompt="1"/>
          </p:nvPr>
        </p:nvSpPr>
        <p:spPr>
          <a:xfrm>
            <a:off x="171234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33" name="Metin Yer Tutucusu 14">
            <a:extLst>
              <a:ext uri="{FF2B5EF4-FFF2-40B4-BE49-F238E27FC236}">
                <a16:creationId xmlns:a16="http://schemas.microsoft.com/office/drawing/2014/main" xmlns="" id="{32F5F67C-8450-4CC2-984C-18CEA2A424FA}"/>
              </a:ext>
            </a:extLst>
          </p:cNvPr>
          <p:cNvSpPr>
            <a:spLocks noGrp="1"/>
          </p:cNvSpPr>
          <p:nvPr>
            <p:ph type="body" sz="quarter" idx="30" hasCustomPrompt="1"/>
          </p:nvPr>
        </p:nvSpPr>
        <p:spPr>
          <a:xfrm>
            <a:off x="250176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34" name="Metin Yer Tutucusu 14">
            <a:extLst>
              <a:ext uri="{FF2B5EF4-FFF2-40B4-BE49-F238E27FC236}">
                <a16:creationId xmlns:a16="http://schemas.microsoft.com/office/drawing/2014/main" xmlns="" id="{205940B1-D0A7-4FA0-8075-1DD875262A2B}"/>
              </a:ext>
            </a:extLst>
          </p:cNvPr>
          <p:cNvSpPr>
            <a:spLocks noGrp="1"/>
          </p:cNvSpPr>
          <p:nvPr>
            <p:ph type="body" sz="quarter" idx="31" hasCustomPrompt="1"/>
          </p:nvPr>
        </p:nvSpPr>
        <p:spPr>
          <a:xfrm>
            <a:off x="329117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35" name="Metin Yer Tutucusu 14">
            <a:extLst>
              <a:ext uri="{FF2B5EF4-FFF2-40B4-BE49-F238E27FC236}">
                <a16:creationId xmlns:a16="http://schemas.microsoft.com/office/drawing/2014/main" xmlns="" id="{FF257E24-EF53-4359-8CF5-CC42A8F66184}"/>
              </a:ext>
            </a:extLst>
          </p:cNvPr>
          <p:cNvSpPr>
            <a:spLocks noGrp="1"/>
          </p:cNvSpPr>
          <p:nvPr>
            <p:ph type="body" sz="quarter" idx="32" hasCustomPrompt="1"/>
          </p:nvPr>
        </p:nvSpPr>
        <p:spPr>
          <a:xfrm>
            <a:off x="408059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36" name="Metin Yer Tutucusu 14">
            <a:extLst>
              <a:ext uri="{FF2B5EF4-FFF2-40B4-BE49-F238E27FC236}">
                <a16:creationId xmlns:a16="http://schemas.microsoft.com/office/drawing/2014/main" xmlns="" id="{5A2166B8-0F7E-45E9-970E-79F921472A30}"/>
              </a:ext>
            </a:extLst>
          </p:cNvPr>
          <p:cNvSpPr>
            <a:spLocks noGrp="1"/>
          </p:cNvSpPr>
          <p:nvPr>
            <p:ph type="body" sz="quarter" idx="33" hasCustomPrompt="1"/>
          </p:nvPr>
        </p:nvSpPr>
        <p:spPr>
          <a:xfrm>
            <a:off x="4810807" y="4871997"/>
            <a:ext cx="61531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37" name="Metin Yer Tutucusu 14">
            <a:extLst>
              <a:ext uri="{FF2B5EF4-FFF2-40B4-BE49-F238E27FC236}">
                <a16:creationId xmlns:a16="http://schemas.microsoft.com/office/drawing/2014/main" xmlns="" id="{FF45DCBF-40C1-4B85-9196-4C0237FA8CE9}"/>
              </a:ext>
            </a:extLst>
          </p:cNvPr>
          <p:cNvSpPr>
            <a:spLocks noGrp="1"/>
          </p:cNvSpPr>
          <p:nvPr>
            <p:ph type="body" sz="quarter" idx="34" hasCustomPrompt="1"/>
          </p:nvPr>
        </p:nvSpPr>
        <p:spPr>
          <a:xfrm>
            <a:off x="565942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38" name="Metin Yer Tutucusu 14">
            <a:extLst>
              <a:ext uri="{FF2B5EF4-FFF2-40B4-BE49-F238E27FC236}">
                <a16:creationId xmlns:a16="http://schemas.microsoft.com/office/drawing/2014/main" xmlns="" id="{E0182695-A664-4408-ACB6-D9273831D560}"/>
              </a:ext>
            </a:extLst>
          </p:cNvPr>
          <p:cNvSpPr>
            <a:spLocks noGrp="1"/>
          </p:cNvSpPr>
          <p:nvPr>
            <p:ph type="body" sz="quarter" idx="35" hasCustomPrompt="1"/>
          </p:nvPr>
        </p:nvSpPr>
        <p:spPr>
          <a:xfrm>
            <a:off x="644883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39" name="Metin Yer Tutucusu 14">
            <a:extLst>
              <a:ext uri="{FF2B5EF4-FFF2-40B4-BE49-F238E27FC236}">
                <a16:creationId xmlns:a16="http://schemas.microsoft.com/office/drawing/2014/main" xmlns="" id="{2928531F-4FEC-4B06-9428-27244D33B936}"/>
              </a:ext>
            </a:extLst>
          </p:cNvPr>
          <p:cNvSpPr>
            <a:spLocks noGrp="1"/>
          </p:cNvSpPr>
          <p:nvPr>
            <p:ph type="body" sz="quarter" idx="36" hasCustomPrompt="1"/>
          </p:nvPr>
        </p:nvSpPr>
        <p:spPr>
          <a:xfrm>
            <a:off x="723825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40" name="Metin Yer Tutucusu 14">
            <a:extLst>
              <a:ext uri="{FF2B5EF4-FFF2-40B4-BE49-F238E27FC236}">
                <a16:creationId xmlns:a16="http://schemas.microsoft.com/office/drawing/2014/main" xmlns="" id="{E678C8DB-AF28-4A99-B976-36F54BA279CD}"/>
              </a:ext>
            </a:extLst>
          </p:cNvPr>
          <p:cNvSpPr>
            <a:spLocks noGrp="1"/>
          </p:cNvSpPr>
          <p:nvPr>
            <p:ph type="body" sz="quarter" idx="37" hasCustomPrompt="1"/>
          </p:nvPr>
        </p:nvSpPr>
        <p:spPr>
          <a:xfrm>
            <a:off x="802766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41" name="Metin Yer Tutucusu 14">
            <a:extLst>
              <a:ext uri="{FF2B5EF4-FFF2-40B4-BE49-F238E27FC236}">
                <a16:creationId xmlns:a16="http://schemas.microsoft.com/office/drawing/2014/main" xmlns="" id="{FB1CBFC6-0E9C-4ECA-A915-798C00479D6B}"/>
              </a:ext>
            </a:extLst>
          </p:cNvPr>
          <p:cNvSpPr>
            <a:spLocks noGrp="1"/>
          </p:cNvSpPr>
          <p:nvPr>
            <p:ph type="body" sz="quarter" idx="38" hasCustomPrompt="1"/>
          </p:nvPr>
        </p:nvSpPr>
        <p:spPr>
          <a:xfrm>
            <a:off x="881708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42" name="Metin Yer Tutucusu 14">
            <a:extLst>
              <a:ext uri="{FF2B5EF4-FFF2-40B4-BE49-F238E27FC236}">
                <a16:creationId xmlns:a16="http://schemas.microsoft.com/office/drawing/2014/main" xmlns="" id="{B4EC71CB-AE6D-46A0-87B4-6E2BD6A1CF6F}"/>
              </a:ext>
            </a:extLst>
          </p:cNvPr>
          <p:cNvSpPr>
            <a:spLocks noGrp="1"/>
          </p:cNvSpPr>
          <p:nvPr>
            <p:ph type="body" sz="quarter" idx="39" hasCustomPrompt="1"/>
          </p:nvPr>
        </p:nvSpPr>
        <p:spPr>
          <a:xfrm>
            <a:off x="960649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sp>
        <p:nvSpPr>
          <p:cNvPr id="43" name="Metin Yer Tutucusu 14">
            <a:extLst>
              <a:ext uri="{FF2B5EF4-FFF2-40B4-BE49-F238E27FC236}">
                <a16:creationId xmlns:a16="http://schemas.microsoft.com/office/drawing/2014/main" xmlns="" id="{16A1EE39-3790-4721-9E09-19024F590A96}"/>
              </a:ext>
            </a:extLst>
          </p:cNvPr>
          <p:cNvSpPr>
            <a:spLocks noGrp="1"/>
          </p:cNvSpPr>
          <p:nvPr>
            <p:ph type="body" sz="quarter" idx="40" hasCustomPrompt="1"/>
          </p:nvPr>
        </p:nvSpPr>
        <p:spPr>
          <a:xfrm>
            <a:off x="10395907"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Arial" panose="020B0604020202020204" pitchFamily="34" charset="0"/>
              </a:defRPr>
            </a:lvl1pPr>
          </a:lstStyle>
          <a:p>
            <a:pPr lvl="0" rtl="0"/>
            <a:r>
              <a:rPr lang="tr-TR" noProof="0"/>
              <a:t>Metin eklemek için tıklayın</a:t>
            </a:r>
          </a:p>
        </p:txBody>
      </p:sp>
      <p:grpSp>
        <p:nvGrpSpPr>
          <p:cNvPr id="44" name="Grup 43">
            <a:extLst>
              <a:ext uri="{FF2B5EF4-FFF2-40B4-BE49-F238E27FC236}">
                <a16:creationId xmlns:a16="http://schemas.microsoft.com/office/drawing/2014/main" xmlns="" id="{D4F8B141-9EE2-47E7-AF2A-94CECF90771C}"/>
              </a:ext>
              <a:ext uri="{C183D7F6-B498-43B3-948B-1728B52AA6E4}">
                <adec:decorative xmlns:adec="http://schemas.microsoft.com/office/drawing/2017/decorative" xmlns="" val="1"/>
              </a:ext>
            </a:extLst>
          </p:cNvPr>
          <p:cNvGrpSpPr/>
          <p:nvPr userDrawn="1"/>
        </p:nvGrpSpPr>
        <p:grpSpPr>
          <a:xfrm>
            <a:off x="2047081" y="4694680"/>
            <a:ext cx="8510121" cy="0"/>
            <a:chOff x="1504814" y="2488864"/>
            <a:chExt cx="8510121" cy="0"/>
          </a:xfrm>
        </p:grpSpPr>
        <p:cxnSp>
          <p:nvCxnSpPr>
            <p:cNvPr id="45" name="Düz Bağlayıcı 44">
              <a:extLst>
                <a:ext uri="{FF2B5EF4-FFF2-40B4-BE49-F238E27FC236}">
                  <a16:creationId xmlns:a16="http://schemas.microsoft.com/office/drawing/2014/main" xmlns="" id="{0D73D561-653C-420E-BC66-5DA51DD36C89}"/>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Düz Bağlayıcı 45">
              <a:extLst>
                <a:ext uri="{FF2B5EF4-FFF2-40B4-BE49-F238E27FC236}">
                  <a16:creationId xmlns:a16="http://schemas.microsoft.com/office/drawing/2014/main" xmlns="" id="{D3729D46-C590-474A-BF51-5B9D4359EB74}"/>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Düz Bağlayıcı 46">
              <a:extLst>
                <a:ext uri="{FF2B5EF4-FFF2-40B4-BE49-F238E27FC236}">
                  <a16:creationId xmlns:a16="http://schemas.microsoft.com/office/drawing/2014/main" xmlns="" id="{148D21A3-16A8-4ECB-832A-29159F1D20E9}"/>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Düz Bağlayıcı 47">
              <a:extLst>
                <a:ext uri="{FF2B5EF4-FFF2-40B4-BE49-F238E27FC236}">
                  <a16:creationId xmlns:a16="http://schemas.microsoft.com/office/drawing/2014/main" xmlns="" id="{DB217E3B-A68A-4BBD-889D-C078F6616CB6}"/>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Düz Bağlayıcı 48">
              <a:extLst>
                <a:ext uri="{FF2B5EF4-FFF2-40B4-BE49-F238E27FC236}">
                  <a16:creationId xmlns:a16="http://schemas.microsoft.com/office/drawing/2014/main" xmlns="" id="{3AC64796-B68D-4AE1-A16E-54663926A7FD}"/>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Düz Bağlayıcı 49">
              <a:extLst>
                <a:ext uri="{FF2B5EF4-FFF2-40B4-BE49-F238E27FC236}">
                  <a16:creationId xmlns:a16="http://schemas.microsoft.com/office/drawing/2014/main" xmlns="" id="{869D787A-5A6E-4ADB-BAAA-FC5EF3EF1BE0}"/>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Düz Bağlayıcı 50">
              <a:extLst>
                <a:ext uri="{FF2B5EF4-FFF2-40B4-BE49-F238E27FC236}">
                  <a16:creationId xmlns:a16="http://schemas.microsoft.com/office/drawing/2014/main" xmlns="" id="{1E371F89-9862-4F45-9CA4-A53BF2C3F720}"/>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Düz Bağlayıcı 51">
              <a:extLst>
                <a:ext uri="{FF2B5EF4-FFF2-40B4-BE49-F238E27FC236}">
                  <a16:creationId xmlns:a16="http://schemas.microsoft.com/office/drawing/2014/main" xmlns="" id="{819AC00F-FB14-4E51-ABB2-C72FB6C0A0F7}"/>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Düz Bağlayıcı 52">
              <a:extLst>
                <a:ext uri="{FF2B5EF4-FFF2-40B4-BE49-F238E27FC236}">
                  <a16:creationId xmlns:a16="http://schemas.microsoft.com/office/drawing/2014/main" xmlns="" id="{E083D041-D6E2-4DFF-A37E-21E03F46AF94}"/>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Düz Bağlayıcı 53">
              <a:extLst>
                <a:ext uri="{FF2B5EF4-FFF2-40B4-BE49-F238E27FC236}">
                  <a16:creationId xmlns:a16="http://schemas.microsoft.com/office/drawing/2014/main" xmlns="" id="{E4589E1D-9976-4550-917F-D88195CDCE9F}"/>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Düz Bağlayıcı 54">
              <a:extLst>
                <a:ext uri="{FF2B5EF4-FFF2-40B4-BE49-F238E27FC236}">
                  <a16:creationId xmlns:a16="http://schemas.microsoft.com/office/drawing/2014/main" xmlns="" id="{1065CC16-DED3-4048-8705-CA87554422D7}"/>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3" name="Grup 132">
            <a:extLst>
              <a:ext uri="{FF2B5EF4-FFF2-40B4-BE49-F238E27FC236}">
                <a16:creationId xmlns:a16="http://schemas.microsoft.com/office/drawing/2014/main" xmlns="" id="{4EDC1B45-4090-4B45-80FB-8DF542E67EC0}"/>
              </a:ext>
              <a:ext uri="{C183D7F6-B498-43B3-948B-1728B52AA6E4}">
                <adec:decorative xmlns:adec="http://schemas.microsoft.com/office/drawing/2017/decorative" xmlns="" val="1"/>
              </a:ext>
            </a:extLst>
          </p:cNvPr>
          <p:cNvGrpSpPr/>
          <p:nvPr userDrawn="1"/>
        </p:nvGrpSpPr>
        <p:grpSpPr>
          <a:xfrm>
            <a:off x="1872910" y="4599626"/>
            <a:ext cx="8858463" cy="174171"/>
            <a:chOff x="1835966" y="4162015"/>
            <a:chExt cx="8858463" cy="174171"/>
          </a:xfrm>
        </p:grpSpPr>
        <p:sp>
          <p:nvSpPr>
            <p:cNvPr id="90" name="Oval 234">
              <a:extLst>
                <a:ext uri="{FF2B5EF4-FFF2-40B4-BE49-F238E27FC236}">
                  <a16:creationId xmlns:a16="http://schemas.microsoft.com/office/drawing/2014/main" xmlns="" id="{1EFAF30E-1CB4-4DCC-B1A8-30450AECDE71}"/>
                </a:ext>
                <a:ext uri="{C183D7F6-B498-43B3-948B-1728B52AA6E4}">
                  <adec:decorative xmlns:adec="http://schemas.microsoft.com/office/drawing/2017/decorative" xmlns=""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sp>
          <p:nvSpPr>
            <p:cNvPr id="91" name="Oval 236">
              <a:extLst>
                <a:ext uri="{FF2B5EF4-FFF2-40B4-BE49-F238E27FC236}">
                  <a16:creationId xmlns:a16="http://schemas.microsoft.com/office/drawing/2014/main" xmlns="" id="{A53911EE-BFCB-48ED-9821-C8FD0449842D}"/>
                </a:ext>
                <a:ext uri="{C183D7F6-B498-43B3-948B-1728B52AA6E4}">
                  <adec:decorative xmlns:adec="http://schemas.microsoft.com/office/drawing/2017/decorative" xmlns=""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sp>
          <p:nvSpPr>
            <p:cNvPr id="92" name="Oval 238">
              <a:extLst>
                <a:ext uri="{FF2B5EF4-FFF2-40B4-BE49-F238E27FC236}">
                  <a16:creationId xmlns:a16="http://schemas.microsoft.com/office/drawing/2014/main" xmlns="" id="{AE84E691-02AF-4C42-B3B7-EE46E825C03F}"/>
                </a:ext>
                <a:ext uri="{C183D7F6-B498-43B3-948B-1728B52AA6E4}">
                  <adec:decorative xmlns:adec="http://schemas.microsoft.com/office/drawing/2017/decorative" xmlns=""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sp>
          <p:nvSpPr>
            <p:cNvPr id="93" name="Oval 240">
              <a:extLst>
                <a:ext uri="{FF2B5EF4-FFF2-40B4-BE49-F238E27FC236}">
                  <a16:creationId xmlns:a16="http://schemas.microsoft.com/office/drawing/2014/main" xmlns="" id="{EB9041A9-2967-41AF-BE0A-A7476B97B2CA}"/>
                </a:ext>
                <a:ext uri="{C183D7F6-B498-43B3-948B-1728B52AA6E4}">
                  <adec:decorative xmlns:adec="http://schemas.microsoft.com/office/drawing/2017/decorative" xmlns=""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sp>
          <p:nvSpPr>
            <p:cNvPr id="94" name="Oval 242">
              <a:extLst>
                <a:ext uri="{FF2B5EF4-FFF2-40B4-BE49-F238E27FC236}">
                  <a16:creationId xmlns:a16="http://schemas.microsoft.com/office/drawing/2014/main" xmlns="" id="{2B7F05AE-8C2E-43EB-BBA0-897D173AF613}"/>
                </a:ext>
                <a:ext uri="{C183D7F6-B498-43B3-948B-1728B52AA6E4}">
                  <adec:decorative xmlns:adec="http://schemas.microsoft.com/office/drawing/2017/decorative" xmlns="" val="1"/>
                </a:ext>
              </a:extLst>
            </p:cNvPr>
            <p:cNvSpPr/>
            <p:nvPr userDrawn="1"/>
          </p:nvSpPr>
          <p:spPr>
            <a:xfrm>
              <a:off x="4993890"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sp>
          <p:nvSpPr>
            <p:cNvPr id="95" name="Oval 244">
              <a:extLst>
                <a:ext uri="{FF2B5EF4-FFF2-40B4-BE49-F238E27FC236}">
                  <a16:creationId xmlns:a16="http://schemas.microsoft.com/office/drawing/2014/main" xmlns="" id="{4248E8A5-3D01-49ED-BEC6-0D27C4C50B7E}"/>
                </a:ext>
                <a:ext uri="{C183D7F6-B498-43B3-948B-1728B52AA6E4}">
                  <adec:decorative xmlns:adec="http://schemas.microsoft.com/office/drawing/2017/decorative" xmlns=""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sp>
          <p:nvSpPr>
            <p:cNvPr id="96" name="Oval 246">
              <a:extLst>
                <a:ext uri="{FF2B5EF4-FFF2-40B4-BE49-F238E27FC236}">
                  <a16:creationId xmlns:a16="http://schemas.microsoft.com/office/drawing/2014/main" xmlns="" id="{A50B1FA2-FFAB-4A04-8C04-CF6BC1BCDC98}"/>
                </a:ext>
                <a:ext uri="{C183D7F6-B498-43B3-948B-1728B52AA6E4}">
                  <adec:decorative xmlns:adec="http://schemas.microsoft.com/office/drawing/2017/decorative" xmlns="" val="1"/>
                </a:ext>
              </a:extLst>
            </p:cNvPr>
            <p:cNvSpPr/>
            <p:nvPr userDrawn="1"/>
          </p:nvSpPr>
          <p:spPr>
            <a:xfrm>
              <a:off x="6572852"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sp>
          <p:nvSpPr>
            <p:cNvPr id="97" name="Oval 248">
              <a:extLst>
                <a:ext uri="{FF2B5EF4-FFF2-40B4-BE49-F238E27FC236}">
                  <a16:creationId xmlns:a16="http://schemas.microsoft.com/office/drawing/2014/main" xmlns="" id="{B70F9284-E3A9-4E8C-9C28-93D985513A99}"/>
                </a:ext>
                <a:ext uri="{C183D7F6-B498-43B3-948B-1728B52AA6E4}">
                  <adec:decorative xmlns:adec="http://schemas.microsoft.com/office/drawing/2017/decorative" xmlns=""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sp>
          <p:nvSpPr>
            <p:cNvPr id="98" name="Oval 250">
              <a:extLst>
                <a:ext uri="{FF2B5EF4-FFF2-40B4-BE49-F238E27FC236}">
                  <a16:creationId xmlns:a16="http://schemas.microsoft.com/office/drawing/2014/main" xmlns="" id="{494AA308-491E-44AE-A81D-E62D362FC479}"/>
                </a:ext>
                <a:ext uri="{C183D7F6-B498-43B3-948B-1728B52AA6E4}">
                  <adec:decorative xmlns:adec="http://schemas.microsoft.com/office/drawing/2017/decorative" xmlns=""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sp>
          <p:nvSpPr>
            <p:cNvPr id="99" name="Oval 252">
              <a:extLst>
                <a:ext uri="{FF2B5EF4-FFF2-40B4-BE49-F238E27FC236}">
                  <a16:creationId xmlns:a16="http://schemas.microsoft.com/office/drawing/2014/main" xmlns="" id="{03B58A61-0691-4D1F-9A25-7CCB12DA9159}"/>
                </a:ext>
                <a:ext uri="{C183D7F6-B498-43B3-948B-1728B52AA6E4}">
                  <adec:decorative xmlns:adec="http://schemas.microsoft.com/office/drawing/2017/decorative" xmlns="" val="1"/>
                </a:ext>
              </a:extLst>
            </p:cNvPr>
            <p:cNvSpPr/>
            <p:nvPr userDrawn="1"/>
          </p:nvSpPr>
          <p:spPr>
            <a:xfrm>
              <a:off x="8941295"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sp>
          <p:nvSpPr>
            <p:cNvPr id="100" name="Oval 254">
              <a:extLst>
                <a:ext uri="{FF2B5EF4-FFF2-40B4-BE49-F238E27FC236}">
                  <a16:creationId xmlns:a16="http://schemas.microsoft.com/office/drawing/2014/main" xmlns="" id="{57F5DE50-7369-4681-A8F6-5E935A517811}"/>
                </a:ext>
                <a:ext uri="{C183D7F6-B498-43B3-948B-1728B52AA6E4}">
                  <adec:decorative xmlns:adec="http://schemas.microsoft.com/office/drawing/2017/decorative" xmlns=""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sp>
          <p:nvSpPr>
            <p:cNvPr id="101" name="Oval 256">
              <a:extLst>
                <a:ext uri="{FF2B5EF4-FFF2-40B4-BE49-F238E27FC236}">
                  <a16:creationId xmlns:a16="http://schemas.microsoft.com/office/drawing/2014/main" xmlns="" id="{4C666F7C-EBDE-456E-B607-1E0FA692438A}"/>
                </a:ext>
                <a:ext uri="{C183D7F6-B498-43B3-948B-1728B52AA6E4}">
                  <adec:decorative xmlns:adec="http://schemas.microsoft.com/office/drawing/2017/decorative" xmlns="" val="1"/>
                </a:ext>
              </a:extLst>
            </p:cNvPr>
            <p:cNvSpPr/>
            <p:nvPr userDrawn="1"/>
          </p:nvSpPr>
          <p:spPr>
            <a:xfrm>
              <a:off x="10520258"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grpSp>
      <p:grpSp>
        <p:nvGrpSpPr>
          <p:cNvPr id="105" name="Grup 104">
            <a:extLst>
              <a:ext uri="{FF2B5EF4-FFF2-40B4-BE49-F238E27FC236}">
                <a16:creationId xmlns:a16="http://schemas.microsoft.com/office/drawing/2014/main" xmlns="" id="{FFFF66A7-062A-4A45-8A10-A8F847AF1847}"/>
              </a:ext>
              <a:ext uri="{C183D7F6-B498-43B3-948B-1728B52AA6E4}">
                <adec:decorative xmlns:adec="http://schemas.microsoft.com/office/drawing/2017/decorative" xmlns="" val="1"/>
              </a:ext>
            </a:extLst>
          </p:cNvPr>
          <p:cNvGrpSpPr/>
          <p:nvPr userDrawn="1"/>
        </p:nvGrpSpPr>
        <p:grpSpPr>
          <a:xfrm>
            <a:off x="2049387" y="2999128"/>
            <a:ext cx="8510121" cy="0"/>
            <a:chOff x="1504814" y="2488864"/>
            <a:chExt cx="8510121" cy="0"/>
          </a:xfrm>
        </p:grpSpPr>
        <p:cxnSp>
          <p:nvCxnSpPr>
            <p:cNvPr id="106" name="Düz Bağlayıcı 105">
              <a:extLst>
                <a:ext uri="{FF2B5EF4-FFF2-40B4-BE49-F238E27FC236}">
                  <a16:creationId xmlns:a16="http://schemas.microsoft.com/office/drawing/2014/main" xmlns="" id="{A2090933-BFE5-4598-998F-C2857039426F}"/>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Düz Bağlayıcı 106">
              <a:extLst>
                <a:ext uri="{FF2B5EF4-FFF2-40B4-BE49-F238E27FC236}">
                  <a16:creationId xmlns:a16="http://schemas.microsoft.com/office/drawing/2014/main" xmlns="" id="{C7E50B9E-AD14-448E-B2DF-ED1D0F490865}"/>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Düz Bağlayıcı 107">
              <a:extLst>
                <a:ext uri="{FF2B5EF4-FFF2-40B4-BE49-F238E27FC236}">
                  <a16:creationId xmlns:a16="http://schemas.microsoft.com/office/drawing/2014/main" xmlns="" id="{1F782020-9AE0-4B20-ACD4-057C60173A6C}"/>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Düz Bağlayıcı 108">
              <a:extLst>
                <a:ext uri="{FF2B5EF4-FFF2-40B4-BE49-F238E27FC236}">
                  <a16:creationId xmlns:a16="http://schemas.microsoft.com/office/drawing/2014/main" xmlns="" id="{DE1A502D-7651-4CBE-81DE-FF4F102DAA73}"/>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Düz Bağlayıcı 109">
              <a:extLst>
                <a:ext uri="{FF2B5EF4-FFF2-40B4-BE49-F238E27FC236}">
                  <a16:creationId xmlns:a16="http://schemas.microsoft.com/office/drawing/2014/main" xmlns="" id="{D4C29AAF-4E83-44DA-A084-3FF3C70F6155}"/>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Düz Bağlayıcı 110">
              <a:extLst>
                <a:ext uri="{FF2B5EF4-FFF2-40B4-BE49-F238E27FC236}">
                  <a16:creationId xmlns:a16="http://schemas.microsoft.com/office/drawing/2014/main" xmlns="" id="{AC5616E9-1DAC-4713-A257-8682DD24AC5C}"/>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Düz Bağlayıcı 111">
              <a:extLst>
                <a:ext uri="{FF2B5EF4-FFF2-40B4-BE49-F238E27FC236}">
                  <a16:creationId xmlns:a16="http://schemas.microsoft.com/office/drawing/2014/main" xmlns="" id="{ACDC726D-AB0E-4ED3-82DB-9DD54ADB100A}"/>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Düz Bağlayıcı 112">
              <a:extLst>
                <a:ext uri="{FF2B5EF4-FFF2-40B4-BE49-F238E27FC236}">
                  <a16:creationId xmlns:a16="http://schemas.microsoft.com/office/drawing/2014/main" xmlns="" id="{12F1E4A6-E07E-4550-AB72-53438E0C4F0E}"/>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Düz Bağlayıcı 113">
              <a:extLst>
                <a:ext uri="{FF2B5EF4-FFF2-40B4-BE49-F238E27FC236}">
                  <a16:creationId xmlns:a16="http://schemas.microsoft.com/office/drawing/2014/main" xmlns="" id="{6B638F82-2127-4858-AA45-F08A1CADABB9}"/>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Düz Bağlayıcı 114">
              <a:extLst>
                <a:ext uri="{FF2B5EF4-FFF2-40B4-BE49-F238E27FC236}">
                  <a16:creationId xmlns:a16="http://schemas.microsoft.com/office/drawing/2014/main" xmlns="" id="{028005E8-9894-4966-8BDE-95577A6039DC}"/>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Düz Bağlayıcı 115">
              <a:extLst>
                <a:ext uri="{FF2B5EF4-FFF2-40B4-BE49-F238E27FC236}">
                  <a16:creationId xmlns:a16="http://schemas.microsoft.com/office/drawing/2014/main" xmlns="" id="{CFFBFEB2-9943-4D83-86DB-1A86AC15E8EF}"/>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4" name="Grup 133">
            <a:extLst>
              <a:ext uri="{FF2B5EF4-FFF2-40B4-BE49-F238E27FC236}">
                <a16:creationId xmlns:a16="http://schemas.microsoft.com/office/drawing/2014/main" xmlns="" id="{67045F09-8CF5-4E51-A65C-54F8BF015868}"/>
              </a:ext>
              <a:ext uri="{C183D7F6-B498-43B3-948B-1728B52AA6E4}">
                <adec:decorative xmlns:adec="http://schemas.microsoft.com/office/drawing/2017/decorative" xmlns="" val="1"/>
              </a:ext>
            </a:extLst>
          </p:cNvPr>
          <p:cNvGrpSpPr/>
          <p:nvPr userDrawn="1"/>
        </p:nvGrpSpPr>
        <p:grpSpPr>
          <a:xfrm>
            <a:off x="1872910" y="2903401"/>
            <a:ext cx="8858463" cy="174171"/>
            <a:chOff x="1835966" y="4162015"/>
            <a:chExt cx="8858463" cy="174171"/>
          </a:xfrm>
        </p:grpSpPr>
        <p:sp>
          <p:nvSpPr>
            <p:cNvPr id="135" name="Oval 234">
              <a:extLst>
                <a:ext uri="{FF2B5EF4-FFF2-40B4-BE49-F238E27FC236}">
                  <a16:creationId xmlns:a16="http://schemas.microsoft.com/office/drawing/2014/main" xmlns="" id="{09B4CFFD-0C29-4685-915E-4DC40D4DFD91}"/>
                </a:ext>
                <a:ext uri="{C183D7F6-B498-43B3-948B-1728B52AA6E4}">
                  <adec:decorative xmlns:adec="http://schemas.microsoft.com/office/drawing/2017/decorative" xmlns=""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sp>
          <p:nvSpPr>
            <p:cNvPr id="136" name="Oval 236">
              <a:extLst>
                <a:ext uri="{FF2B5EF4-FFF2-40B4-BE49-F238E27FC236}">
                  <a16:creationId xmlns:a16="http://schemas.microsoft.com/office/drawing/2014/main" xmlns="" id="{736381B7-7D05-4040-9A1B-1918415768F3}"/>
                </a:ext>
                <a:ext uri="{C183D7F6-B498-43B3-948B-1728B52AA6E4}">
                  <adec:decorative xmlns:adec="http://schemas.microsoft.com/office/drawing/2017/decorative" xmlns=""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sp>
          <p:nvSpPr>
            <p:cNvPr id="137" name="Oval 238">
              <a:extLst>
                <a:ext uri="{FF2B5EF4-FFF2-40B4-BE49-F238E27FC236}">
                  <a16:creationId xmlns:a16="http://schemas.microsoft.com/office/drawing/2014/main" xmlns="" id="{4F77152F-41F4-45EC-B530-B38C5111C2BA}"/>
                </a:ext>
                <a:ext uri="{C183D7F6-B498-43B3-948B-1728B52AA6E4}">
                  <adec:decorative xmlns:adec="http://schemas.microsoft.com/office/drawing/2017/decorative" xmlns=""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sp>
          <p:nvSpPr>
            <p:cNvPr id="138" name="Oval 240">
              <a:extLst>
                <a:ext uri="{FF2B5EF4-FFF2-40B4-BE49-F238E27FC236}">
                  <a16:creationId xmlns:a16="http://schemas.microsoft.com/office/drawing/2014/main" xmlns="" id="{8FB428D5-0A0E-4CF3-A223-9F4F7B386105}"/>
                </a:ext>
                <a:ext uri="{C183D7F6-B498-43B3-948B-1728B52AA6E4}">
                  <adec:decorative xmlns:adec="http://schemas.microsoft.com/office/drawing/2017/decorative" xmlns=""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sp>
          <p:nvSpPr>
            <p:cNvPr id="139" name="Oval 242">
              <a:extLst>
                <a:ext uri="{FF2B5EF4-FFF2-40B4-BE49-F238E27FC236}">
                  <a16:creationId xmlns:a16="http://schemas.microsoft.com/office/drawing/2014/main" xmlns="" id="{A4275727-B33C-4EB0-9E6E-7CE33560321C}"/>
                </a:ext>
                <a:ext uri="{C183D7F6-B498-43B3-948B-1728B52AA6E4}">
                  <adec:decorative xmlns:adec="http://schemas.microsoft.com/office/drawing/2017/decorative" xmlns="" val="1"/>
                </a:ext>
              </a:extLst>
            </p:cNvPr>
            <p:cNvSpPr/>
            <p:nvPr userDrawn="1"/>
          </p:nvSpPr>
          <p:spPr>
            <a:xfrm>
              <a:off x="4993890"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sp>
          <p:nvSpPr>
            <p:cNvPr id="140" name="Oval 244">
              <a:extLst>
                <a:ext uri="{FF2B5EF4-FFF2-40B4-BE49-F238E27FC236}">
                  <a16:creationId xmlns:a16="http://schemas.microsoft.com/office/drawing/2014/main" xmlns="" id="{7998F366-05B2-42D3-9B4E-CD7F91FB9396}"/>
                </a:ext>
                <a:ext uri="{C183D7F6-B498-43B3-948B-1728B52AA6E4}">
                  <adec:decorative xmlns:adec="http://schemas.microsoft.com/office/drawing/2017/decorative" xmlns=""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sp>
          <p:nvSpPr>
            <p:cNvPr id="141" name="Oval 246">
              <a:extLst>
                <a:ext uri="{FF2B5EF4-FFF2-40B4-BE49-F238E27FC236}">
                  <a16:creationId xmlns:a16="http://schemas.microsoft.com/office/drawing/2014/main" xmlns="" id="{8593BF6C-17E2-4AB7-85D7-0B93D2376884}"/>
                </a:ext>
                <a:ext uri="{C183D7F6-B498-43B3-948B-1728B52AA6E4}">
                  <adec:decorative xmlns:adec="http://schemas.microsoft.com/office/drawing/2017/decorative" xmlns="" val="1"/>
                </a:ext>
              </a:extLst>
            </p:cNvPr>
            <p:cNvSpPr/>
            <p:nvPr userDrawn="1"/>
          </p:nvSpPr>
          <p:spPr>
            <a:xfrm>
              <a:off x="6572852"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sp>
          <p:nvSpPr>
            <p:cNvPr id="142" name="Oval 248">
              <a:extLst>
                <a:ext uri="{FF2B5EF4-FFF2-40B4-BE49-F238E27FC236}">
                  <a16:creationId xmlns:a16="http://schemas.microsoft.com/office/drawing/2014/main" xmlns="" id="{74F85EBE-E43B-4B81-85F1-89969EC56D55}"/>
                </a:ext>
                <a:ext uri="{C183D7F6-B498-43B3-948B-1728B52AA6E4}">
                  <adec:decorative xmlns:adec="http://schemas.microsoft.com/office/drawing/2017/decorative" xmlns=""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sp>
          <p:nvSpPr>
            <p:cNvPr id="143" name="Oval 250">
              <a:extLst>
                <a:ext uri="{FF2B5EF4-FFF2-40B4-BE49-F238E27FC236}">
                  <a16:creationId xmlns:a16="http://schemas.microsoft.com/office/drawing/2014/main" xmlns="" id="{16C21525-8829-45F3-8C9F-05274678E7C1}"/>
                </a:ext>
                <a:ext uri="{C183D7F6-B498-43B3-948B-1728B52AA6E4}">
                  <adec:decorative xmlns:adec="http://schemas.microsoft.com/office/drawing/2017/decorative" xmlns=""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sp>
          <p:nvSpPr>
            <p:cNvPr id="144" name="Oval 252">
              <a:extLst>
                <a:ext uri="{FF2B5EF4-FFF2-40B4-BE49-F238E27FC236}">
                  <a16:creationId xmlns:a16="http://schemas.microsoft.com/office/drawing/2014/main" xmlns="" id="{8FFF03BC-2EFF-4AF5-B788-A1FEA5378092}"/>
                </a:ext>
                <a:ext uri="{C183D7F6-B498-43B3-948B-1728B52AA6E4}">
                  <adec:decorative xmlns:adec="http://schemas.microsoft.com/office/drawing/2017/decorative" xmlns="" val="1"/>
                </a:ext>
              </a:extLst>
            </p:cNvPr>
            <p:cNvSpPr/>
            <p:nvPr userDrawn="1"/>
          </p:nvSpPr>
          <p:spPr>
            <a:xfrm>
              <a:off x="8941295"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sp>
          <p:nvSpPr>
            <p:cNvPr id="145" name="Oval 254">
              <a:extLst>
                <a:ext uri="{FF2B5EF4-FFF2-40B4-BE49-F238E27FC236}">
                  <a16:creationId xmlns:a16="http://schemas.microsoft.com/office/drawing/2014/main" xmlns="" id="{D811BD14-6461-4DD9-9A2C-BFC2C955390B}"/>
                </a:ext>
                <a:ext uri="{C183D7F6-B498-43B3-948B-1728B52AA6E4}">
                  <adec:decorative xmlns:adec="http://schemas.microsoft.com/office/drawing/2017/decorative" xmlns=""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sp>
          <p:nvSpPr>
            <p:cNvPr id="146" name="Oval 256">
              <a:extLst>
                <a:ext uri="{FF2B5EF4-FFF2-40B4-BE49-F238E27FC236}">
                  <a16:creationId xmlns:a16="http://schemas.microsoft.com/office/drawing/2014/main" xmlns="" id="{929BB859-9DB9-433D-8C7B-91E7FED48B59}"/>
                </a:ext>
                <a:ext uri="{C183D7F6-B498-43B3-948B-1728B52AA6E4}">
                  <adec:decorative xmlns:adec="http://schemas.microsoft.com/office/drawing/2017/decorative" xmlns="" val="1"/>
                </a:ext>
              </a:extLst>
            </p:cNvPr>
            <p:cNvSpPr/>
            <p:nvPr userDrawn="1"/>
          </p:nvSpPr>
          <p:spPr>
            <a:xfrm>
              <a:off x="1052025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endParaRPr>
            </a:p>
          </p:txBody>
        </p:sp>
      </p:grpSp>
      <p:pic>
        <p:nvPicPr>
          <p:cNvPr id="159" name="Grafik 158">
            <a:extLst>
              <a:ext uri="{FF2B5EF4-FFF2-40B4-BE49-F238E27FC236}">
                <a16:creationId xmlns:a16="http://schemas.microsoft.com/office/drawing/2014/main" xmlns="" id="{A24C8354-AD07-4B50-9334-314D6B2B101B}"/>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 y="6237133"/>
            <a:ext cx="12191999" cy="620867"/>
          </a:xfrm>
          <a:prstGeom prst="rect">
            <a:avLst/>
          </a:prstGeom>
        </p:spPr>
      </p:pic>
      <p:sp>
        <p:nvSpPr>
          <p:cNvPr id="160" name="Tarih Yer Tutucusu 2">
            <a:extLst>
              <a:ext uri="{FF2B5EF4-FFF2-40B4-BE49-F238E27FC236}">
                <a16:creationId xmlns:a16="http://schemas.microsoft.com/office/drawing/2014/main" xmlns="" id="{D3F09D93-A56A-41E4-A3BA-42472B0A3850}"/>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defRPr>
            </a:lvl1pPr>
          </a:lstStyle>
          <a:p>
            <a:pPr rtl="0"/>
            <a:r>
              <a:rPr lang="tr-TR" noProof="0"/>
              <a:t>20XX</a:t>
            </a:r>
          </a:p>
        </p:txBody>
      </p:sp>
      <p:sp>
        <p:nvSpPr>
          <p:cNvPr id="161" name="Alt Bilgi Yer Tutucusu 3">
            <a:extLst>
              <a:ext uri="{FF2B5EF4-FFF2-40B4-BE49-F238E27FC236}">
                <a16:creationId xmlns:a16="http://schemas.microsoft.com/office/drawing/2014/main" xmlns="" id="{5951592E-5737-43C9-B6B0-D134076610B8}"/>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defRPr>
            </a:lvl1pPr>
          </a:lstStyle>
          <a:p>
            <a:pPr rtl="0"/>
            <a:r>
              <a:rPr lang="tr-TR" noProof="0"/>
              <a:t>Sunum destesi</a:t>
            </a:r>
          </a:p>
        </p:txBody>
      </p:sp>
      <p:sp>
        <p:nvSpPr>
          <p:cNvPr id="162" name="Slayt Numarası Yer Tutucusu 4">
            <a:extLst>
              <a:ext uri="{FF2B5EF4-FFF2-40B4-BE49-F238E27FC236}">
                <a16:creationId xmlns:a16="http://schemas.microsoft.com/office/drawing/2014/main" xmlns="" id="{3B542197-0399-4FBD-A10C-B97A68AA2A07}"/>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defRPr>
            </a:lvl1pPr>
          </a:lstStyle>
          <a:p>
            <a:pPr rtl="0"/>
            <a:fld id="{EA87306C-81BA-4795-A5CA-9392456A8C1E}" type="slidenum">
              <a:rPr lang="tr-TR" noProof="0" smtClean="0"/>
              <a:pPr/>
              <a:t>‹#›</a:t>
            </a:fld>
            <a:endParaRPr lang="tr-TR" noProof="0"/>
          </a:p>
        </p:txBody>
      </p:sp>
    </p:spTree>
    <p:extLst>
      <p:ext uri="{BB962C8B-B14F-4D97-AF65-F5344CB8AC3E}">
        <p14:creationId xmlns:p14="http://schemas.microsoft.com/office/powerpoint/2010/main" val="3706256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sal öğeler">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DD96D4A-16D3-4C35-A383-2DF039D54CF4}"/>
              </a:ext>
            </a:extLst>
          </p:cNvPr>
          <p:cNvSpPr>
            <a:spLocks noGrp="1"/>
          </p:cNvSpPr>
          <p:nvPr>
            <p:ph type="title" hasCustomPrompt="1"/>
          </p:nvPr>
        </p:nvSpPr>
        <p:spPr>
          <a:xfrm>
            <a:off x="819728" y="317739"/>
            <a:ext cx="4114800" cy="623923"/>
          </a:xfrm>
          <a:prstGeom prst="rect">
            <a:avLst/>
          </a:prstGeom>
        </p:spPr>
        <p:txBody>
          <a:bodyPr rtlCol="0" anchor="ctr"/>
          <a:lstStyle>
            <a:lvl1pPr>
              <a:defRPr sz="2400" b="1" cap="all" spc="100" baseline="0">
                <a:solidFill>
                  <a:schemeClr val="tx2"/>
                </a:solidFill>
                <a:latin typeface="Arial" panose="020B0604020202020204" pitchFamily="34" charset="0"/>
              </a:defRPr>
            </a:lvl1pPr>
          </a:lstStyle>
          <a:p>
            <a:pPr rtl="0"/>
            <a:r>
              <a:rPr lang="tr-TR" noProof="0"/>
              <a:t>Başlık eklemek için tıklayın</a:t>
            </a:r>
          </a:p>
        </p:txBody>
      </p:sp>
      <p:sp>
        <p:nvSpPr>
          <p:cNvPr id="10" name="İçerik Yer Tutucusu 9">
            <a:extLst>
              <a:ext uri="{FF2B5EF4-FFF2-40B4-BE49-F238E27FC236}">
                <a16:creationId xmlns:a16="http://schemas.microsoft.com/office/drawing/2014/main" xmlns="" id="{FF255611-8280-41F3-A5FA-821E144AEAE7}"/>
              </a:ext>
            </a:extLst>
          </p:cNvPr>
          <p:cNvSpPr>
            <a:spLocks noGrp="1"/>
          </p:cNvSpPr>
          <p:nvPr>
            <p:ph sz="quarter" idx="15" hasCustomPrompt="1"/>
          </p:nvPr>
        </p:nvSpPr>
        <p:spPr>
          <a:xfrm>
            <a:off x="914400" y="905856"/>
            <a:ext cx="5759450" cy="5047269"/>
          </a:xfrm>
          <a:prstGeom prst="rect">
            <a:avLst/>
          </a:prstGeom>
        </p:spPr>
        <p:txBody>
          <a:bodyPr rtlCol="0"/>
          <a:lstStyle>
            <a:lvl1pPr marL="0" indent="0">
              <a:buNone/>
              <a:defRPr sz="1800" cap="all" baseline="0">
                <a:solidFill>
                  <a:schemeClr val="accent5">
                    <a:lumMod val="50000"/>
                  </a:schemeClr>
                </a:solidFill>
                <a:latin typeface="Arial" panose="020B0604020202020204" pitchFamily="34" charset="0"/>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rtl="0"/>
            <a:r>
              <a:rPr lang="tr-TR" noProof="0"/>
              <a:t>İçerik eklemek için tıklayın</a:t>
            </a:r>
          </a:p>
        </p:txBody>
      </p:sp>
      <p:sp>
        <p:nvSpPr>
          <p:cNvPr id="3" name="Tarih Yer Tutucusu 2">
            <a:extLst>
              <a:ext uri="{FF2B5EF4-FFF2-40B4-BE49-F238E27FC236}">
                <a16:creationId xmlns:a16="http://schemas.microsoft.com/office/drawing/2014/main" xmlns="" id="{33453DB9-3C4B-4136-96D2-08A7D5AD418F}"/>
              </a:ext>
            </a:extLst>
          </p:cNvPr>
          <p:cNvSpPr>
            <a:spLocks noGrp="1"/>
          </p:cNvSpPr>
          <p:nvPr>
            <p:ph type="dt" sz="half" idx="10"/>
          </p:nvPr>
        </p:nvSpPr>
        <p:spPr>
          <a:xfrm>
            <a:off x="838200" y="6356350"/>
            <a:ext cx="2743200" cy="365125"/>
          </a:xfrm>
          <a:prstGeom prst="rect">
            <a:avLst/>
          </a:prstGeom>
        </p:spPr>
        <p:txBody>
          <a:bodyPr rtlCol="0"/>
          <a:lstStyle/>
          <a:p>
            <a:pPr rtl="0"/>
            <a:r>
              <a:rPr lang="tr-TR" noProof="0"/>
              <a:t>20XX</a:t>
            </a:r>
          </a:p>
        </p:txBody>
      </p:sp>
      <p:sp>
        <p:nvSpPr>
          <p:cNvPr id="4" name="Alt Bilgi Yer Tutucusu 3">
            <a:extLst>
              <a:ext uri="{FF2B5EF4-FFF2-40B4-BE49-F238E27FC236}">
                <a16:creationId xmlns:a16="http://schemas.microsoft.com/office/drawing/2014/main" xmlns="" id="{81464841-801A-499A-BFD2-9731D2D89C25}"/>
              </a:ext>
            </a:extLst>
          </p:cNvPr>
          <p:cNvSpPr>
            <a:spLocks noGrp="1"/>
          </p:cNvSpPr>
          <p:nvPr>
            <p:ph type="ftr" sz="quarter" idx="11"/>
          </p:nvPr>
        </p:nvSpPr>
        <p:spPr>
          <a:xfrm>
            <a:off x="4038600" y="6356350"/>
            <a:ext cx="4114800" cy="365125"/>
          </a:xfrm>
          <a:prstGeom prst="rect">
            <a:avLst/>
          </a:prstGeom>
        </p:spPr>
        <p:txBody>
          <a:bodyPr rtlCol="0"/>
          <a:lstStyle/>
          <a:p>
            <a:pPr rtl="0"/>
            <a:r>
              <a:rPr lang="tr-TR" noProof="0"/>
              <a:t>Sunum destesi</a:t>
            </a:r>
          </a:p>
        </p:txBody>
      </p:sp>
      <p:sp>
        <p:nvSpPr>
          <p:cNvPr id="8" name="Resim Yer Tutucusu 8">
            <a:extLst>
              <a:ext uri="{FF2B5EF4-FFF2-40B4-BE49-F238E27FC236}">
                <a16:creationId xmlns:a16="http://schemas.microsoft.com/office/drawing/2014/main" xmlns="" id="{A6BF61C1-4A8C-44D4-901D-E065B7B42A25}"/>
              </a:ext>
            </a:extLst>
          </p:cNvPr>
          <p:cNvSpPr>
            <a:spLocks noGrp="1"/>
          </p:cNvSpPr>
          <p:nvPr>
            <p:ph type="pic" sz="quarter" idx="14" hasCustomPrompt="1"/>
          </p:nvPr>
        </p:nvSpPr>
        <p:spPr>
          <a:xfrm>
            <a:off x="7598229" y="0"/>
            <a:ext cx="4593770" cy="6858000"/>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5" name="Slayt Numarası Yer Tutucusu 4">
            <a:extLst>
              <a:ext uri="{FF2B5EF4-FFF2-40B4-BE49-F238E27FC236}">
                <a16:creationId xmlns:a16="http://schemas.microsoft.com/office/drawing/2014/main" xmlns="" id="{F9C78F9D-CD73-4D53-A871-D6C0B643A68D}"/>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fld id="{EA87306C-81BA-4795-A5CA-9392456A8C1E}" type="slidenum">
              <a:rPr lang="tr-TR" noProof="0" smtClean="0"/>
              <a:pPr/>
              <a:t>‹#›</a:t>
            </a:fld>
            <a:endParaRPr lang="tr-TR" noProof="0"/>
          </a:p>
        </p:txBody>
      </p:sp>
    </p:spTree>
    <p:extLst>
      <p:ext uri="{BB962C8B-B14F-4D97-AF65-F5344CB8AC3E}">
        <p14:creationId xmlns:p14="http://schemas.microsoft.com/office/powerpoint/2010/main" val="1378806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kibimiz Dörtlü">
    <p:spTree>
      <p:nvGrpSpPr>
        <p:cNvPr id="1" name=""/>
        <p:cNvGrpSpPr/>
        <p:nvPr/>
      </p:nvGrpSpPr>
      <p:grpSpPr>
        <a:xfrm>
          <a:off x="0" y="0"/>
          <a:ext cx="0" cy="0"/>
          <a:chOff x="0" y="0"/>
          <a:chExt cx="0" cy="0"/>
        </a:xfrm>
      </p:grpSpPr>
      <p:sp>
        <p:nvSpPr>
          <p:cNvPr id="35" name="Dikdörtgen 34">
            <a:extLst>
              <a:ext uri="{FF2B5EF4-FFF2-40B4-BE49-F238E27FC236}">
                <a16:creationId xmlns:a16="http://schemas.microsoft.com/office/drawing/2014/main" xmlns="" id="{7726902C-381D-4629-AF04-0689A76C513B}"/>
              </a:ext>
              <a:ext uri="{C183D7F6-B498-43B3-948B-1728B52AA6E4}">
                <adec:decorative xmlns:adec="http://schemas.microsoft.com/office/drawing/2017/decorative" xmlns=""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b="1" noProof="0">
              <a:latin typeface="Arial" panose="020B0604020202020204" pitchFamily="34" charset="0"/>
            </a:endParaRPr>
          </a:p>
        </p:txBody>
      </p:sp>
      <p:sp>
        <p:nvSpPr>
          <p:cNvPr id="2" name="Başlık 1">
            <a:extLst>
              <a:ext uri="{FF2B5EF4-FFF2-40B4-BE49-F238E27FC236}">
                <a16:creationId xmlns:a16="http://schemas.microsoft.com/office/drawing/2014/main" xmlns="" id="{F480C3F3-53A4-4049-96CE-C6C4EB9DA62C}"/>
              </a:ext>
            </a:extLst>
          </p:cNvPr>
          <p:cNvSpPr>
            <a:spLocks noGrp="1"/>
          </p:cNvSpPr>
          <p:nvPr>
            <p:ph type="title" hasCustomPrompt="1"/>
          </p:nvPr>
        </p:nvSpPr>
        <p:spPr>
          <a:xfrm>
            <a:off x="4038600" y="544286"/>
            <a:ext cx="4114800" cy="747929"/>
          </a:xfrm>
          <a:prstGeom prst="rect">
            <a:avLst/>
          </a:prstGeom>
        </p:spPr>
        <p:txBody>
          <a:bodyPr rtlCol="0" anchor="ctr"/>
          <a:lstStyle>
            <a:lvl1pPr algn="ctr">
              <a:defRPr sz="2400" b="1" cap="all" spc="100" baseline="0">
                <a:solidFill>
                  <a:schemeClr val="accent2"/>
                </a:solidFill>
                <a:latin typeface="Arial" panose="020B0604020202020204" pitchFamily="34" charset="0"/>
              </a:defRPr>
            </a:lvl1pPr>
          </a:lstStyle>
          <a:p>
            <a:pPr rtl="0"/>
            <a:r>
              <a:rPr lang="tr-TR" noProof="0"/>
              <a:t>Başlık eklemek için tıklayın</a:t>
            </a:r>
          </a:p>
        </p:txBody>
      </p:sp>
      <p:sp>
        <p:nvSpPr>
          <p:cNvPr id="10" name="Resim Yer Tutucusu 9">
            <a:extLst>
              <a:ext uri="{FF2B5EF4-FFF2-40B4-BE49-F238E27FC236}">
                <a16:creationId xmlns:a16="http://schemas.microsoft.com/office/drawing/2014/main" xmlns="" id="{3F669E6E-28BD-4FC9-BFB3-B42707D25AE2}"/>
              </a:ext>
            </a:extLst>
          </p:cNvPr>
          <p:cNvSpPr>
            <a:spLocks noGrp="1"/>
          </p:cNvSpPr>
          <p:nvPr>
            <p:ph type="pic" sz="quarter" idx="14" hasCustomPrompt="1"/>
          </p:nvPr>
        </p:nvSpPr>
        <p:spPr>
          <a:xfrm>
            <a:off x="897731" y="2427897"/>
            <a:ext cx="2099702" cy="2115227"/>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14" name="Metin Yer Tutucusu 10">
            <a:extLst>
              <a:ext uri="{FF2B5EF4-FFF2-40B4-BE49-F238E27FC236}">
                <a16:creationId xmlns:a16="http://schemas.microsoft.com/office/drawing/2014/main" xmlns="" id="{B0CE1D3C-6E95-41C8-9202-B6BACEA97CBA}"/>
              </a:ext>
            </a:extLst>
          </p:cNvPr>
          <p:cNvSpPr>
            <a:spLocks noGrp="1"/>
          </p:cNvSpPr>
          <p:nvPr>
            <p:ph type="body" sz="quarter" idx="18" hasCustomPrompt="1"/>
          </p:nvPr>
        </p:nvSpPr>
        <p:spPr>
          <a:xfrm>
            <a:off x="703729" y="4731112"/>
            <a:ext cx="2487705" cy="531393"/>
          </a:xfrm>
          <a:prstGeom prst="rect">
            <a:avLst/>
          </a:prstGeom>
        </p:spPr>
        <p:txBody>
          <a:bodyPr rtlCol="0" anchor="b"/>
          <a:lstStyle>
            <a:lvl1pPr marL="0" indent="0" algn="ctr">
              <a:buNone/>
              <a:defRPr sz="1800" b="1" cap="all" spc="100" baseline="0">
                <a:solidFill>
                  <a:schemeClr val="accent4">
                    <a:lumMod val="50000"/>
                  </a:schemeClr>
                </a:solidFill>
                <a:latin typeface="Arial" panose="020B0604020202020204" pitchFamily="34" charset="0"/>
              </a:defRPr>
            </a:lvl1pPr>
          </a:lstStyle>
          <a:p>
            <a:pPr lvl="0" rtl="0"/>
            <a:r>
              <a:rPr lang="tr-TR" noProof="0"/>
              <a:t>Ad ekleyin</a:t>
            </a:r>
          </a:p>
        </p:txBody>
      </p:sp>
      <p:sp>
        <p:nvSpPr>
          <p:cNvPr id="15" name="Metin Yer Tutucusu 10">
            <a:extLst>
              <a:ext uri="{FF2B5EF4-FFF2-40B4-BE49-F238E27FC236}">
                <a16:creationId xmlns:a16="http://schemas.microsoft.com/office/drawing/2014/main" xmlns="" id="{A90F4B16-F669-4D35-8B6D-5DE38097DD9A}"/>
              </a:ext>
            </a:extLst>
          </p:cNvPr>
          <p:cNvSpPr>
            <a:spLocks noGrp="1"/>
          </p:cNvSpPr>
          <p:nvPr>
            <p:ph type="body" sz="quarter" idx="19" hasCustomPrompt="1"/>
          </p:nvPr>
        </p:nvSpPr>
        <p:spPr>
          <a:xfrm>
            <a:off x="703728" y="5199750"/>
            <a:ext cx="2487705" cy="531393"/>
          </a:xfrm>
          <a:prstGeom prst="rect">
            <a:avLst/>
          </a:prstGeom>
        </p:spPr>
        <p:txBody>
          <a:bodyPr rtlCol="0" anchor="t"/>
          <a:lstStyle>
            <a:lvl1pPr marL="0" indent="0" algn="ctr">
              <a:buNone/>
              <a:defRPr sz="1400" cap="none" spc="100" baseline="0">
                <a:solidFill>
                  <a:schemeClr val="tx1"/>
                </a:solidFill>
                <a:latin typeface="Arial" panose="020B0604020202020204" pitchFamily="34" charset="0"/>
              </a:defRPr>
            </a:lvl1pPr>
          </a:lstStyle>
          <a:p>
            <a:pPr lvl="0" rtl="0"/>
            <a:r>
              <a:rPr lang="tr-TR" noProof="0"/>
              <a:t>Başlık ekleyin</a:t>
            </a:r>
          </a:p>
        </p:txBody>
      </p:sp>
      <p:sp>
        <p:nvSpPr>
          <p:cNvPr id="17" name="Dikdörtgen 16">
            <a:extLst>
              <a:ext uri="{FF2B5EF4-FFF2-40B4-BE49-F238E27FC236}">
                <a16:creationId xmlns:a16="http://schemas.microsoft.com/office/drawing/2014/main" xmlns="" id="{E90D56BE-BB71-4ADC-B308-883B7BB63CDE}"/>
              </a:ext>
              <a:ext uri="{C183D7F6-B498-43B3-948B-1728B52AA6E4}">
                <adec:decorative xmlns:adec="http://schemas.microsoft.com/office/drawing/2017/decorative" xmlns="" val="1"/>
              </a:ext>
            </a:extLst>
          </p:cNvPr>
          <p:cNvSpPr/>
          <p:nvPr userDrawn="1"/>
        </p:nvSpPr>
        <p:spPr>
          <a:xfrm>
            <a:off x="70372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
        <p:nvSpPr>
          <p:cNvPr id="18" name="Resim Yer Tutucusu 9">
            <a:extLst>
              <a:ext uri="{FF2B5EF4-FFF2-40B4-BE49-F238E27FC236}">
                <a16:creationId xmlns:a16="http://schemas.microsoft.com/office/drawing/2014/main" xmlns="" id="{24532133-7BD7-49DF-96C1-B4A992CE4DF0}"/>
              </a:ext>
            </a:extLst>
          </p:cNvPr>
          <p:cNvSpPr>
            <a:spLocks noGrp="1"/>
          </p:cNvSpPr>
          <p:nvPr>
            <p:ph type="pic" sz="quarter" idx="20" hasCustomPrompt="1"/>
          </p:nvPr>
        </p:nvSpPr>
        <p:spPr>
          <a:xfrm>
            <a:off x="3667826" y="2427897"/>
            <a:ext cx="2099702" cy="2115227"/>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19" name="Dikdörtgen 18">
            <a:extLst>
              <a:ext uri="{FF2B5EF4-FFF2-40B4-BE49-F238E27FC236}">
                <a16:creationId xmlns:a16="http://schemas.microsoft.com/office/drawing/2014/main" xmlns="" id="{4AF4F5B9-821C-4A57-B5E2-055949CECC07}"/>
              </a:ext>
              <a:ext uri="{C183D7F6-B498-43B3-948B-1728B52AA6E4}">
                <adec:decorative xmlns:adec="http://schemas.microsoft.com/office/drawing/2017/decorative" xmlns="" val="1"/>
              </a:ext>
            </a:extLst>
          </p:cNvPr>
          <p:cNvSpPr/>
          <p:nvPr userDrawn="1"/>
        </p:nvSpPr>
        <p:spPr>
          <a:xfrm>
            <a:off x="347382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
        <p:nvSpPr>
          <p:cNvPr id="26" name="Metin Yer Tutucusu 10">
            <a:extLst>
              <a:ext uri="{FF2B5EF4-FFF2-40B4-BE49-F238E27FC236}">
                <a16:creationId xmlns:a16="http://schemas.microsoft.com/office/drawing/2014/main" xmlns="" id="{63893EB3-C98E-4A69-A71C-7C922128375E}"/>
              </a:ext>
            </a:extLst>
          </p:cNvPr>
          <p:cNvSpPr>
            <a:spLocks noGrp="1"/>
          </p:cNvSpPr>
          <p:nvPr>
            <p:ph type="body" sz="quarter" idx="23" hasCustomPrompt="1"/>
          </p:nvPr>
        </p:nvSpPr>
        <p:spPr>
          <a:xfrm>
            <a:off x="3473826" y="4731112"/>
            <a:ext cx="2487705" cy="531393"/>
          </a:xfrm>
          <a:prstGeom prst="rect">
            <a:avLst/>
          </a:prstGeom>
        </p:spPr>
        <p:txBody>
          <a:bodyPr rtlCol="0" anchor="b"/>
          <a:lstStyle>
            <a:lvl1pPr marL="0" indent="0" algn="ctr">
              <a:buNone/>
              <a:defRPr sz="1800" b="1" cap="all" spc="100" baseline="0">
                <a:solidFill>
                  <a:schemeClr val="accent4">
                    <a:lumMod val="50000"/>
                  </a:schemeClr>
                </a:solidFill>
                <a:latin typeface="Arial" panose="020B0604020202020204" pitchFamily="34" charset="0"/>
              </a:defRPr>
            </a:lvl1pPr>
          </a:lstStyle>
          <a:p>
            <a:pPr lvl="0" rtl="0"/>
            <a:r>
              <a:rPr lang="tr-TR" noProof="0"/>
              <a:t>Ad ekleyin</a:t>
            </a:r>
          </a:p>
        </p:txBody>
      </p:sp>
      <p:sp>
        <p:nvSpPr>
          <p:cNvPr id="27" name="Metin Yer Tutucusu 10">
            <a:extLst>
              <a:ext uri="{FF2B5EF4-FFF2-40B4-BE49-F238E27FC236}">
                <a16:creationId xmlns:a16="http://schemas.microsoft.com/office/drawing/2014/main" xmlns="" id="{5D0352AF-E877-45F2-9868-A8A1E017A91E}"/>
              </a:ext>
            </a:extLst>
          </p:cNvPr>
          <p:cNvSpPr>
            <a:spLocks noGrp="1"/>
          </p:cNvSpPr>
          <p:nvPr>
            <p:ph type="body" sz="quarter" idx="24" hasCustomPrompt="1"/>
          </p:nvPr>
        </p:nvSpPr>
        <p:spPr>
          <a:xfrm>
            <a:off x="3473825" y="5199750"/>
            <a:ext cx="2487705" cy="531393"/>
          </a:xfrm>
          <a:prstGeom prst="rect">
            <a:avLst/>
          </a:prstGeom>
        </p:spPr>
        <p:txBody>
          <a:bodyPr rtlCol="0" anchor="t"/>
          <a:lstStyle>
            <a:lvl1pPr marL="0" indent="0" algn="ctr">
              <a:buNone/>
              <a:defRPr sz="1400" cap="none" spc="100" baseline="0">
                <a:solidFill>
                  <a:schemeClr val="tx1"/>
                </a:solidFill>
                <a:latin typeface="Arial" panose="020B0604020202020204" pitchFamily="34" charset="0"/>
              </a:defRPr>
            </a:lvl1pPr>
          </a:lstStyle>
          <a:p>
            <a:pPr lvl="0" rtl="0"/>
            <a:r>
              <a:rPr lang="tr-TR" noProof="0"/>
              <a:t>Başlık ekleyin</a:t>
            </a:r>
          </a:p>
        </p:txBody>
      </p:sp>
      <p:sp>
        <p:nvSpPr>
          <p:cNvPr id="20" name="Resim Yer Tutucusu 9">
            <a:extLst>
              <a:ext uri="{FF2B5EF4-FFF2-40B4-BE49-F238E27FC236}">
                <a16:creationId xmlns:a16="http://schemas.microsoft.com/office/drawing/2014/main" xmlns="" id="{750DAF93-603B-44B6-99DC-79A63DC3A1F4}"/>
              </a:ext>
            </a:extLst>
          </p:cNvPr>
          <p:cNvSpPr>
            <a:spLocks noGrp="1"/>
          </p:cNvSpPr>
          <p:nvPr>
            <p:ph type="pic" sz="quarter" idx="21" hasCustomPrompt="1"/>
          </p:nvPr>
        </p:nvSpPr>
        <p:spPr>
          <a:xfrm>
            <a:off x="6437921" y="2427897"/>
            <a:ext cx="2099702" cy="2115227"/>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21" name="Dikdörtgen 20">
            <a:extLst>
              <a:ext uri="{FF2B5EF4-FFF2-40B4-BE49-F238E27FC236}">
                <a16:creationId xmlns:a16="http://schemas.microsoft.com/office/drawing/2014/main" xmlns="" id="{C372AD67-26BA-4843-BAFE-B661A05BBE9D}"/>
              </a:ext>
              <a:ext uri="{C183D7F6-B498-43B3-948B-1728B52AA6E4}">
                <adec:decorative xmlns:adec="http://schemas.microsoft.com/office/drawing/2017/decorative" xmlns="" val="1"/>
              </a:ext>
            </a:extLst>
          </p:cNvPr>
          <p:cNvSpPr/>
          <p:nvPr userDrawn="1"/>
        </p:nvSpPr>
        <p:spPr>
          <a:xfrm>
            <a:off x="624391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
        <p:nvSpPr>
          <p:cNvPr id="25" name="Dikdörtgen 24">
            <a:extLst>
              <a:ext uri="{FF2B5EF4-FFF2-40B4-BE49-F238E27FC236}">
                <a16:creationId xmlns:a16="http://schemas.microsoft.com/office/drawing/2014/main" xmlns="" id="{FE0EAD7F-FBD0-4EA0-A7E7-5E65604B4716}"/>
              </a:ext>
              <a:ext uri="{C183D7F6-B498-43B3-948B-1728B52AA6E4}">
                <adec:decorative xmlns:adec="http://schemas.microsoft.com/office/drawing/2017/decorative" xmlns="" val="1"/>
              </a:ext>
            </a:extLst>
          </p:cNvPr>
          <p:cNvSpPr/>
          <p:nvPr userDrawn="1"/>
        </p:nvSpPr>
        <p:spPr>
          <a:xfrm>
            <a:off x="901401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
        <p:nvSpPr>
          <p:cNvPr id="28" name="Metin Yer Tutucusu 10">
            <a:extLst>
              <a:ext uri="{FF2B5EF4-FFF2-40B4-BE49-F238E27FC236}">
                <a16:creationId xmlns:a16="http://schemas.microsoft.com/office/drawing/2014/main" xmlns="" id="{DA3EAA29-D608-4031-9C0E-0610D1886CA5}"/>
              </a:ext>
            </a:extLst>
          </p:cNvPr>
          <p:cNvSpPr>
            <a:spLocks noGrp="1"/>
          </p:cNvSpPr>
          <p:nvPr>
            <p:ph type="body" sz="quarter" idx="25" hasCustomPrompt="1"/>
          </p:nvPr>
        </p:nvSpPr>
        <p:spPr>
          <a:xfrm>
            <a:off x="6243921" y="4731112"/>
            <a:ext cx="2487705" cy="531393"/>
          </a:xfrm>
          <a:prstGeom prst="rect">
            <a:avLst/>
          </a:prstGeom>
        </p:spPr>
        <p:txBody>
          <a:bodyPr rtlCol="0" anchor="b"/>
          <a:lstStyle>
            <a:lvl1pPr marL="0" indent="0" algn="ctr">
              <a:buNone/>
              <a:defRPr sz="1800" b="1" cap="all" spc="100" baseline="0">
                <a:solidFill>
                  <a:schemeClr val="accent4">
                    <a:lumMod val="50000"/>
                  </a:schemeClr>
                </a:solidFill>
                <a:latin typeface="Arial" panose="020B0604020202020204" pitchFamily="34" charset="0"/>
              </a:defRPr>
            </a:lvl1pPr>
          </a:lstStyle>
          <a:p>
            <a:pPr lvl="0" rtl="0"/>
            <a:r>
              <a:rPr lang="tr-TR" noProof="0"/>
              <a:t>Ad ekleyin</a:t>
            </a:r>
          </a:p>
        </p:txBody>
      </p:sp>
      <p:sp>
        <p:nvSpPr>
          <p:cNvPr id="29" name="Metin Yer Tutucusu 10">
            <a:extLst>
              <a:ext uri="{FF2B5EF4-FFF2-40B4-BE49-F238E27FC236}">
                <a16:creationId xmlns:a16="http://schemas.microsoft.com/office/drawing/2014/main" xmlns="" id="{1DC4676B-9880-4C33-A8A2-88FB0944CF3B}"/>
              </a:ext>
            </a:extLst>
          </p:cNvPr>
          <p:cNvSpPr>
            <a:spLocks noGrp="1"/>
          </p:cNvSpPr>
          <p:nvPr>
            <p:ph type="body" sz="quarter" idx="26" hasCustomPrompt="1"/>
          </p:nvPr>
        </p:nvSpPr>
        <p:spPr>
          <a:xfrm>
            <a:off x="6243920" y="5199750"/>
            <a:ext cx="2487705" cy="531393"/>
          </a:xfrm>
          <a:prstGeom prst="rect">
            <a:avLst/>
          </a:prstGeom>
        </p:spPr>
        <p:txBody>
          <a:bodyPr rtlCol="0" anchor="t"/>
          <a:lstStyle>
            <a:lvl1pPr marL="0" indent="0" algn="ctr">
              <a:buNone/>
              <a:defRPr sz="1400" cap="none" spc="100" baseline="0">
                <a:solidFill>
                  <a:schemeClr val="tx1"/>
                </a:solidFill>
                <a:latin typeface="Arial" panose="020B0604020202020204" pitchFamily="34" charset="0"/>
              </a:defRPr>
            </a:lvl1pPr>
          </a:lstStyle>
          <a:p>
            <a:pPr lvl="0" rtl="0"/>
            <a:r>
              <a:rPr lang="tr-TR" noProof="0"/>
              <a:t>Başlık ekleyin</a:t>
            </a:r>
          </a:p>
        </p:txBody>
      </p:sp>
      <p:sp>
        <p:nvSpPr>
          <p:cNvPr id="24" name="Resim Yer Tutucusu 9">
            <a:extLst>
              <a:ext uri="{FF2B5EF4-FFF2-40B4-BE49-F238E27FC236}">
                <a16:creationId xmlns:a16="http://schemas.microsoft.com/office/drawing/2014/main" xmlns="" id="{AF6D479F-D265-4CD5-88BE-FC37AFC5FF4B}"/>
              </a:ext>
            </a:extLst>
          </p:cNvPr>
          <p:cNvSpPr>
            <a:spLocks noGrp="1"/>
          </p:cNvSpPr>
          <p:nvPr>
            <p:ph type="pic" sz="quarter" idx="22" hasCustomPrompt="1"/>
          </p:nvPr>
        </p:nvSpPr>
        <p:spPr>
          <a:xfrm>
            <a:off x="9208016" y="2427897"/>
            <a:ext cx="2099702" cy="2115227"/>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30" name="Metin Yer Tutucusu 10">
            <a:extLst>
              <a:ext uri="{FF2B5EF4-FFF2-40B4-BE49-F238E27FC236}">
                <a16:creationId xmlns:a16="http://schemas.microsoft.com/office/drawing/2014/main" xmlns="" id="{ED618ADF-296A-4300-A8AE-A1837B390A9F}"/>
              </a:ext>
            </a:extLst>
          </p:cNvPr>
          <p:cNvSpPr>
            <a:spLocks noGrp="1"/>
          </p:cNvSpPr>
          <p:nvPr>
            <p:ph type="body" sz="quarter" idx="27" hasCustomPrompt="1"/>
          </p:nvPr>
        </p:nvSpPr>
        <p:spPr>
          <a:xfrm>
            <a:off x="9014015" y="4731112"/>
            <a:ext cx="2487705" cy="531393"/>
          </a:xfrm>
          <a:prstGeom prst="rect">
            <a:avLst/>
          </a:prstGeom>
        </p:spPr>
        <p:txBody>
          <a:bodyPr rtlCol="0" anchor="b"/>
          <a:lstStyle>
            <a:lvl1pPr marL="0" indent="0" algn="ctr">
              <a:buNone/>
              <a:defRPr sz="1800" b="1" cap="all" spc="100" baseline="0">
                <a:solidFill>
                  <a:schemeClr val="accent4">
                    <a:lumMod val="50000"/>
                  </a:schemeClr>
                </a:solidFill>
                <a:latin typeface="Arial" panose="020B0604020202020204" pitchFamily="34" charset="0"/>
              </a:defRPr>
            </a:lvl1pPr>
          </a:lstStyle>
          <a:p>
            <a:pPr lvl="0" rtl="0"/>
            <a:r>
              <a:rPr lang="tr-TR" noProof="0"/>
              <a:t>Ad ekleyin</a:t>
            </a:r>
          </a:p>
        </p:txBody>
      </p:sp>
      <p:sp>
        <p:nvSpPr>
          <p:cNvPr id="31" name="Metin Yer Tutucusu 10">
            <a:extLst>
              <a:ext uri="{FF2B5EF4-FFF2-40B4-BE49-F238E27FC236}">
                <a16:creationId xmlns:a16="http://schemas.microsoft.com/office/drawing/2014/main" xmlns="" id="{CA503612-3331-4786-8298-4A1E0C1C75DD}"/>
              </a:ext>
            </a:extLst>
          </p:cNvPr>
          <p:cNvSpPr>
            <a:spLocks noGrp="1"/>
          </p:cNvSpPr>
          <p:nvPr>
            <p:ph type="body" sz="quarter" idx="28" hasCustomPrompt="1"/>
          </p:nvPr>
        </p:nvSpPr>
        <p:spPr>
          <a:xfrm>
            <a:off x="9014014" y="5199750"/>
            <a:ext cx="2487705" cy="531393"/>
          </a:xfrm>
          <a:prstGeom prst="rect">
            <a:avLst/>
          </a:prstGeom>
        </p:spPr>
        <p:txBody>
          <a:bodyPr rtlCol="0" anchor="t"/>
          <a:lstStyle>
            <a:lvl1pPr marL="0" indent="0" algn="ctr">
              <a:buNone/>
              <a:defRPr sz="1400" cap="none" spc="100" baseline="0">
                <a:solidFill>
                  <a:schemeClr val="tx1"/>
                </a:solidFill>
                <a:latin typeface="Arial" panose="020B0604020202020204" pitchFamily="34" charset="0"/>
              </a:defRPr>
            </a:lvl1pPr>
          </a:lstStyle>
          <a:p>
            <a:pPr lvl="0" rtl="0"/>
            <a:r>
              <a:rPr lang="tr-TR" noProof="0"/>
              <a:t>Başlık ekleyin</a:t>
            </a:r>
          </a:p>
        </p:txBody>
      </p:sp>
      <p:sp>
        <p:nvSpPr>
          <p:cNvPr id="3" name="Tarih Yer Tutucusu 2">
            <a:extLst>
              <a:ext uri="{FF2B5EF4-FFF2-40B4-BE49-F238E27FC236}">
                <a16:creationId xmlns:a16="http://schemas.microsoft.com/office/drawing/2014/main" xmlns="" id="{75A1D0F5-2B0B-4318-B5DC-AECB09851E41}"/>
              </a:ext>
            </a:extLst>
          </p:cNvPr>
          <p:cNvSpPr>
            <a:spLocks noGrp="1"/>
          </p:cNvSpPr>
          <p:nvPr>
            <p:ph type="dt" sz="half" idx="10"/>
          </p:nvPr>
        </p:nvSpPr>
        <p:spPr>
          <a:xfrm>
            <a:off x="838200" y="6356350"/>
            <a:ext cx="2743200" cy="365125"/>
          </a:xfrm>
          <a:prstGeom prst="rect">
            <a:avLst/>
          </a:prstGeom>
        </p:spPr>
        <p:txBody>
          <a:bodyPr rtlCol="0"/>
          <a:lstStyle/>
          <a:p>
            <a:pPr rtl="0"/>
            <a:r>
              <a:rPr lang="tr-TR" noProof="0"/>
              <a:t>20XX</a:t>
            </a:r>
          </a:p>
        </p:txBody>
      </p:sp>
      <p:sp>
        <p:nvSpPr>
          <p:cNvPr id="4" name="Alt Bilgi Yer Tutucusu 3">
            <a:extLst>
              <a:ext uri="{FF2B5EF4-FFF2-40B4-BE49-F238E27FC236}">
                <a16:creationId xmlns:a16="http://schemas.microsoft.com/office/drawing/2014/main" xmlns="" id="{E63A8939-F5BE-47FA-AE2F-AF66C45B1355}"/>
              </a:ext>
            </a:extLst>
          </p:cNvPr>
          <p:cNvSpPr>
            <a:spLocks noGrp="1"/>
          </p:cNvSpPr>
          <p:nvPr>
            <p:ph type="ftr" sz="quarter" idx="11"/>
          </p:nvPr>
        </p:nvSpPr>
        <p:spPr>
          <a:xfrm>
            <a:off x="4038600" y="6356350"/>
            <a:ext cx="4114800" cy="365125"/>
          </a:xfrm>
          <a:prstGeom prst="rect">
            <a:avLst/>
          </a:prstGeom>
        </p:spPr>
        <p:txBody>
          <a:bodyPr rtlCol="0"/>
          <a:lstStyle/>
          <a:p>
            <a:pPr rtl="0"/>
            <a:r>
              <a:rPr lang="tr-TR" noProof="0"/>
              <a:t>Sunum destesi</a:t>
            </a:r>
          </a:p>
        </p:txBody>
      </p:sp>
      <p:sp>
        <p:nvSpPr>
          <p:cNvPr id="5" name="Slayt Numarası Yer Tutucusu 4">
            <a:extLst>
              <a:ext uri="{FF2B5EF4-FFF2-40B4-BE49-F238E27FC236}">
                <a16:creationId xmlns:a16="http://schemas.microsoft.com/office/drawing/2014/main" xmlns="" id="{798A3F37-FB91-4420-832B-EA39AE37BFF9}"/>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tr-TR" noProof="0" smtClean="0"/>
              <a:pPr/>
              <a:t>‹#›</a:t>
            </a:fld>
            <a:endParaRPr lang="tr-TR" noProof="0"/>
          </a:p>
        </p:txBody>
      </p:sp>
    </p:spTree>
    <p:extLst>
      <p:ext uri="{BB962C8B-B14F-4D97-AF65-F5344CB8AC3E}">
        <p14:creationId xmlns:p14="http://schemas.microsoft.com/office/powerpoint/2010/main" val="723259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kibimiz Sekizli">
    <p:spTree>
      <p:nvGrpSpPr>
        <p:cNvPr id="1" name=""/>
        <p:cNvGrpSpPr/>
        <p:nvPr/>
      </p:nvGrpSpPr>
      <p:grpSpPr>
        <a:xfrm>
          <a:off x="0" y="0"/>
          <a:ext cx="0" cy="0"/>
          <a:chOff x="0" y="0"/>
          <a:chExt cx="0" cy="0"/>
        </a:xfrm>
      </p:grpSpPr>
      <p:sp>
        <p:nvSpPr>
          <p:cNvPr id="77" name="Dikdörtgen 76">
            <a:extLst>
              <a:ext uri="{FF2B5EF4-FFF2-40B4-BE49-F238E27FC236}">
                <a16:creationId xmlns:a16="http://schemas.microsoft.com/office/drawing/2014/main" xmlns="" id="{B70B2057-9B78-4391-A15F-27A41A72F11D}"/>
              </a:ext>
              <a:ext uri="{C183D7F6-B498-43B3-948B-1728B52AA6E4}">
                <adec:decorative xmlns:adec="http://schemas.microsoft.com/office/drawing/2017/decorative" xmlns=""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
        <p:nvSpPr>
          <p:cNvPr id="2" name="Başlık 1">
            <a:extLst>
              <a:ext uri="{FF2B5EF4-FFF2-40B4-BE49-F238E27FC236}">
                <a16:creationId xmlns:a16="http://schemas.microsoft.com/office/drawing/2014/main" xmlns="" id="{9AB059CD-37AB-48A3-9976-0B38FF7A5A95}"/>
              </a:ext>
            </a:extLst>
          </p:cNvPr>
          <p:cNvSpPr>
            <a:spLocks noGrp="1"/>
          </p:cNvSpPr>
          <p:nvPr>
            <p:ph type="title" hasCustomPrompt="1"/>
          </p:nvPr>
        </p:nvSpPr>
        <p:spPr>
          <a:xfrm>
            <a:off x="4097106" y="589720"/>
            <a:ext cx="4006114" cy="657784"/>
          </a:xfrm>
          <a:prstGeom prst="rect">
            <a:avLst/>
          </a:prstGeom>
        </p:spPr>
        <p:txBody>
          <a:bodyPr rtlCol="0" anchor="ctr"/>
          <a:lstStyle>
            <a:lvl1pPr algn="ctr">
              <a:defRPr sz="2400" b="1" cap="all" spc="100" baseline="0">
                <a:solidFill>
                  <a:schemeClr val="accent2"/>
                </a:solidFill>
                <a:latin typeface="Arial" panose="020B0604020202020204" pitchFamily="34" charset="0"/>
              </a:defRPr>
            </a:lvl1pPr>
          </a:lstStyle>
          <a:p>
            <a:pPr rtl="0"/>
            <a:r>
              <a:rPr lang="tr-TR" noProof="0"/>
              <a:t>Başlık eklemek için tıklayın</a:t>
            </a:r>
          </a:p>
        </p:txBody>
      </p:sp>
      <p:sp>
        <p:nvSpPr>
          <p:cNvPr id="10" name="Resim Yer Tutucusu 9">
            <a:extLst>
              <a:ext uri="{FF2B5EF4-FFF2-40B4-BE49-F238E27FC236}">
                <a16:creationId xmlns:a16="http://schemas.microsoft.com/office/drawing/2014/main" xmlns="" id="{236E0B0A-0B1B-438D-8971-570ACA956B88}"/>
              </a:ext>
            </a:extLst>
          </p:cNvPr>
          <p:cNvSpPr>
            <a:spLocks noGrp="1"/>
          </p:cNvSpPr>
          <p:nvPr>
            <p:ph type="pic" sz="quarter" idx="14" hasCustomPrompt="1"/>
          </p:nvPr>
        </p:nvSpPr>
        <p:spPr>
          <a:xfrm>
            <a:off x="1564029" y="1862038"/>
            <a:ext cx="1243292" cy="1144666"/>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11" name="Dikdörtgen 10">
            <a:extLst>
              <a:ext uri="{FF2B5EF4-FFF2-40B4-BE49-F238E27FC236}">
                <a16:creationId xmlns:a16="http://schemas.microsoft.com/office/drawing/2014/main" xmlns="" id="{21FB8438-2DA4-4B23-ACCD-3DEADF3E753E}"/>
              </a:ext>
              <a:ext uri="{C183D7F6-B498-43B3-948B-1728B52AA6E4}">
                <adec:decorative xmlns:adec="http://schemas.microsoft.com/office/drawing/2017/decorative" xmlns="" val="1"/>
              </a:ext>
            </a:extLst>
          </p:cNvPr>
          <p:cNvSpPr/>
          <p:nvPr userDrawn="1"/>
        </p:nvSpPr>
        <p:spPr>
          <a:xfrm>
            <a:off x="144915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
        <p:nvSpPr>
          <p:cNvPr id="46" name="Metin Yer Tutucusu 10">
            <a:extLst>
              <a:ext uri="{FF2B5EF4-FFF2-40B4-BE49-F238E27FC236}">
                <a16:creationId xmlns:a16="http://schemas.microsoft.com/office/drawing/2014/main" xmlns="" id="{3E63EE1F-208F-40D0-9307-47F66C8581BD}"/>
              </a:ext>
            </a:extLst>
          </p:cNvPr>
          <p:cNvSpPr>
            <a:spLocks noGrp="1"/>
          </p:cNvSpPr>
          <p:nvPr>
            <p:ph type="body" sz="quarter" idx="22" hasCustomPrompt="1"/>
          </p:nvPr>
        </p:nvSpPr>
        <p:spPr>
          <a:xfrm>
            <a:off x="1028073" y="3212687"/>
            <a:ext cx="2315205" cy="348421"/>
          </a:xfrm>
          <a:prstGeom prst="rect">
            <a:avLst/>
          </a:prstGeom>
        </p:spPr>
        <p:txBody>
          <a:bodyPr rtlCol="0" anchor="b"/>
          <a:lstStyle>
            <a:lvl1pPr marL="0" indent="0" algn="ctr">
              <a:buNone/>
              <a:defRPr sz="1600" b="1" cap="all" spc="100" baseline="0">
                <a:solidFill>
                  <a:schemeClr val="accent4">
                    <a:lumMod val="50000"/>
                  </a:schemeClr>
                </a:solidFill>
                <a:latin typeface="Arial" panose="020B0604020202020204" pitchFamily="34" charset="0"/>
              </a:defRPr>
            </a:lvl1pPr>
          </a:lstStyle>
          <a:p>
            <a:pPr lvl="0" rtl="0"/>
            <a:r>
              <a:rPr lang="tr-TR" noProof="0"/>
              <a:t>Ad ekleyin</a:t>
            </a:r>
          </a:p>
        </p:txBody>
      </p:sp>
      <p:sp>
        <p:nvSpPr>
          <p:cNvPr id="47" name="Metin Yer Tutucusu 10">
            <a:extLst>
              <a:ext uri="{FF2B5EF4-FFF2-40B4-BE49-F238E27FC236}">
                <a16:creationId xmlns:a16="http://schemas.microsoft.com/office/drawing/2014/main" xmlns="" id="{40F7C878-62A1-4A30-AA27-C5F502C8D315}"/>
              </a:ext>
            </a:extLst>
          </p:cNvPr>
          <p:cNvSpPr>
            <a:spLocks noGrp="1"/>
          </p:cNvSpPr>
          <p:nvPr>
            <p:ph type="body" sz="quarter" idx="23" hasCustomPrompt="1"/>
          </p:nvPr>
        </p:nvSpPr>
        <p:spPr>
          <a:xfrm>
            <a:off x="1028073" y="3496277"/>
            <a:ext cx="2315205" cy="287066"/>
          </a:xfrm>
          <a:prstGeom prst="rect">
            <a:avLst/>
          </a:prstGeom>
        </p:spPr>
        <p:txBody>
          <a:bodyPr rtlCol="0" anchor="t"/>
          <a:lstStyle>
            <a:lvl1pPr marL="0" indent="0" algn="ctr">
              <a:buNone/>
              <a:defRPr sz="1200" cap="none" spc="100" baseline="0">
                <a:solidFill>
                  <a:schemeClr val="tx1"/>
                </a:solidFill>
                <a:latin typeface="Arial" panose="020B0604020202020204" pitchFamily="34" charset="0"/>
              </a:defRPr>
            </a:lvl1pPr>
          </a:lstStyle>
          <a:p>
            <a:pPr lvl="0" rtl="0"/>
            <a:r>
              <a:rPr lang="tr-TR" noProof="0"/>
              <a:t>Başlık ekleyin</a:t>
            </a:r>
          </a:p>
        </p:txBody>
      </p:sp>
      <p:sp>
        <p:nvSpPr>
          <p:cNvPr id="48" name="Resim Yer Tutucusu 9">
            <a:extLst>
              <a:ext uri="{FF2B5EF4-FFF2-40B4-BE49-F238E27FC236}">
                <a16:creationId xmlns:a16="http://schemas.microsoft.com/office/drawing/2014/main" xmlns="" id="{5D495D18-EB49-4AD5-A7EE-1E6D2496B69A}"/>
              </a:ext>
            </a:extLst>
          </p:cNvPr>
          <p:cNvSpPr>
            <a:spLocks noGrp="1"/>
          </p:cNvSpPr>
          <p:nvPr>
            <p:ph type="pic" sz="quarter" idx="24" hasCustomPrompt="1"/>
          </p:nvPr>
        </p:nvSpPr>
        <p:spPr>
          <a:xfrm>
            <a:off x="4211979" y="1862038"/>
            <a:ext cx="1243292" cy="1144666"/>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49" name="Dikdörtgen 48">
            <a:extLst>
              <a:ext uri="{FF2B5EF4-FFF2-40B4-BE49-F238E27FC236}">
                <a16:creationId xmlns:a16="http://schemas.microsoft.com/office/drawing/2014/main" xmlns="" id="{9248BBAE-0CA8-464A-A4E0-AB7D697DA0F5}"/>
              </a:ext>
              <a:ext uri="{C183D7F6-B498-43B3-948B-1728B52AA6E4}">
                <adec:decorative xmlns:adec="http://schemas.microsoft.com/office/drawing/2017/decorative" xmlns="" val="1"/>
              </a:ext>
            </a:extLst>
          </p:cNvPr>
          <p:cNvSpPr/>
          <p:nvPr userDrawn="1"/>
        </p:nvSpPr>
        <p:spPr>
          <a:xfrm>
            <a:off x="409710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
        <p:nvSpPr>
          <p:cNvPr id="50" name="Metin Yer Tutucusu 10">
            <a:extLst>
              <a:ext uri="{FF2B5EF4-FFF2-40B4-BE49-F238E27FC236}">
                <a16:creationId xmlns:a16="http://schemas.microsoft.com/office/drawing/2014/main" xmlns="" id="{03551339-A94F-4674-8165-3BFA78946D07}"/>
              </a:ext>
            </a:extLst>
          </p:cNvPr>
          <p:cNvSpPr>
            <a:spLocks noGrp="1"/>
          </p:cNvSpPr>
          <p:nvPr>
            <p:ph type="body" sz="quarter" idx="25" hasCustomPrompt="1"/>
          </p:nvPr>
        </p:nvSpPr>
        <p:spPr>
          <a:xfrm>
            <a:off x="3676023" y="3212687"/>
            <a:ext cx="2315205" cy="348421"/>
          </a:xfrm>
          <a:prstGeom prst="rect">
            <a:avLst/>
          </a:prstGeom>
        </p:spPr>
        <p:txBody>
          <a:bodyPr rtlCol="0" anchor="b"/>
          <a:lstStyle>
            <a:lvl1pPr marL="0" indent="0" algn="ctr">
              <a:buNone/>
              <a:defRPr sz="1600" b="1" cap="all" spc="100" baseline="0">
                <a:solidFill>
                  <a:schemeClr val="accent4">
                    <a:lumMod val="50000"/>
                  </a:schemeClr>
                </a:solidFill>
                <a:latin typeface="Arial" panose="020B0604020202020204" pitchFamily="34" charset="0"/>
              </a:defRPr>
            </a:lvl1pPr>
          </a:lstStyle>
          <a:p>
            <a:pPr lvl="0" rtl="0"/>
            <a:r>
              <a:rPr lang="tr-TR" noProof="0"/>
              <a:t>Ad ekleyin</a:t>
            </a:r>
          </a:p>
        </p:txBody>
      </p:sp>
      <p:sp>
        <p:nvSpPr>
          <p:cNvPr id="51" name="Metin Yer Tutucusu 10">
            <a:extLst>
              <a:ext uri="{FF2B5EF4-FFF2-40B4-BE49-F238E27FC236}">
                <a16:creationId xmlns:a16="http://schemas.microsoft.com/office/drawing/2014/main" xmlns="" id="{D1839C5B-C216-4FB8-A285-4D99AF56E826}"/>
              </a:ext>
            </a:extLst>
          </p:cNvPr>
          <p:cNvSpPr>
            <a:spLocks noGrp="1"/>
          </p:cNvSpPr>
          <p:nvPr>
            <p:ph type="body" sz="quarter" idx="26" hasCustomPrompt="1"/>
          </p:nvPr>
        </p:nvSpPr>
        <p:spPr>
          <a:xfrm>
            <a:off x="3676023" y="3496277"/>
            <a:ext cx="2315205" cy="287066"/>
          </a:xfrm>
          <a:prstGeom prst="rect">
            <a:avLst/>
          </a:prstGeom>
        </p:spPr>
        <p:txBody>
          <a:bodyPr rtlCol="0" anchor="t"/>
          <a:lstStyle>
            <a:lvl1pPr marL="0" indent="0" algn="ctr">
              <a:buNone/>
              <a:defRPr sz="1200" cap="none" spc="100" baseline="0">
                <a:solidFill>
                  <a:schemeClr val="tx1"/>
                </a:solidFill>
                <a:latin typeface="Arial" panose="020B0604020202020204" pitchFamily="34" charset="0"/>
              </a:defRPr>
            </a:lvl1pPr>
          </a:lstStyle>
          <a:p>
            <a:pPr lvl="0" rtl="0"/>
            <a:r>
              <a:rPr lang="tr-TR" noProof="0"/>
              <a:t>Başlık ekleyin</a:t>
            </a:r>
          </a:p>
        </p:txBody>
      </p:sp>
      <p:sp>
        <p:nvSpPr>
          <p:cNvPr id="52" name="Resim Yer Tutucusu 9">
            <a:extLst>
              <a:ext uri="{FF2B5EF4-FFF2-40B4-BE49-F238E27FC236}">
                <a16:creationId xmlns:a16="http://schemas.microsoft.com/office/drawing/2014/main" xmlns="" id="{ACA22B55-1DD2-4FE6-95FC-D8BC2BBECF0A}"/>
              </a:ext>
            </a:extLst>
          </p:cNvPr>
          <p:cNvSpPr>
            <a:spLocks noGrp="1"/>
          </p:cNvSpPr>
          <p:nvPr>
            <p:ph type="pic" sz="quarter" idx="27" hasCustomPrompt="1"/>
          </p:nvPr>
        </p:nvSpPr>
        <p:spPr>
          <a:xfrm>
            <a:off x="6859928" y="1862038"/>
            <a:ext cx="1243292" cy="1144666"/>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53" name="Dikdörtgen 52">
            <a:extLst>
              <a:ext uri="{FF2B5EF4-FFF2-40B4-BE49-F238E27FC236}">
                <a16:creationId xmlns:a16="http://schemas.microsoft.com/office/drawing/2014/main" xmlns="" id="{9473BE6D-AE02-42D4-838E-F7916980D8B2}"/>
              </a:ext>
              <a:ext uri="{C183D7F6-B498-43B3-948B-1728B52AA6E4}">
                <adec:decorative xmlns:adec="http://schemas.microsoft.com/office/drawing/2017/decorative" xmlns="" val="1"/>
              </a:ext>
            </a:extLst>
          </p:cNvPr>
          <p:cNvSpPr/>
          <p:nvPr userDrawn="1"/>
        </p:nvSpPr>
        <p:spPr>
          <a:xfrm>
            <a:off x="6745055"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
        <p:nvSpPr>
          <p:cNvPr id="54" name="Metin Yer Tutucusu 10">
            <a:extLst>
              <a:ext uri="{FF2B5EF4-FFF2-40B4-BE49-F238E27FC236}">
                <a16:creationId xmlns:a16="http://schemas.microsoft.com/office/drawing/2014/main" xmlns="" id="{35C2A2FE-AA36-4715-97F6-B743D26DE3F2}"/>
              </a:ext>
            </a:extLst>
          </p:cNvPr>
          <p:cNvSpPr>
            <a:spLocks noGrp="1"/>
          </p:cNvSpPr>
          <p:nvPr>
            <p:ph type="body" sz="quarter" idx="28" hasCustomPrompt="1"/>
          </p:nvPr>
        </p:nvSpPr>
        <p:spPr>
          <a:xfrm>
            <a:off x="6323972" y="3212687"/>
            <a:ext cx="2315205" cy="348421"/>
          </a:xfrm>
          <a:prstGeom prst="rect">
            <a:avLst/>
          </a:prstGeom>
        </p:spPr>
        <p:txBody>
          <a:bodyPr rtlCol="0" anchor="b"/>
          <a:lstStyle>
            <a:lvl1pPr marL="0" indent="0" algn="ctr">
              <a:buNone/>
              <a:defRPr sz="1600" b="1" cap="all" spc="100" baseline="0">
                <a:solidFill>
                  <a:schemeClr val="accent4">
                    <a:lumMod val="50000"/>
                  </a:schemeClr>
                </a:solidFill>
                <a:latin typeface="Arial" panose="020B0604020202020204" pitchFamily="34" charset="0"/>
              </a:defRPr>
            </a:lvl1pPr>
          </a:lstStyle>
          <a:p>
            <a:pPr lvl="0" rtl="0"/>
            <a:r>
              <a:rPr lang="tr-TR" noProof="0"/>
              <a:t>Ad ekleyin</a:t>
            </a:r>
          </a:p>
        </p:txBody>
      </p:sp>
      <p:sp>
        <p:nvSpPr>
          <p:cNvPr id="55" name="Metin Yer Tutucusu 10">
            <a:extLst>
              <a:ext uri="{FF2B5EF4-FFF2-40B4-BE49-F238E27FC236}">
                <a16:creationId xmlns:a16="http://schemas.microsoft.com/office/drawing/2014/main" xmlns="" id="{B98652DE-F8C8-4EA5-8CDA-9985B636DEA1}"/>
              </a:ext>
            </a:extLst>
          </p:cNvPr>
          <p:cNvSpPr>
            <a:spLocks noGrp="1"/>
          </p:cNvSpPr>
          <p:nvPr>
            <p:ph type="body" sz="quarter" idx="29" hasCustomPrompt="1"/>
          </p:nvPr>
        </p:nvSpPr>
        <p:spPr>
          <a:xfrm>
            <a:off x="6323972" y="3496277"/>
            <a:ext cx="2315205" cy="287066"/>
          </a:xfrm>
          <a:prstGeom prst="rect">
            <a:avLst/>
          </a:prstGeom>
        </p:spPr>
        <p:txBody>
          <a:bodyPr rtlCol="0" anchor="t"/>
          <a:lstStyle>
            <a:lvl1pPr marL="0" indent="0" algn="ctr">
              <a:buNone/>
              <a:defRPr sz="1200" cap="none" spc="100" baseline="0">
                <a:solidFill>
                  <a:schemeClr val="tx1"/>
                </a:solidFill>
                <a:latin typeface="Arial" panose="020B0604020202020204" pitchFamily="34" charset="0"/>
              </a:defRPr>
            </a:lvl1pPr>
          </a:lstStyle>
          <a:p>
            <a:pPr lvl="0" rtl="0"/>
            <a:r>
              <a:rPr lang="tr-TR" noProof="0"/>
              <a:t>Başlık ekleyin</a:t>
            </a:r>
          </a:p>
        </p:txBody>
      </p:sp>
      <p:sp>
        <p:nvSpPr>
          <p:cNvPr id="56" name="Resim Yer Tutucusu 9">
            <a:extLst>
              <a:ext uri="{FF2B5EF4-FFF2-40B4-BE49-F238E27FC236}">
                <a16:creationId xmlns:a16="http://schemas.microsoft.com/office/drawing/2014/main" xmlns="" id="{40C3D084-82F3-4C1C-95E8-56362097EDFB}"/>
              </a:ext>
            </a:extLst>
          </p:cNvPr>
          <p:cNvSpPr>
            <a:spLocks noGrp="1"/>
          </p:cNvSpPr>
          <p:nvPr>
            <p:ph type="pic" sz="quarter" idx="30" hasCustomPrompt="1"/>
          </p:nvPr>
        </p:nvSpPr>
        <p:spPr>
          <a:xfrm>
            <a:off x="9507876" y="1858432"/>
            <a:ext cx="1243292" cy="1144666"/>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57" name="Dikdörtgen 56">
            <a:extLst>
              <a:ext uri="{FF2B5EF4-FFF2-40B4-BE49-F238E27FC236}">
                <a16:creationId xmlns:a16="http://schemas.microsoft.com/office/drawing/2014/main" xmlns="" id="{E0EC4B6A-1FAA-43D1-9436-A3BFF08A8493}"/>
              </a:ext>
              <a:ext uri="{C183D7F6-B498-43B3-948B-1728B52AA6E4}">
                <adec:decorative xmlns:adec="http://schemas.microsoft.com/office/drawing/2017/decorative" xmlns="" val="1"/>
              </a:ext>
            </a:extLst>
          </p:cNvPr>
          <p:cNvSpPr/>
          <p:nvPr userDrawn="1"/>
        </p:nvSpPr>
        <p:spPr>
          <a:xfrm>
            <a:off x="9393003" y="171553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
        <p:nvSpPr>
          <p:cNvPr id="58" name="Metin Yer Tutucusu 10">
            <a:extLst>
              <a:ext uri="{FF2B5EF4-FFF2-40B4-BE49-F238E27FC236}">
                <a16:creationId xmlns:a16="http://schemas.microsoft.com/office/drawing/2014/main" xmlns="" id="{ABB7ACFA-C6F3-4D7A-A6D8-73035EF164D6}"/>
              </a:ext>
            </a:extLst>
          </p:cNvPr>
          <p:cNvSpPr>
            <a:spLocks noGrp="1"/>
          </p:cNvSpPr>
          <p:nvPr>
            <p:ph type="body" sz="quarter" idx="31" hasCustomPrompt="1"/>
          </p:nvPr>
        </p:nvSpPr>
        <p:spPr>
          <a:xfrm>
            <a:off x="8971920" y="3209081"/>
            <a:ext cx="2315205" cy="348421"/>
          </a:xfrm>
          <a:prstGeom prst="rect">
            <a:avLst/>
          </a:prstGeom>
        </p:spPr>
        <p:txBody>
          <a:bodyPr rtlCol="0" anchor="b"/>
          <a:lstStyle>
            <a:lvl1pPr marL="0" indent="0" algn="ctr">
              <a:buNone/>
              <a:defRPr sz="1600" b="1" cap="all" spc="100" baseline="0">
                <a:solidFill>
                  <a:schemeClr val="accent4">
                    <a:lumMod val="50000"/>
                  </a:schemeClr>
                </a:solidFill>
                <a:latin typeface="Arial" panose="020B0604020202020204" pitchFamily="34" charset="0"/>
              </a:defRPr>
            </a:lvl1pPr>
          </a:lstStyle>
          <a:p>
            <a:pPr lvl="0" rtl="0"/>
            <a:r>
              <a:rPr lang="tr-TR" noProof="0"/>
              <a:t>Ad ekleyin</a:t>
            </a:r>
          </a:p>
        </p:txBody>
      </p:sp>
      <p:sp>
        <p:nvSpPr>
          <p:cNvPr id="59" name="Metin Yer Tutucusu 10">
            <a:extLst>
              <a:ext uri="{FF2B5EF4-FFF2-40B4-BE49-F238E27FC236}">
                <a16:creationId xmlns:a16="http://schemas.microsoft.com/office/drawing/2014/main" xmlns="" id="{F9CBC3B9-EDF1-45E0-BFBF-53888131CBA0}"/>
              </a:ext>
            </a:extLst>
          </p:cNvPr>
          <p:cNvSpPr>
            <a:spLocks noGrp="1"/>
          </p:cNvSpPr>
          <p:nvPr>
            <p:ph type="body" sz="quarter" idx="32" hasCustomPrompt="1"/>
          </p:nvPr>
        </p:nvSpPr>
        <p:spPr>
          <a:xfrm>
            <a:off x="8971920" y="3492671"/>
            <a:ext cx="2315205" cy="287066"/>
          </a:xfrm>
          <a:prstGeom prst="rect">
            <a:avLst/>
          </a:prstGeom>
        </p:spPr>
        <p:txBody>
          <a:bodyPr rtlCol="0" anchor="t"/>
          <a:lstStyle>
            <a:lvl1pPr marL="0" indent="0" algn="ctr">
              <a:buNone/>
              <a:defRPr sz="1200" cap="none" spc="100" baseline="0">
                <a:solidFill>
                  <a:schemeClr val="tx1"/>
                </a:solidFill>
                <a:latin typeface="Arial" panose="020B0604020202020204" pitchFamily="34" charset="0"/>
              </a:defRPr>
            </a:lvl1pPr>
          </a:lstStyle>
          <a:p>
            <a:pPr lvl="0" rtl="0"/>
            <a:r>
              <a:rPr lang="tr-TR" noProof="0"/>
              <a:t>Başlık ekleyin</a:t>
            </a:r>
          </a:p>
        </p:txBody>
      </p:sp>
      <p:sp>
        <p:nvSpPr>
          <p:cNvPr id="60" name="Resim Yer Tutucusu 9">
            <a:extLst>
              <a:ext uri="{FF2B5EF4-FFF2-40B4-BE49-F238E27FC236}">
                <a16:creationId xmlns:a16="http://schemas.microsoft.com/office/drawing/2014/main" xmlns="" id="{A7D13807-1ECF-4830-AB8D-D33E4F22330E}"/>
              </a:ext>
            </a:extLst>
          </p:cNvPr>
          <p:cNvSpPr>
            <a:spLocks noGrp="1"/>
          </p:cNvSpPr>
          <p:nvPr>
            <p:ph type="pic" sz="quarter" idx="33" hasCustomPrompt="1"/>
          </p:nvPr>
        </p:nvSpPr>
        <p:spPr>
          <a:xfrm>
            <a:off x="1564029" y="4129478"/>
            <a:ext cx="1243292" cy="1144666"/>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61" name="Dikdörtgen 60">
            <a:extLst>
              <a:ext uri="{FF2B5EF4-FFF2-40B4-BE49-F238E27FC236}">
                <a16:creationId xmlns:a16="http://schemas.microsoft.com/office/drawing/2014/main" xmlns="" id="{40E1F756-2737-4291-8D41-307BFE737E46}"/>
              </a:ext>
              <a:ext uri="{C183D7F6-B498-43B3-948B-1728B52AA6E4}">
                <adec:decorative xmlns:adec="http://schemas.microsoft.com/office/drawing/2017/decorative" xmlns="" val="1"/>
              </a:ext>
            </a:extLst>
          </p:cNvPr>
          <p:cNvSpPr/>
          <p:nvPr userDrawn="1"/>
        </p:nvSpPr>
        <p:spPr>
          <a:xfrm>
            <a:off x="144915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
        <p:nvSpPr>
          <p:cNvPr id="62" name="Metin Yer Tutucusu 10">
            <a:extLst>
              <a:ext uri="{FF2B5EF4-FFF2-40B4-BE49-F238E27FC236}">
                <a16:creationId xmlns:a16="http://schemas.microsoft.com/office/drawing/2014/main" xmlns="" id="{C5BD35EC-547F-4A42-85C6-E2C94C2A03CE}"/>
              </a:ext>
            </a:extLst>
          </p:cNvPr>
          <p:cNvSpPr>
            <a:spLocks noGrp="1"/>
          </p:cNvSpPr>
          <p:nvPr>
            <p:ph type="body" sz="quarter" idx="34" hasCustomPrompt="1"/>
          </p:nvPr>
        </p:nvSpPr>
        <p:spPr>
          <a:xfrm>
            <a:off x="1028073" y="5480127"/>
            <a:ext cx="2315205" cy="348421"/>
          </a:xfrm>
          <a:prstGeom prst="rect">
            <a:avLst/>
          </a:prstGeom>
        </p:spPr>
        <p:txBody>
          <a:bodyPr rtlCol="0" anchor="b"/>
          <a:lstStyle>
            <a:lvl1pPr marL="0" indent="0" algn="ctr">
              <a:buNone/>
              <a:defRPr sz="1600" b="1" cap="all" spc="100" baseline="0">
                <a:solidFill>
                  <a:schemeClr val="accent4">
                    <a:lumMod val="50000"/>
                  </a:schemeClr>
                </a:solidFill>
                <a:latin typeface="Arial" panose="020B0604020202020204" pitchFamily="34" charset="0"/>
              </a:defRPr>
            </a:lvl1pPr>
          </a:lstStyle>
          <a:p>
            <a:pPr lvl="0" rtl="0"/>
            <a:r>
              <a:rPr lang="tr-TR" noProof="0"/>
              <a:t>Ad ekleyin</a:t>
            </a:r>
          </a:p>
        </p:txBody>
      </p:sp>
      <p:sp>
        <p:nvSpPr>
          <p:cNvPr id="63" name="Metin Yer Tutucusu 10">
            <a:extLst>
              <a:ext uri="{FF2B5EF4-FFF2-40B4-BE49-F238E27FC236}">
                <a16:creationId xmlns:a16="http://schemas.microsoft.com/office/drawing/2014/main" xmlns="" id="{D89797D3-65B3-414D-9657-B5DA3934914C}"/>
              </a:ext>
            </a:extLst>
          </p:cNvPr>
          <p:cNvSpPr>
            <a:spLocks noGrp="1"/>
          </p:cNvSpPr>
          <p:nvPr>
            <p:ph type="body" sz="quarter" idx="35" hasCustomPrompt="1"/>
          </p:nvPr>
        </p:nvSpPr>
        <p:spPr>
          <a:xfrm>
            <a:off x="1028073" y="5763717"/>
            <a:ext cx="2315205" cy="287066"/>
          </a:xfrm>
          <a:prstGeom prst="rect">
            <a:avLst/>
          </a:prstGeom>
        </p:spPr>
        <p:txBody>
          <a:bodyPr rtlCol="0" anchor="t"/>
          <a:lstStyle>
            <a:lvl1pPr marL="0" indent="0" algn="ctr">
              <a:buNone/>
              <a:defRPr sz="1200" cap="none" spc="100" baseline="0">
                <a:solidFill>
                  <a:schemeClr val="tx1"/>
                </a:solidFill>
                <a:latin typeface="Arial" panose="020B0604020202020204" pitchFamily="34" charset="0"/>
              </a:defRPr>
            </a:lvl1pPr>
          </a:lstStyle>
          <a:p>
            <a:pPr lvl="0" rtl="0"/>
            <a:r>
              <a:rPr lang="tr-TR" noProof="0"/>
              <a:t>Başlık ekleyin</a:t>
            </a:r>
          </a:p>
        </p:txBody>
      </p:sp>
      <p:sp>
        <p:nvSpPr>
          <p:cNvPr id="64" name="Resim Yer Tutucusu 9">
            <a:extLst>
              <a:ext uri="{FF2B5EF4-FFF2-40B4-BE49-F238E27FC236}">
                <a16:creationId xmlns:a16="http://schemas.microsoft.com/office/drawing/2014/main" xmlns="" id="{280147ED-89CE-475D-A96F-AA7A912E00B8}"/>
              </a:ext>
            </a:extLst>
          </p:cNvPr>
          <p:cNvSpPr>
            <a:spLocks noGrp="1"/>
          </p:cNvSpPr>
          <p:nvPr>
            <p:ph type="pic" sz="quarter" idx="36" hasCustomPrompt="1"/>
          </p:nvPr>
        </p:nvSpPr>
        <p:spPr>
          <a:xfrm>
            <a:off x="4211979" y="4129478"/>
            <a:ext cx="1243292" cy="1144666"/>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65" name="Dikdörtgen 64">
            <a:extLst>
              <a:ext uri="{FF2B5EF4-FFF2-40B4-BE49-F238E27FC236}">
                <a16:creationId xmlns:a16="http://schemas.microsoft.com/office/drawing/2014/main" xmlns="" id="{B10D74ED-CECE-4A22-B877-966D53821E46}"/>
              </a:ext>
              <a:ext uri="{C183D7F6-B498-43B3-948B-1728B52AA6E4}">
                <adec:decorative xmlns:adec="http://schemas.microsoft.com/office/drawing/2017/decorative" xmlns="" val="1"/>
              </a:ext>
            </a:extLst>
          </p:cNvPr>
          <p:cNvSpPr/>
          <p:nvPr userDrawn="1"/>
        </p:nvSpPr>
        <p:spPr>
          <a:xfrm>
            <a:off x="409710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
        <p:nvSpPr>
          <p:cNvPr id="66" name="Metin Yer Tutucusu 10">
            <a:extLst>
              <a:ext uri="{FF2B5EF4-FFF2-40B4-BE49-F238E27FC236}">
                <a16:creationId xmlns:a16="http://schemas.microsoft.com/office/drawing/2014/main" xmlns="" id="{0C937A25-DAA7-4478-ADF6-728F4D61897E}"/>
              </a:ext>
            </a:extLst>
          </p:cNvPr>
          <p:cNvSpPr>
            <a:spLocks noGrp="1"/>
          </p:cNvSpPr>
          <p:nvPr>
            <p:ph type="body" sz="quarter" idx="37" hasCustomPrompt="1"/>
          </p:nvPr>
        </p:nvSpPr>
        <p:spPr>
          <a:xfrm>
            <a:off x="3676023" y="5480127"/>
            <a:ext cx="2315205" cy="348421"/>
          </a:xfrm>
          <a:prstGeom prst="rect">
            <a:avLst/>
          </a:prstGeom>
        </p:spPr>
        <p:txBody>
          <a:bodyPr rtlCol="0" anchor="b"/>
          <a:lstStyle>
            <a:lvl1pPr marL="0" indent="0" algn="ctr">
              <a:buNone/>
              <a:defRPr sz="1600" b="1" cap="all" spc="100" baseline="0">
                <a:solidFill>
                  <a:schemeClr val="accent4">
                    <a:lumMod val="50000"/>
                  </a:schemeClr>
                </a:solidFill>
                <a:latin typeface="Arial" panose="020B0604020202020204" pitchFamily="34" charset="0"/>
              </a:defRPr>
            </a:lvl1pPr>
          </a:lstStyle>
          <a:p>
            <a:pPr lvl="0" rtl="0"/>
            <a:r>
              <a:rPr lang="tr-TR" noProof="0"/>
              <a:t>Ad ekleyin</a:t>
            </a:r>
          </a:p>
        </p:txBody>
      </p:sp>
      <p:sp>
        <p:nvSpPr>
          <p:cNvPr id="67" name="Metin Yer Tutucusu 10">
            <a:extLst>
              <a:ext uri="{FF2B5EF4-FFF2-40B4-BE49-F238E27FC236}">
                <a16:creationId xmlns:a16="http://schemas.microsoft.com/office/drawing/2014/main" xmlns="" id="{8AB48703-9A4A-440C-9049-7FE889764E5D}"/>
              </a:ext>
            </a:extLst>
          </p:cNvPr>
          <p:cNvSpPr>
            <a:spLocks noGrp="1"/>
          </p:cNvSpPr>
          <p:nvPr>
            <p:ph type="body" sz="quarter" idx="38" hasCustomPrompt="1"/>
          </p:nvPr>
        </p:nvSpPr>
        <p:spPr>
          <a:xfrm>
            <a:off x="3676023" y="5763717"/>
            <a:ext cx="2315205" cy="287066"/>
          </a:xfrm>
          <a:prstGeom prst="rect">
            <a:avLst/>
          </a:prstGeom>
        </p:spPr>
        <p:txBody>
          <a:bodyPr rtlCol="0" anchor="t"/>
          <a:lstStyle>
            <a:lvl1pPr marL="0" indent="0" algn="ctr">
              <a:buNone/>
              <a:defRPr sz="1200" cap="none" spc="100" baseline="0">
                <a:solidFill>
                  <a:schemeClr val="tx1"/>
                </a:solidFill>
                <a:latin typeface="Arial" panose="020B0604020202020204" pitchFamily="34" charset="0"/>
              </a:defRPr>
            </a:lvl1pPr>
          </a:lstStyle>
          <a:p>
            <a:pPr lvl="0" rtl="0"/>
            <a:r>
              <a:rPr lang="tr-TR" noProof="0"/>
              <a:t>Başlık ekleyin</a:t>
            </a:r>
          </a:p>
        </p:txBody>
      </p:sp>
      <p:sp>
        <p:nvSpPr>
          <p:cNvPr id="68" name="Resim Yer Tutucusu 9">
            <a:extLst>
              <a:ext uri="{FF2B5EF4-FFF2-40B4-BE49-F238E27FC236}">
                <a16:creationId xmlns:a16="http://schemas.microsoft.com/office/drawing/2014/main" xmlns="" id="{5D9D5119-D677-47FD-AEEB-49FE4DDEF6B0}"/>
              </a:ext>
            </a:extLst>
          </p:cNvPr>
          <p:cNvSpPr>
            <a:spLocks noGrp="1"/>
          </p:cNvSpPr>
          <p:nvPr>
            <p:ph type="pic" sz="quarter" idx="39" hasCustomPrompt="1"/>
          </p:nvPr>
        </p:nvSpPr>
        <p:spPr>
          <a:xfrm>
            <a:off x="6859928" y="4129478"/>
            <a:ext cx="1243292" cy="1144666"/>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69" name="Dikdörtgen 68">
            <a:extLst>
              <a:ext uri="{FF2B5EF4-FFF2-40B4-BE49-F238E27FC236}">
                <a16:creationId xmlns:a16="http://schemas.microsoft.com/office/drawing/2014/main" xmlns="" id="{0AF0F623-CF57-4D6B-87F3-FD410516E16D}"/>
              </a:ext>
              <a:ext uri="{C183D7F6-B498-43B3-948B-1728B52AA6E4}">
                <adec:decorative xmlns:adec="http://schemas.microsoft.com/office/drawing/2017/decorative" xmlns="" val="1"/>
              </a:ext>
            </a:extLst>
          </p:cNvPr>
          <p:cNvSpPr/>
          <p:nvPr userDrawn="1"/>
        </p:nvSpPr>
        <p:spPr>
          <a:xfrm>
            <a:off x="6745055"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
        <p:nvSpPr>
          <p:cNvPr id="70" name="Metin Yer Tutucusu 10">
            <a:extLst>
              <a:ext uri="{FF2B5EF4-FFF2-40B4-BE49-F238E27FC236}">
                <a16:creationId xmlns:a16="http://schemas.microsoft.com/office/drawing/2014/main" xmlns="" id="{3BE3B8C3-ECB9-46D2-B11F-A55699097486}"/>
              </a:ext>
            </a:extLst>
          </p:cNvPr>
          <p:cNvSpPr>
            <a:spLocks noGrp="1"/>
          </p:cNvSpPr>
          <p:nvPr>
            <p:ph type="body" sz="quarter" idx="40" hasCustomPrompt="1"/>
          </p:nvPr>
        </p:nvSpPr>
        <p:spPr>
          <a:xfrm>
            <a:off x="6323972" y="5480127"/>
            <a:ext cx="2315205" cy="348421"/>
          </a:xfrm>
          <a:prstGeom prst="rect">
            <a:avLst/>
          </a:prstGeom>
        </p:spPr>
        <p:txBody>
          <a:bodyPr rtlCol="0" anchor="b"/>
          <a:lstStyle>
            <a:lvl1pPr marL="0" indent="0" algn="ctr">
              <a:buNone/>
              <a:defRPr sz="1600" b="1" cap="all" spc="100" baseline="0">
                <a:solidFill>
                  <a:schemeClr val="accent4">
                    <a:lumMod val="50000"/>
                  </a:schemeClr>
                </a:solidFill>
                <a:latin typeface="Arial" panose="020B0604020202020204" pitchFamily="34" charset="0"/>
              </a:defRPr>
            </a:lvl1pPr>
          </a:lstStyle>
          <a:p>
            <a:pPr lvl="0" rtl="0"/>
            <a:r>
              <a:rPr lang="tr-TR" noProof="0"/>
              <a:t>Ad ekleyin</a:t>
            </a:r>
          </a:p>
        </p:txBody>
      </p:sp>
      <p:sp>
        <p:nvSpPr>
          <p:cNvPr id="71" name="Metin Yer Tutucusu 10">
            <a:extLst>
              <a:ext uri="{FF2B5EF4-FFF2-40B4-BE49-F238E27FC236}">
                <a16:creationId xmlns:a16="http://schemas.microsoft.com/office/drawing/2014/main" xmlns="" id="{FB1EE68D-97FA-4EA4-B792-5AC6C49F9021}"/>
              </a:ext>
            </a:extLst>
          </p:cNvPr>
          <p:cNvSpPr>
            <a:spLocks noGrp="1"/>
          </p:cNvSpPr>
          <p:nvPr>
            <p:ph type="body" sz="quarter" idx="41" hasCustomPrompt="1"/>
          </p:nvPr>
        </p:nvSpPr>
        <p:spPr>
          <a:xfrm>
            <a:off x="6323972" y="5763717"/>
            <a:ext cx="2315205" cy="287066"/>
          </a:xfrm>
          <a:prstGeom prst="rect">
            <a:avLst/>
          </a:prstGeom>
        </p:spPr>
        <p:txBody>
          <a:bodyPr rtlCol="0" anchor="t"/>
          <a:lstStyle>
            <a:lvl1pPr marL="0" indent="0" algn="ctr">
              <a:buNone/>
              <a:defRPr sz="1200" cap="none" spc="100" baseline="0">
                <a:solidFill>
                  <a:schemeClr val="tx1"/>
                </a:solidFill>
                <a:latin typeface="Arial" panose="020B0604020202020204" pitchFamily="34" charset="0"/>
              </a:defRPr>
            </a:lvl1pPr>
          </a:lstStyle>
          <a:p>
            <a:pPr lvl="0" rtl="0"/>
            <a:r>
              <a:rPr lang="tr-TR" noProof="0"/>
              <a:t>Başlık ekleyin</a:t>
            </a:r>
          </a:p>
        </p:txBody>
      </p:sp>
      <p:sp>
        <p:nvSpPr>
          <p:cNvPr id="72" name="Resim Yer Tutucusu 9">
            <a:extLst>
              <a:ext uri="{FF2B5EF4-FFF2-40B4-BE49-F238E27FC236}">
                <a16:creationId xmlns:a16="http://schemas.microsoft.com/office/drawing/2014/main" xmlns="" id="{7E98343B-32E9-4538-991A-B5EACD651D41}"/>
              </a:ext>
            </a:extLst>
          </p:cNvPr>
          <p:cNvSpPr>
            <a:spLocks noGrp="1"/>
          </p:cNvSpPr>
          <p:nvPr>
            <p:ph type="pic" sz="quarter" idx="42" hasCustomPrompt="1"/>
          </p:nvPr>
        </p:nvSpPr>
        <p:spPr>
          <a:xfrm>
            <a:off x="9507876" y="4125872"/>
            <a:ext cx="1243292" cy="1144666"/>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73" name="Dikdörtgen 72">
            <a:extLst>
              <a:ext uri="{FF2B5EF4-FFF2-40B4-BE49-F238E27FC236}">
                <a16:creationId xmlns:a16="http://schemas.microsoft.com/office/drawing/2014/main" xmlns="" id="{823CC91A-02A3-4B96-BCEE-76C1D25CCDC3}"/>
              </a:ext>
              <a:ext uri="{C183D7F6-B498-43B3-948B-1728B52AA6E4}">
                <adec:decorative xmlns:adec="http://schemas.microsoft.com/office/drawing/2017/decorative" xmlns="" val="1"/>
              </a:ext>
            </a:extLst>
          </p:cNvPr>
          <p:cNvSpPr/>
          <p:nvPr userDrawn="1"/>
        </p:nvSpPr>
        <p:spPr>
          <a:xfrm>
            <a:off x="9393003" y="398297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
        <p:nvSpPr>
          <p:cNvPr id="74" name="Metin Yer Tutucusu 10">
            <a:extLst>
              <a:ext uri="{FF2B5EF4-FFF2-40B4-BE49-F238E27FC236}">
                <a16:creationId xmlns:a16="http://schemas.microsoft.com/office/drawing/2014/main" xmlns="" id="{DBE2EAAB-674D-41E1-92E6-A7459FEFDAEC}"/>
              </a:ext>
            </a:extLst>
          </p:cNvPr>
          <p:cNvSpPr>
            <a:spLocks noGrp="1"/>
          </p:cNvSpPr>
          <p:nvPr>
            <p:ph type="body" sz="quarter" idx="43" hasCustomPrompt="1"/>
          </p:nvPr>
        </p:nvSpPr>
        <p:spPr>
          <a:xfrm>
            <a:off x="8971920" y="5476521"/>
            <a:ext cx="2315205" cy="348421"/>
          </a:xfrm>
          <a:prstGeom prst="rect">
            <a:avLst/>
          </a:prstGeom>
        </p:spPr>
        <p:txBody>
          <a:bodyPr rtlCol="0" anchor="b"/>
          <a:lstStyle>
            <a:lvl1pPr marL="0" indent="0" algn="ctr">
              <a:buNone/>
              <a:defRPr sz="1600" b="1" cap="all" spc="100" baseline="0">
                <a:solidFill>
                  <a:schemeClr val="accent4">
                    <a:lumMod val="50000"/>
                  </a:schemeClr>
                </a:solidFill>
                <a:latin typeface="Arial" panose="020B0604020202020204" pitchFamily="34" charset="0"/>
              </a:defRPr>
            </a:lvl1pPr>
          </a:lstStyle>
          <a:p>
            <a:pPr lvl="0" rtl="0"/>
            <a:r>
              <a:rPr lang="tr-TR" noProof="0"/>
              <a:t>Ad ekleyin</a:t>
            </a:r>
          </a:p>
        </p:txBody>
      </p:sp>
      <p:sp>
        <p:nvSpPr>
          <p:cNvPr id="75" name="Metin Yer Tutucusu 10">
            <a:extLst>
              <a:ext uri="{FF2B5EF4-FFF2-40B4-BE49-F238E27FC236}">
                <a16:creationId xmlns:a16="http://schemas.microsoft.com/office/drawing/2014/main" xmlns="" id="{C60D862C-3474-4A4A-8557-AD2C7917BFE2}"/>
              </a:ext>
            </a:extLst>
          </p:cNvPr>
          <p:cNvSpPr>
            <a:spLocks noGrp="1"/>
          </p:cNvSpPr>
          <p:nvPr>
            <p:ph type="body" sz="quarter" idx="44" hasCustomPrompt="1"/>
          </p:nvPr>
        </p:nvSpPr>
        <p:spPr>
          <a:xfrm>
            <a:off x="8971920" y="5760111"/>
            <a:ext cx="2315205" cy="287066"/>
          </a:xfrm>
          <a:prstGeom prst="rect">
            <a:avLst/>
          </a:prstGeom>
        </p:spPr>
        <p:txBody>
          <a:bodyPr rtlCol="0" anchor="t"/>
          <a:lstStyle>
            <a:lvl1pPr marL="0" indent="0" algn="ctr">
              <a:buNone/>
              <a:defRPr sz="1200" cap="none" spc="100" baseline="0">
                <a:solidFill>
                  <a:schemeClr val="tx1"/>
                </a:solidFill>
                <a:latin typeface="Arial" panose="020B0604020202020204" pitchFamily="34" charset="0"/>
              </a:defRPr>
            </a:lvl1pPr>
          </a:lstStyle>
          <a:p>
            <a:pPr lvl="0" rtl="0"/>
            <a:r>
              <a:rPr lang="tr-TR" noProof="0"/>
              <a:t>Başlık ekleyin</a:t>
            </a:r>
          </a:p>
        </p:txBody>
      </p:sp>
      <p:sp>
        <p:nvSpPr>
          <p:cNvPr id="3" name="Tarih Yer Tutucusu 2">
            <a:extLst>
              <a:ext uri="{FF2B5EF4-FFF2-40B4-BE49-F238E27FC236}">
                <a16:creationId xmlns:a16="http://schemas.microsoft.com/office/drawing/2014/main" xmlns="" id="{63508728-25CF-4DB1-9A83-FAFA5ABEC903}"/>
              </a:ext>
            </a:extLst>
          </p:cNvPr>
          <p:cNvSpPr>
            <a:spLocks noGrp="1"/>
          </p:cNvSpPr>
          <p:nvPr>
            <p:ph type="dt" sz="half" idx="10"/>
          </p:nvPr>
        </p:nvSpPr>
        <p:spPr>
          <a:xfrm>
            <a:off x="838200" y="6356350"/>
            <a:ext cx="2743200" cy="365125"/>
          </a:xfrm>
          <a:prstGeom prst="rect">
            <a:avLst/>
          </a:prstGeom>
        </p:spPr>
        <p:txBody>
          <a:bodyPr rtlCol="0"/>
          <a:lstStyle/>
          <a:p>
            <a:pPr rtl="0"/>
            <a:r>
              <a:rPr lang="tr-TR" noProof="0"/>
              <a:t>20XX</a:t>
            </a:r>
          </a:p>
        </p:txBody>
      </p:sp>
      <p:sp>
        <p:nvSpPr>
          <p:cNvPr id="4" name="Alt Bilgi Yer Tutucusu 3">
            <a:extLst>
              <a:ext uri="{FF2B5EF4-FFF2-40B4-BE49-F238E27FC236}">
                <a16:creationId xmlns:a16="http://schemas.microsoft.com/office/drawing/2014/main" xmlns="" id="{99D454F9-A55F-44A0-9695-FC40C6684C20}"/>
              </a:ext>
            </a:extLst>
          </p:cNvPr>
          <p:cNvSpPr>
            <a:spLocks noGrp="1"/>
          </p:cNvSpPr>
          <p:nvPr>
            <p:ph type="ftr" sz="quarter" idx="11"/>
          </p:nvPr>
        </p:nvSpPr>
        <p:spPr>
          <a:xfrm>
            <a:off x="4038600" y="6356350"/>
            <a:ext cx="4114800" cy="365125"/>
          </a:xfrm>
          <a:prstGeom prst="rect">
            <a:avLst/>
          </a:prstGeom>
        </p:spPr>
        <p:txBody>
          <a:bodyPr rtlCol="0"/>
          <a:lstStyle/>
          <a:p>
            <a:pPr rtl="0"/>
            <a:r>
              <a:rPr lang="tr-TR" noProof="0"/>
              <a:t>Sunum destesi</a:t>
            </a:r>
          </a:p>
        </p:txBody>
      </p:sp>
      <p:sp>
        <p:nvSpPr>
          <p:cNvPr id="5" name="Slayt Numarası Yer Tutucusu 4">
            <a:extLst>
              <a:ext uri="{FF2B5EF4-FFF2-40B4-BE49-F238E27FC236}">
                <a16:creationId xmlns:a16="http://schemas.microsoft.com/office/drawing/2014/main" xmlns="" id="{0A38C64F-7F14-454A-B830-80CCE5B1D7B9}"/>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tr-TR" noProof="0" smtClean="0"/>
              <a:pPr/>
              <a:t>‹#›</a:t>
            </a:fld>
            <a:endParaRPr lang="tr-TR" noProof="0"/>
          </a:p>
        </p:txBody>
      </p:sp>
    </p:spTree>
    <p:extLst>
      <p:ext uri="{BB962C8B-B14F-4D97-AF65-F5344CB8AC3E}">
        <p14:creationId xmlns:p14="http://schemas.microsoft.com/office/powerpoint/2010/main" val="1828162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nsman">
    <p:bg>
      <p:bgPr>
        <a:solidFill>
          <a:schemeClr val="bg1"/>
        </a:soli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D4C64230-8BD4-4150-967D-421B6FE432E3}"/>
              </a:ext>
              <a:ext uri="{C183D7F6-B498-43B3-948B-1728B52AA6E4}">
                <adec:decorative xmlns:adec="http://schemas.microsoft.com/office/drawing/2017/decorative" xmlns=""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
        <p:nvSpPr>
          <p:cNvPr id="3" name="Başlık 2">
            <a:extLst>
              <a:ext uri="{FF2B5EF4-FFF2-40B4-BE49-F238E27FC236}">
                <a16:creationId xmlns:a16="http://schemas.microsoft.com/office/drawing/2014/main" xmlns="" id="{BBA8AE08-0788-4D8A-8C9D-7E5AAA112A39}"/>
              </a:ext>
            </a:extLst>
          </p:cNvPr>
          <p:cNvSpPr>
            <a:spLocks noGrp="1"/>
          </p:cNvSpPr>
          <p:nvPr>
            <p:ph type="title" hasCustomPrompt="1"/>
          </p:nvPr>
        </p:nvSpPr>
        <p:spPr>
          <a:xfrm>
            <a:off x="4038600" y="615940"/>
            <a:ext cx="4137262" cy="938778"/>
          </a:xfrm>
          <a:prstGeom prst="rect">
            <a:avLst/>
          </a:prstGeom>
        </p:spPr>
        <p:txBody>
          <a:bodyPr rtlCol="0" anchor="ctr"/>
          <a:lstStyle>
            <a:lvl1pPr algn="ctr">
              <a:defRPr lang="en-US" sz="2400" b="1" cap="all" spc="100" baseline="0">
                <a:solidFill>
                  <a:schemeClr val="tx2">
                    <a:lumMod val="75000"/>
                  </a:schemeClr>
                </a:solidFill>
                <a:latin typeface="Arial" panose="020B0604020202020204" pitchFamily="34" charset="0"/>
              </a:defRPr>
            </a:lvl1pPr>
          </a:lstStyle>
          <a:p>
            <a:pPr rtl="0"/>
            <a:r>
              <a:rPr lang="tr-TR" noProof="0"/>
              <a:t>Başlık eklemek için tıklayın</a:t>
            </a:r>
          </a:p>
        </p:txBody>
      </p:sp>
      <p:sp>
        <p:nvSpPr>
          <p:cNvPr id="18" name="Metin Yer Tutucusu 10">
            <a:extLst>
              <a:ext uri="{FF2B5EF4-FFF2-40B4-BE49-F238E27FC236}">
                <a16:creationId xmlns:a16="http://schemas.microsoft.com/office/drawing/2014/main" xmlns="" id="{8A119E1C-2243-42E2-8A58-CC171131D195}"/>
              </a:ext>
            </a:extLst>
          </p:cNvPr>
          <p:cNvSpPr>
            <a:spLocks noGrp="1"/>
          </p:cNvSpPr>
          <p:nvPr>
            <p:ph type="body" sz="quarter" idx="21" hasCustomPrompt="1"/>
          </p:nvPr>
        </p:nvSpPr>
        <p:spPr>
          <a:xfrm>
            <a:off x="1101170" y="3079567"/>
            <a:ext cx="1200150" cy="1151632"/>
          </a:xfrm>
          <a:prstGeom prst="rect">
            <a:avLst/>
          </a:prstGeom>
        </p:spPr>
        <p:txBody>
          <a:bodyPr rtlCol="0" anchor="ctr"/>
          <a:lstStyle>
            <a:lvl1pPr marL="0" indent="0" algn="ctr">
              <a:lnSpc>
                <a:spcPct val="70000"/>
              </a:lnSpc>
              <a:spcBef>
                <a:spcPts val="0"/>
              </a:spcBef>
              <a:spcAft>
                <a:spcPts val="0"/>
              </a:spcAft>
              <a:buNone/>
              <a:defRPr sz="3200" b="1" cap="all" spc="400" baseline="0">
                <a:solidFill>
                  <a:schemeClr val="tx2"/>
                </a:solidFill>
                <a:latin typeface="Arial" panose="020B0604020202020204" pitchFamily="34" charset="0"/>
              </a:defRPr>
            </a:lvl1pPr>
          </a:lstStyle>
          <a:p>
            <a:pPr lvl="0" rtl="0"/>
            <a:r>
              <a:rPr lang="tr-TR" noProof="0"/>
              <a:t>topla</a:t>
            </a:r>
          </a:p>
        </p:txBody>
      </p:sp>
      <p:sp>
        <p:nvSpPr>
          <p:cNvPr id="59" name="Metin Yer Tutucusu 10">
            <a:extLst>
              <a:ext uri="{FF2B5EF4-FFF2-40B4-BE49-F238E27FC236}">
                <a16:creationId xmlns:a16="http://schemas.microsoft.com/office/drawing/2014/main" xmlns="" id="{337797F5-74CE-492B-806B-221CAF3535C7}"/>
              </a:ext>
            </a:extLst>
          </p:cNvPr>
          <p:cNvSpPr>
            <a:spLocks noGrp="1"/>
          </p:cNvSpPr>
          <p:nvPr>
            <p:ph type="body" sz="quarter" idx="27" hasCustomPrompt="1"/>
          </p:nvPr>
        </p:nvSpPr>
        <p:spPr>
          <a:xfrm>
            <a:off x="4010890" y="3079567"/>
            <a:ext cx="1223858" cy="1151632"/>
          </a:xfrm>
          <a:prstGeom prst="rect">
            <a:avLst/>
          </a:prstGeom>
        </p:spPr>
        <p:txBody>
          <a:bodyPr rtlCol="0" anchor="ctr"/>
          <a:lstStyle>
            <a:lvl1pPr marL="0" indent="0" algn="ctr">
              <a:lnSpc>
                <a:spcPct val="70000"/>
              </a:lnSpc>
              <a:spcBef>
                <a:spcPts val="0"/>
              </a:spcBef>
              <a:spcAft>
                <a:spcPts val="0"/>
              </a:spcAft>
              <a:buNone/>
              <a:defRPr sz="3200" b="1" cap="all" spc="400" baseline="0">
                <a:solidFill>
                  <a:schemeClr val="tx2"/>
                </a:solidFill>
                <a:latin typeface="Arial" panose="020B0604020202020204" pitchFamily="34" charset="0"/>
              </a:defRPr>
            </a:lvl1pPr>
          </a:lstStyle>
          <a:p>
            <a:pPr lvl="0" rtl="0"/>
            <a:r>
              <a:rPr lang="tr-TR" noProof="0"/>
              <a:t>topla</a:t>
            </a:r>
          </a:p>
        </p:txBody>
      </p:sp>
      <p:sp>
        <p:nvSpPr>
          <p:cNvPr id="60" name="Metin Yer Tutucusu 10">
            <a:extLst>
              <a:ext uri="{FF2B5EF4-FFF2-40B4-BE49-F238E27FC236}">
                <a16:creationId xmlns:a16="http://schemas.microsoft.com/office/drawing/2014/main" xmlns="" id="{2431D1A0-10D1-4D2E-AC6F-F8C9E6A22601}"/>
              </a:ext>
            </a:extLst>
          </p:cNvPr>
          <p:cNvSpPr>
            <a:spLocks noGrp="1"/>
          </p:cNvSpPr>
          <p:nvPr>
            <p:ph type="body" sz="quarter" idx="28" hasCustomPrompt="1"/>
          </p:nvPr>
        </p:nvSpPr>
        <p:spPr>
          <a:xfrm>
            <a:off x="6988252" y="3079567"/>
            <a:ext cx="1187610" cy="1151632"/>
          </a:xfrm>
          <a:prstGeom prst="rect">
            <a:avLst/>
          </a:prstGeom>
        </p:spPr>
        <p:txBody>
          <a:bodyPr rtlCol="0" anchor="ctr"/>
          <a:lstStyle>
            <a:lvl1pPr marL="0" indent="0" algn="ctr">
              <a:lnSpc>
                <a:spcPct val="70000"/>
              </a:lnSpc>
              <a:spcBef>
                <a:spcPts val="0"/>
              </a:spcBef>
              <a:spcAft>
                <a:spcPts val="0"/>
              </a:spcAft>
              <a:buNone/>
              <a:defRPr sz="3200" b="1" cap="all" spc="400" baseline="0">
                <a:solidFill>
                  <a:schemeClr val="tx2"/>
                </a:solidFill>
                <a:latin typeface="Arial" panose="020B0604020202020204" pitchFamily="34" charset="0"/>
              </a:defRPr>
            </a:lvl1pPr>
          </a:lstStyle>
          <a:p>
            <a:pPr lvl="0" rtl="0"/>
            <a:r>
              <a:rPr lang="tr-TR" noProof="0"/>
              <a:t>topla</a:t>
            </a:r>
          </a:p>
        </p:txBody>
      </p:sp>
      <p:sp>
        <p:nvSpPr>
          <p:cNvPr id="61" name="Metin Yer Tutucusu 10">
            <a:extLst>
              <a:ext uri="{FF2B5EF4-FFF2-40B4-BE49-F238E27FC236}">
                <a16:creationId xmlns:a16="http://schemas.microsoft.com/office/drawing/2014/main" xmlns="" id="{4028BD6A-568F-4A16-AE86-5D88861C3BB5}"/>
              </a:ext>
            </a:extLst>
          </p:cNvPr>
          <p:cNvSpPr>
            <a:spLocks noGrp="1"/>
          </p:cNvSpPr>
          <p:nvPr>
            <p:ph type="body" sz="quarter" idx="29" hasCustomPrompt="1"/>
          </p:nvPr>
        </p:nvSpPr>
        <p:spPr>
          <a:xfrm>
            <a:off x="9879382" y="3079567"/>
            <a:ext cx="1211785" cy="1151632"/>
          </a:xfrm>
          <a:prstGeom prst="rect">
            <a:avLst/>
          </a:prstGeom>
        </p:spPr>
        <p:txBody>
          <a:bodyPr rtlCol="0" anchor="ctr"/>
          <a:lstStyle>
            <a:lvl1pPr marL="0" indent="0" algn="ctr">
              <a:lnSpc>
                <a:spcPct val="70000"/>
              </a:lnSpc>
              <a:spcBef>
                <a:spcPts val="0"/>
              </a:spcBef>
              <a:spcAft>
                <a:spcPts val="0"/>
              </a:spcAft>
              <a:buNone/>
              <a:defRPr sz="3200" b="1" cap="all" spc="400" baseline="0">
                <a:solidFill>
                  <a:schemeClr val="tx2"/>
                </a:solidFill>
                <a:latin typeface="Arial" panose="020B0604020202020204" pitchFamily="34" charset="0"/>
              </a:defRPr>
            </a:lvl1pPr>
          </a:lstStyle>
          <a:p>
            <a:pPr lvl="0" rtl="0"/>
            <a:r>
              <a:rPr lang="tr-TR" noProof="0"/>
              <a:t>topla</a:t>
            </a:r>
          </a:p>
        </p:txBody>
      </p:sp>
      <p:sp>
        <p:nvSpPr>
          <p:cNvPr id="52" name="Metin Yer Tutucusu 10">
            <a:extLst>
              <a:ext uri="{FF2B5EF4-FFF2-40B4-BE49-F238E27FC236}">
                <a16:creationId xmlns:a16="http://schemas.microsoft.com/office/drawing/2014/main" xmlns="" id="{2E935678-32B2-4589-933F-F74B3E68FFA6}"/>
              </a:ext>
            </a:extLst>
          </p:cNvPr>
          <p:cNvSpPr>
            <a:spLocks noGrp="1"/>
          </p:cNvSpPr>
          <p:nvPr>
            <p:ph type="body" sz="quarter" idx="16" hasCustomPrompt="1"/>
          </p:nvPr>
        </p:nvSpPr>
        <p:spPr>
          <a:xfrm>
            <a:off x="510458" y="4524194"/>
            <a:ext cx="2381574" cy="632643"/>
          </a:xfrm>
          <a:prstGeom prst="rect">
            <a:avLst/>
          </a:prstGeom>
        </p:spPr>
        <p:txBody>
          <a:bodyPr rtlCol="0" anchor="b"/>
          <a:lstStyle>
            <a:lvl1pPr marL="0" indent="0" algn="ctr">
              <a:buNone/>
              <a:defRPr sz="1800" b="1" cap="all" spc="100" baseline="0">
                <a:solidFill>
                  <a:schemeClr val="tx2"/>
                </a:solidFill>
                <a:latin typeface="Arial" panose="020B0604020202020204" pitchFamily="34" charset="0"/>
              </a:defRPr>
            </a:lvl1pPr>
          </a:lstStyle>
          <a:p>
            <a:pPr lvl="0" rtl="0"/>
            <a:r>
              <a:rPr lang="tr-TR" noProof="0"/>
              <a:t>Alt başlık eklemek için tıklayın</a:t>
            </a:r>
          </a:p>
        </p:txBody>
      </p:sp>
      <p:sp>
        <p:nvSpPr>
          <p:cNvPr id="51" name="Metin Yer Tutucusu 10">
            <a:extLst>
              <a:ext uri="{FF2B5EF4-FFF2-40B4-BE49-F238E27FC236}">
                <a16:creationId xmlns:a16="http://schemas.microsoft.com/office/drawing/2014/main" xmlns="" id="{B3C5A73C-51DD-4781-943C-235704BBF6B5}"/>
              </a:ext>
            </a:extLst>
          </p:cNvPr>
          <p:cNvSpPr>
            <a:spLocks noGrp="1"/>
          </p:cNvSpPr>
          <p:nvPr>
            <p:ph type="body" sz="quarter" idx="26" hasCustomPrompt="1"/>
          </p:nvPr>
        </p:nvSpPr>
        <p:spPr>
          <a:xfrm>
            <a:off x="510458" y="5156838"/>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78" name="Metin Yer Tutucusu 10">
            <a:extLst>
              <a:ext uri="{FF2B5EF4-FFF2-40B4-BE49-F238E27FC236}">
                <a16:creationId xmlns:a16="http://schemas.microsoft.com/office/drawing/2014/main" xmlns="" id="{AD95FB24-5DA0-4000-B023-A00C32D53F08}"/>
              </a:ext>
            </a:extLst>
          </p:cNvPr>
          <p:cNvSpPr>
            <a:spLocks noGrp="1"/>
          </p:cNvSpPr>
          <p:nvPr>
            <p:ph type="body" sz="quarter" idx="31" hasCustomPrompt="1"/>
          </p:nvPr>
        </p:nvSpPr>
        <p:spPr>
          <a:xfrm>
            <a:off x="3432032" y="4524194"/>
            <a:ext cx="2381574" cy="632643"/>
          </a:xfrm>
          <a:prstGeom prst="rect">
            <a:avLst/>
          </a:prstGeom>
        </p:spPr>
        <p:txBody>
          <a:bodyPr rtlCol="0" anchor="b"/>
          <a:lstStyle>
            <a:lvl1pPr marL="0" indent="0" algn="ctr">
              <a:buNone/>
              <a:defRPr sz="1800" b="1" cap="all" spc="100" baseline="0">
                <a:solidFill>
                  <a:schemeClr val="tx2"/>
                </a:solidFill>
                <a:latin typeface="Arial" panose="020B0604020202020204" pitchFamily="34" charset="0"/>
              </a:defRPr>
            </a:lvl1pPr>
          </a:lstStyle>
          <a:p>
            <a:pPr lvl="0" rtl="0"/>
            <a:r>
              <a:rPr lang="tr-TR" noProof="0"/>
              <a:t>Alt başlık eklemek için tıklayın</a:t>
            </a:r>
          </a:p>
        </p:txBody>
      </p:sp>
      <p:sp>
        <p:nvSpPr>
          <p:cNvPr id="77" name="Metin Yer Tutucusu 10">
            <a:extLst>
              <a:ext uri="{FF2B5EF4-FFF2-40B4-BE49-F238E27FC236}">
                <a16:creationId xmlns:a16="http://schemas.microsoft.com/office/drawing/2014/main" xmlns="" id="{7455F56A-A263-4D13-A484-2D15CD61D0FC}"/>
              </a:ext>
            </a:extLst>
          </p:cNvPr>
          <p:cNvSpPr>
            <a:spLocks noGrp="1"/>
          </p:cNvSpPr>
          <p:nvPr>
            <p:ph type="body" sz="quarter" idx="30" hasCustomPrompt="1"/>
          </p:nvPr>
        </p:nvSpPr>
        <p:spPr>
          <a:xfrm>
            <a:off x="3432032" y="5156837"/>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80" name="Metin Yer Tutucusu 10">
            <a:extLst>
              <a:ext uri="{FF2B5EF4-FFF2-40B4-BE49-F238E27FC236}">
                <a16:creationId xmlns:a16="http://schemas.microsoft.com/office/drawing/2014/main" xmlns="" id="{6C6ABB33-3D98-4D76-B96F-65F574936223}"/>
              </a:ext>
            </a:extLst>
          </p:cNvPr>
          <p:cNvSpPr>
            <a:spLocks noGrp="1"/>
          </p:cNvSpPr>
          <p:nvPr>
            <p:ph type="body" sz="quarter" idx="33" hasCustomPrompt="1"/>
          </p:nvPr>
        </p:nvSpPr>
        <p:spPr>
          <a:xfrm>
            <a:off x="6391270" y="4524194"/>
            <a:ext cx="2381574" cy="632643"/>
          </a:xfrm>
          <a:prstGeom prst="rect">
            <a:avLst/>
          </a:prstGeom>
        </p:spPr>
        <p:txBody>
          <a:bodyPr rtlCol="0" anchor="b"/>
          <a:lstStyle>
            <a:lvl1pPr marL="0" indent="0" algn="ctr">
              <a:buNone/>
              <a:defRPr sz="1800" b="1" cap="all" spc="100" baseline="0">
                <a:solidFill>
                  <a:schemeClr val="tx2"/>
                </a:solidFill>
                <a:latin typeface="Arial" panose="020B0604020202020204" pitchFamily="34" charset="0"/>
              </a:defRPr>
            </a:lvl1pPr>
          </a:lstStyle>
          <a:p>
            <a:pPr lvl="0" rtl="0"/>
            <a:r>
              <a:rPr lang="tr-TR" noProof="0"/>
              <a:t>Alt başlık eklemek için tıklayın</a:t>
            </a:r>
          </a:p>
        </p:txBody>
      </p:sp>
      <p:sp>
        <p:nvSpPr>
          <p:cNvPr id="79" name="Metin Yer Tutucusu 10">
            <a:extLst>
              <a:ext uri="{FF2B5EF4-FFF2-40B4-BE49-F238E27FC236}">
                <a16:creationId xmlns:a16="http://schemas.microsoft.com/office/drawing/2014/main" xmlns="" id="{8EA8275A-A17A-42ED-9DDC-5F06000BFBEF}"/>
              </a:ext>
            </a:extLst>
          </p:cNvPr>
          <p:cNvSpPr>
            <a:spLocks noGrp="1"/>
          </p:cNvSpPr>
          <p:nvPr>
            <p:ph type="body" sz="quarter" idx="32" hasCustomPrompt="1"/>
          </p:nvPr>
        </p:nvSpPr>
        <p:spPr>
          <a:xfrm>
            <a:off x="6391270" y="5157592"/>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82" name="Metin Yer Tutucusu 10">
            <a:extLst>
              <a:ext uri="{FF2B5EF4-FFF2-40B4-BE49-F238E27FC236}">
                <a16:creationId xmlns:a16="http://schemas.microsoft.com/office/drawing/2014/main" xmlns="" id="{4AEA6122-22B2-49EC-8451-E43D40F3236D}"/>
              </a:ext>
            </a:extLst>
          </p:cNvPr>
          <p:cNvSpPr>
            <a:spLocks noGrp="1"/>
          </p:cNvSpPr>
          <p:nvPr>
            <p:ph type="body" sz="quarter" idx="35" hasCustomPrompt="1"/>
          </p:nvPr>
        </p:nvSpPr>
        <p:spPr>
          <a:xfrm>
            <a:off x="9294487" y="4524194"/>
            <a:ext cx="2381574" cy="632643"/>
          </a:xfrm>
          <a:prstGeom prst="rect">
            <a:avLst/>
          </a:prstGeom>
        </p:spPr>
        <p:txBody>
          <a:bodyPr rtlCol="0" anchor="b"/>
          <a:lstStyle>
            <a:lvl1pPr marL="0" indent="0" algn="ctr">
              <a:buNone/>
              <a:defRPr sz="1800" b="1" cap="all" spc="100" baseline="0">
                <a:solidFill>
                  <a:schemeClr val="tx2"/>
                </a:solidFill>
                <a:latin typeface="Arial" panose="020B0604020202020204" pitchFamily="34" charset="0"/>
              </a:defRPr>
            </a:lvl1pPr>
          </a:lstStyle>
          <a:p>
            <a:pPr lvl="0" rtl="0"/>
            <a:r>
              <a:rPr lang="tr-TR" noProof="0"/>
              <a:t>Alt başlık eklemek için tıklayın</a:t>
            </a:r>
          </a:p>
        </p:txBody>
      </p:sp>
      <p:sp>
        <p:nvSpPr>
          <p:cNvPr id="81" name="Metin Yer Tutucusu 10">
            <a:extLst>
              <a:ext uri="{FF2B5EF4-FFF2-40B4-BE49-F238E27FC236}">
                <a16:creationId xmlns:a16="http://schemas.microsoft.com/office/drawing/2014/main" xmlns="" id="{103D7EA4-00E4-43FA-8129-1CBE0C1291A0}"/>
              </a:ext>
            </a:extLst>
          </p:cNvPr>
          <p:cNvSpPr>
            <a:spLocks noGrp="1"/>
          </p:cNvSpPr>
          <p:nvPr>
            <p:ph type="body" sz="quarter" idx="34" hasCustomPrompt="1"/>
          </p:nvPr>
        </p:nvSpPr>
        <p:spPr>
          <a:xfrm>
            <a:off x="9294487" y="5166170"/>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68" name="Tarih Yer Tutucusu 2">
            <a:extLst>
              <a:ext uri="{FF2B5EF4-FFF2-40B4-BE49-F238E27FC236}">
                <a16:creationId xmlns:a16="http://schemas.microsoft.com/office/drawing/2014/main" xmlns="" id="{811592B2-2D21-495C-8C11-680EC81556F4}"/>
              </a:ext>
            </a:extLst>
          </p:cNvPr>
          <p:cNvSpPr>
            <a:spLocks noGrp="1"/>
          </p:cNvSpPr>
          <p:nvPr>
            <p:ph type="dt" sz="half" idx="10"/>
          </p:nvPr>
        </p:nvSpPr>
        <p:spPr>
          <a:xfrm>
            <a:off x="838200" y="6356350"/>
            <a:ext cx="2743200" cy="365125"/>
          </a:xfrm>
          <a:prstGeom prst="rect">
            <a:avLst/>
          </a:prstGeom>
        </p:spPr>
        <p:txBody>
          <a:bodyPr rtlCol="0"/>
          <a:lstStyle/>
          <a:p>
            <a:pPr rtl="0"/>
            <a:r>
              <a:rPr lang="tr-TR" noProof="0"/>
              <a:t>20XX</a:t>
            </a:r>
          </a:p>
        </p:txBody>
      </p:sp>
      <p:sp>
        <p:nvSpPr>
          <p:cNvPr id="4" name="Alt Bilgi Yer Tutucusu 3">
            <a:extLst>
              <a:ext uri="{FF2B5EF4-FFF2-40B4-BE49-F238E27FC236}">
                <a16:creationId xmlns:a16="http://schemas.microsoft.com/office/drawing/2014/main" xmlns="" id="{BEFB73D1-17D7-400F-B750-F5EA2675DD25}"/>
              </a:ext>
            </a:extLst>
          </p:cNvPr>
          <p:cNvSpPr>
            <a:spLocks noGrp="1"/>
          </p:cNvSpPr>
          <p:nvPr>
            <p:ph type="ftr" sz="quarter" idx="11"/>
          </p:nvPr>
        </p:nvSpPr>
        <p:spPr>
          <a:xfrm>
            <a:off x="4038600" y="6356350"/>
            <a:ext cx="4114800" cy="365125"/>
          </a:xfrm>
          <a:prstGeom prst="rect">
            <a:avLst/>
          </a:prstGeom>
        </p:spPr>
        <p:txBody>
          <a:bodyPr rtlCol="0"/>
          <a:lstStyle/>
          <a:p>
            <a:pPr rtl="0"/>
            <a:r>
              <a:rPr lang="tr-TR" noProof="0"/>
              <a:t>Sunum destesi</a:t>
            </a:r>
          </a:p>
        </p:txBody>
      </p:sp>
      <p:sp>
        <p:nvSpPr>
          <p:cNvPr id="5" name="Slayt Numarası Yer Tutucusu 4">
            <a:extLst>
              <a:ext uri="{FF2B5EF4-FFF2-40B4-BE49-F238E27FC236}">
                <a16:creationId xmlns:a16="http://schemas.microsoft.com/office/drawing/2014/main" xmlns="" id="{DE30E81D-C76E-4DB7-9722-4BE8D7CF33E8}"/>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tr-TR" noProof="0" smtClean="0"/>
              <a:pPr/>
              <a:t>‹#›</a:t>
            </a:fld>
            <a:endParaRPr lang="tr-TR" noProof="0"/>
          </a:p>
        </p:txBody>
      </p:sp>
    </p:spTree>
    <p:extLst>
      <p:ext uri="{BB962C8B-B14F-4D97-AF65-F5344CB8AC3E}">
        <p14:creationId xmlns:p14="http://schemas.microsoft.com/office/powerpoint/2010/main" val="22940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akkımızda">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xmlns="" id="{DC1E109A-BBBE-498A-AC65-464AAF5710C4}"/>
              </a:ext>
            </a:extLst>
          </p:cNvPr>
          <p:cNvSpPr>
            <a:spLocks noGrp="1"/>
          </p:cNvSpPr>
          <p:nvPr>
            <p:ph type="title" hasCustomPrompt="1"/>
          </p:nvPr>
        </p:nvSpPr>
        <p:spPr>
          <a:xfrm>
            <a:off x="1526874" y="1329829"/>
            <a:ext cx="2043713" cy="640698"/>
          </a:xfrm>
          <a:prstGeom prst="rect">
            <a:avLst/>
          </a:prstGeom>
          <a:ln w="28575">
            <a:solidFill>
              <a:schemeClr val="accent2"/>
            </a:solidFill>
          </a:ln>
        </p:spPr>
        <p:txBody>
          <a:bodyPr rtlCol="0" anchor="ctr"/>
          <a:lstStyle>
            <a:lvl1pPr algn="ctr">
              <a:lnSpc>
                <a:spcPct val="100000"/>
              </a:lnSpc>
              <a:defRPr sz="2400" b="1" cap="all" spc="100" baseline="0">
                <a:solidFill>
                  <a:schemeClr val="accent2"/>
                </a:solidFill>
                <a:latin typeface="Arial" panose="020B0604020202020204" pitchFamily="34" charset="0"/>
              </a:defRPr>
            </a:lvl1pPr>
          </a:lstStyle>
          <a:p>
            <a:pPr rtl="0"/>
            <a:r>
              <a:rPr lang="tr-TR" noProof="0"/>
              <a:t>başlık</a:t>
            </a:r>
          </a:p>
        </p:txBody>
      </p:sp>
      <p:sp>
        <p:nvSpPr>
          <p:cNvPr id="10" name="Metin Yer Tutucusu 10">
            <a:extLst>
              <a:ext uri="{FF2B5EF4-FFF2-40B4-BE49-F238E27FC236}">
                <a16:creationId xmlns:a16="http://schemas.microsoft.com/office/drawing/2014/main" xmlns="" id="{7408009F-7441-4960-8688-598E5537784A}"/>
              </a:ext>
            </a:extLst>
          </p:cNvPr>
          <p:cNvSpPr>
            <a:spLocks noGrp="1"/>
          </p:cNvSpPr>
          <p:nvPr>
            <p:ph type="body" sz="quarter" idx="12" hasCustomPrompt="1"/>
          </p:nvPr>
        </p:nvSpPr>
        <p:spPr>
          <a:xfrm>
            <a:off x="4412513" y="808353"/>
            <a:ext cx="6341212" cy="1682433"/>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8" name="Resim Yer Tutucusu 7">
            <a:extLst>
              <a:ext uri="{FF2B5EF4-FFF2-40B4-BE49-F238E27FC236}">
                <a16:creationId xmlns:a16="http://schemas.microsoft.com/office/drawing/2014/main" xmlns="" id="{0721A019-F5C2-4A15-A6AE-C03209D1D7DB}"/>
              </a:ext>
            </a:extLst>
          </p:cNvPr>
          <p:cNvSpPr>
            <a:spLocks noGrp="1"/>
          </p:cNvSpPr>
          <p:nvPr>
            <p:ph type="pic" sz="quarter" idx="10" hasCustomPrompt="1"/>
          </p:nvPr>
        </p:nvSpPr>
        <p:spPr>
          <a:xfrm>
            <a:off x="0" y="3234519"/>
            <a:ext cx="12192000" cy="3623481"/>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11" name="Tarih Yer Tutucusu 3">
            <a:extLst>
              <a:ext uri="{FF2B5EF4-FFF2-40B4-BE49-F238E27FC236}">
                <a16:creationId xmlns:a16="http://schemas.microsoft.com/office/drawing/2014/main" xmlns=""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tr-TR" noProof="0"/>
              <a:t>20XX</a:t>
            </a:r>
          </a:p>
        </p:txBody>
      </p:sp>
      <p:sp>
        <p:nvSpPr>
          <p:cNvPr id="12" name="Alt Bilgi Yer Tutucusu 4">
            <a:extLst>
              <a:ext uri="{FF2B5EF4-FFF2-40B4-BE49-F238E27FC236}">
                <a16:creationId xmlns:a16="http://schemas.microsoft.com/office/drawing/2014/main" xmlns=""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tr-TR" noProof="0"/>
              <a:t>Sunum destesi</a:t>
            </a:r>
          </a:p>
        </p:txBody>
      </p:sp>
      <p:sp>
        <p:nvSpPr>
          <p:cNvPr id="13" name="Slayt Numarası Yer Tutucusu 5">
            <a:extLst>
              <a:ext uri="{FF2B5EF4-FFF2-40B4-BE49-F238E27FC236}">
                <a16:creationId xmlns:a16="http://schemas.microsoft.com/office/drawing/2014/main" xmlns=""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tr-TR" noProof="0" smtClean="0"/>
              <a:pPr/>
              <a:t>‹#›</a:t>
            </a:fld>
            <a:endParaRPr lang="tr-TR" noProof="0"/>
          </a:p>
        </p:txBody>
      </p:sp>
    </p:spTree>
    <p:extLst>
      <p:ext uri="{BB962C8B-B14F-4D97-AF65-F5344CB8AC3E}">
        <p14:creationId xmlns:p14="http://schemas.microsoft.com/office/powerpoint/2010/main" val="1691211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Özet">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6907C99-0702-4DEF-A72F-2451B3DC6D0C}"/>
              </a:ext>
            </a:extLst>
          </p:cNvPr>
          <p:cNvSpPr>
            <a:spLocks noGrp="1"/>
          </p:cNvSpPr>
          <p:nvPr>
            <p:ph type="title" hasCustomPrompt="1"/>
          </p:nvPr>
        </p:nvSpPr>
        <p:spPr>
          <a:xfrm>
            <a:off x="1186544" y="-1"/>
            <a:ext cx="3944790" cy="1845127"/>
          </a:xfrm>
          <a:prstGeom prst="rect">
            <a:avLst/>
          </a:prstGeom>
        </p:spPr>
        <p:txBody>
          <a:bodyPr rtlCol="0" anchor="ctr"/>
          <a:lstStyle>
            <a:lvl1pPr algn="r">
              <a:defRPr sz="2400" b="1" cap="all" spc="100" baseline="0">
                <a:solidFill>
                  <a:schemeClr val="accent2"/>
                </a:solidFill>
                <a:latin typeface="Arial" panose="020B0604020202020204" pitchFamily="34" charset="0"/>
              </a:defRPr>
            </a:lvl1pPr>
          </a:lstStyle>
          <a:p>
            <a:pPr rtl="0"/>
            <a:r>
              <a:rPr lang="tr-TR" noProof="0"/>
              <a:t>Başlık eklemek için tıklayın</a:t>
            </a:r>
          </a:p>
        </p:txBody>
      </p:sp>
      <p:sp>
        <p:nvSpPr>
          <p:cNvPr id="6" name="Resim Yer Tutucusu 7">
            <a:extLst>
              <a:ext uri="{FF2B5EF4-FFF2-40B4-BE49-F238E27FC236}">
                <a16:creationId xmlns:a16="http://schemas.microsoft.com/office/drawing/2014/main" xmlns="" id="{74497024-D7D5-447C-8133-660B1F47A190}"/>
              </a:ext>
            </a:extLst>
          </p:cNvPr>
          <p:cNvSpPr>
            <a:spLocks noGrp="1"/>
          </p:cNvSpPr>
          <p:nvPr>
            <p:ph type="pic" sz="quarter" idx="13" hasCustomPrompt="1"/>
          </p:nvPr>
        </p:nvSpPr>
        <p:spPr>
          <a:xfrm>
            <a:off x="0" y="1845128"/>
            <a:ext cx="12192000" cy="5012871"/>
          </a:xfrm>
          <a:prstGeom prst="rect">
            <a:avLst/>
          </a:prstGeom>
        </p:spPr>
        <p:txBody>
          <a:bodyPr rtlCol="0"/>
          <a:lstStyle>
            <a:lvl1pPr marL="0" indent="0" algn="l">
              <a:buNone/>
              <a:defRPr>
                <a:latin typeface="Arial" panose="020B0604020202020204" pitchFamily="34" charset="0"/>
              </a:defRPr>
            </a:lvl1pPr>
          </a:lstStyle>
          <a:p>
            <a:pPr rtl="0"/>
            <a:r>
              <a:rPr lang="tr-TR" noProof="0"/>
              <a:t>Fotoğraf eklemek için tıklayın</a:t>
            </a:r>
          </a:p>
        </p:txBody>
      </p:sp>
      <p:sp>
        <p:nvSpPr>
          <p:cNvPr id="3" name="Tarih Yer Tutucusu 2">
            <a:extLst>
              <a:ext uri="{FF2B5EF4-FFF2-40B4-BE49-F238E27FC236}">
                <a16:creationId xmlns:a16="http://schemas.microsoft.com/office/drawing/2014/main" xmlns="" id="{AAE88F42-9013-4CBC-BF65-3FE1470550BE}"/>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tr-TR" noProof="0"/>
              <a:t>20XX</a:t>
            </a:r>
          </a:p>
        </p:txBody>
      </p:sp>
      <p:sp>
        <p:nvSpPr>
          <p:cNvPr id="8" name="Metin Yer Tutucusu 10">
            <a:extLst>
              <a:ext uri="{FF2B5EF4-FFF2-40B4-BE49-F238E27FC236}">
                <a16:creationId xmlns:a16="http://schemas.microsoft.com/office/drawing/2014/main" xmlns="" id="{91F54EB4-06CA-459B-8F8C-86061BA6F1B2}"/>
              </a:ext>
            </a:extLst>
          </p:cNvPr>
          <p:cNvSpPr>
            <a:spLocks noGrp="1"/>
          </p:cNvSpPr>
          <p:nvPr>
            <p:ph type="body" sz="quarter" idx="16" hasCustomPrompt="1"/>
          </p:nvPr>
        </p:nvSpPr>
        <p:spPr>
          <a:xfrm>
            <a:off x="5627913" y="0"/>
            <a:ext cx="6564087" cy="3614737"/>
          </a:xfrm>
          <a:prstGeom prst="rect">
            <a:avLst/>
          </a:prstGeom>
          <a:solidFill>
            <a:schemeClr val="accent2">
              <a:alpha val="92000"/>
            </a:schemeClr>
          </a:solidFill>
        </p:spPr>
        <p:txBody>
          <a:bodyPr lIns="640080" tIns="731520" rIns="548640" rtlCol="0" anchor="t"/>
          <a:lstStyle>
            <a:lvl1pPr marL="0" indent="0" algn="l">
              <a:lnSpc>
                <a:spcPct val="125000"/>
              </a:lnSpc>
              <a:spcBef>
                <a:spcPts val="0"/>
              </a:spcBef>
              <a:buNone/>
              <a:defRPr sz="1600" cap="none" spc="100" baseline="0">
                <a:solidFill>
                  <a:schemeClr val="bg1"/>
                </a:solidFill>
                <a:latin typeface="Arial" panose="020B0604020202020204" pitchFamily="34" charset="0"/>
              </a:defRPr>
            </a:lvl1pPr>
          </a:lstStyle>
          <a:p>
            <a:pPr lvl="0" rtl="0"/>
            <a:r>
              <a:rPr lang="tr-TR" noProof="0"/>
              <a:t>Alt başlık eklemek için tıklayın</a:t>
            </a:r>
          </a:p>
        </p:txBody>
      </p:sp>
      <p:sp>
        <p:nvSpPr>
          <p:cNvPr id="4" name="Alt Bilgi Yer Tutucusu 3">
            <a:extLst>
              <a:ext uri="{FF2B5EF4-FFF2-40B4-BE49-F238E27FC236}">
                <a16:creationId xmlns:a16="http://schemas.microsoft.com/office/drawing/2014/main" xmlns="" id="{9322B1A3-ADD1-4AAF-A733-AF9AEAB499A8}"/>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tr-TR" noProof="0"/>
              <a:t>Sunum destesi</a:t>
            </a:r>
          </a:p>
        </p:txBody>
      </p:sp>
      <p:sp>
        <p:nvSpPr>
          <p:cNvPr id="5" name="Slayt Numarası Yer Tutucusu 4">
            <a:extLst>
              <a:ext uri="{FF2B5EF4-FFF2-40B4-BE49-F238E27FC236}">
                <a16:creationId xmlns:a16="http://schemas.microsoft.com/office/drawing/2014/main" xmlns="" id="{68AE2F48-AB83-42F0-93C2-9F943F0B00C0}"/>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fld id="{EA87306C-81BA-4795-A5CA-9392456A8C1E}" type="slidenum">
              <a:rPr lang="tr-TR" noProof="0" smtClean="0"/>
              <a:pPr/>
              <a:t>‹#›</a:t>
            </a:fld>
            <a:endParaRPr lang="tr-TR" noProof="0"/>
          </a:p>
        </p:txBody>
      </p:sp>
    </p:spTree>
    <p:extLst>
      <p:ext uri="{BB962C8B-B14F-4D97-AF65-F5344CB8AC3E}">
        <p14:creationId xmlns:p14="http://schemas.microsoft.com/office/powerpoint/2010/main" val="1502069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şekkürler">
    <p:spTree>
      <p:nvGrpSpPr>
        <p:cNvPr id="1" name=""/>
        <p:cNvGrpSpPr/>
        <p:nvPr/>
      </p:nvGrpSpPr>
      <p:grpSpPr>
        <a:xfrm>
          <a:off x="0" y="0"/>
          <a:ext cx="0" cy="0"/>
          <a:chOff x="0" y="0"/>
          <a:chExt cx="0" cy="0"/>
        </a:xfrm>
      </p:grpSpPr>
      <p:sp>
        <p:nvSpPr>
          <p:cNvPr id="9" name="Resim Yer Tutucusu 8">
            <a:extLst>
              <a:ext uri="{FF2B5EF4-FFF2-40B4-BE49-F238E27FC236}">
                <a16:creationId xmlns:a16="http://schemas.microsoft.com/office/drawing/2014/main" xmlns="" id="{0ED8B338-CD86-47FF-A4B9-9EE6A11AFBFD}"/>
              </a:ext>
            </a:extLst>
          </p:cNvPr>
          <p:cNvSpPr>
            <a:spLocks noGrp="1"/>
          </p:cNvSpPr>
          <p:nvPr>
            <p:ph type="pic" sz="quarter" idx="15" hasCustomPrompt="1"/>
          </p:nvPr>
        </p:nvSpPr>
        <p:spPr>
          <a:xfrm>
            <a:off x="5511344" y="0"/>
            <a:ext cx="6680656" cy="6858000"/>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11" name="Dikdörtgen 10">
            <a:extLst>
              <a:ext uri="{FF2B5EF4-FFF2-40B4-BE49-F238E27FC236}">
                <a16:creationId xmlns:a16="http://schemas.microsoft.com/office/drawing/2014/main" xmlns="" id="{FAF4E84F-A3BE-442F-B9F1-68AB2244AF96}"/>
              </a:ext>
              <a:ext uri="{C183D7F6-B498-43B3-948B-1728B52AA6E4}">
                <adec:decorative xmlns:adec="http://schemas.microsoft.com/office/drawing/2017/decorative" xmlns="" val="1"/>
              </a:ext>
            </a:extLst>
          </p:cNvPr>
          <p:cNvSpPr/>
          <p:nvPr userDrawn="1"/>
        </p:nvSpPr>
        <p:spPr>
          <a:xfrm>
            <a:off x="-20320" y="-7084"/>
            <a:ext cx="5511344"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
        <p:nvSpPr>
          <p:cNvPr id="2" name="Başlık 1">
            <a:extLst>
              <a:ext uri="{FF2B5EF4-FFF2-40B4-BE49-F238E27FC236}">
                <a16:creationId xmlns:a16="http://schemas.microsoft.com/office/drawing/2014/main" xmlns="" id="{B39AED10-F37C-48B3-A407-EDC6878C712E}"/>
              </a:ext>
            </a:extLst>
          </p:cNvPr>
          <p:cNvSpPr>
            <a:spLocks noGrp="1"/>
          </p:cNvSpPr>
          <p:nvPr>
            <p:ph type="title" hasCustomPrompt="1"/>
          </p:nvPr>
        </p:nvSpPr>
        <p:spPr>
          <a:xfrm>
            <a:off x="1486566" y="3035081"/>
            <a:ext cx="2341256" cy="640698"/>
          </a:xfrm>
          <a:prstGeom prst="rect">
            <a:avLst/>
          </a:prstGeom>
          <a:ln w="28575">
            <a:solidFill>
              <a:schemeClr val="accent4">
                <a:lumMod val="50000"/>
              </a:schemeClr>
            </a:solidFill>
          </a:ln>
        </p:spPr>
        <p:txBody>
          <a:bodyPr rtlCol="0" anchor="ctr"/>
          <a:lstStyle>
            <a:lvl1pPr algn="ctr">
              <a:defRPr sz="2400" b="1" cap="all" spc="100" baseline="0">
                <a:solidFill>
                  <a:schemeClr val="accent4">
                    <a:lumMod val="50000"/>
                  </a:schemeClr>
                </a:solidFill>
                <a:latin typeface="Arial" panose="020B0604020202020204" pitchFamily="34" charset="0"/>
              </a:defRPr>
            </a:lvl1pPr>
          </a:lstStyle>
          <a:p>
            <a:pPr rtl="0"/>
            <a:r>
              <a:rPr lang="tr-TR" noProof="0"/>
              <a:t>Başlık ekleyin</a:t>
            </a:r>
          </a:p>
        </p:txBody>
      </p:sp>
      <p:sp>
        <p:nvSpPr>
          <p:cNvPr id="7" name="Metin Yer Tutucusu 10">
            <a:extLst>
              <a:ext uri="{FF2B5EF4-FFF2-40B4-BE49-F238E27FC236}">
                <a16:creationId xmlns:a16="http://schemas.microsoft.com/office/drawing/2014/main" xmlns="" id="{F20D097E-45D7-422E-A8D1-635C7DE9A997}"/>
              </a:ext>
            </a:extLst>
          </p:cNvPr>
          <p:cNvSpPr>
            <a:spLocks noGrp="1"/>
          </p:cNvSpPr>
          <p:nvPr>
            <p:ph type="body" sz="quarter" idx="14" hasCustomPrompt="1"/>
          </p:nvPr>
        </p:nvSpPr>
        <p:spPr>
          <a:xfrm>
            <a:off x="1704805" y="3959761"/>
            <a:ext cx="2879477" cy="1790164"/>
          </a:xfrm>
          <a:prstGeom prst="rect">
            <a:avLst/>
          </a:prstGeom>
        </p:spPr>
        <p:txBody>
          <a:bodyPr rtlCol="0" anchor="t"/>
          <a:lstStyle>
            <a:lvl1pPr marL="0" indent="0" algn="l">
              <a:lnSpc>
                <a:spcPct val="80000"/>
              </a:lnSpc>
              <a:spcBef>
                <a:spcPts val="0"/>
              </a:spcBef>
              <a:buNone/>
              <a:defRPr sz="16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15" name="Tarih Yer Tutucusu 2">
            <a:extLst>
              <a:ext uri="{FF2B5EF4-FFF2-40B4-BE49-F238E27FC236}">
                <a16:creationId xmlns:a16="http://schemas.microsoft.com/office/drawing/2014/main" xmlns="" id="{19507D12-915D-42C7-9250-F3912C1CAEBE}"/>
              </a:ext>
            </a:extLst>
          </p:cNvPr>
          <p:cNvSpPr>
            <a:spLocks noGrp="1"/>
          </p:cNvSpPr>
          <p:nvPr>
            <p:ph type="dt" sz="half" idx="10"/>
          </p:nvPr>
        </p:nvSpPr>
        <p:spPr>
          <a:xfrm>
            <a:off x="838200" y="6356350"/>
            <a:ext cx="2743200" cy="365125"/>
          </a:xfrm>
          <a:prstGeom prst="rect">
            <a:avLst/>
          </a:prstGeom>
        </p:spPr>
        <p:txBody>
          <a:bodyPr rtlCol="0"/>
          <a:lstStyle>
            <a:lvl1pPr>
              <a:defRPr/>
            </a:lvl1pPr>
          </a:lstStyle>
          <a:p>
            <a:pPr rtl="0"/>
            <a:r>
              <a:rPr lang="tr-TR" noProof="0"/>
              <a:t>20XX</a:t>
            </a:r>
          </a:p>
        </p:txBody>
      </p:sp>
      <p:sp>
        <p:nvSpPr>
          <p:cNvPr id="12" name="Alt Bilgi Yer Tutucusu 4">
            <a:extLst>
              <a:ext uri="{FF2B5EF4-FFF2-40B4-BE49-F238E27FC236}">
                <a16:creationId xmlns:a16="http://schemas.microsoft.com/office/drawing/2014/main" xmlns=""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tr-TR" noProof="0"/>
              <a:t>Sunum destesi</a:t>
            </a:r>
          </a:p>
        </p:txBody>
      </p:sp>
      <p:sp>
        <p:nvSpPr>
          <p:cNvPr id="13" name="Slayt Numarası Yer Tutucusu 5">
            <a:extLst>
              <a:ext uri="{FF2B5EF4-FFF2-40B4-BE49-F238E27FC236}">
                <a16:creationId xmlns:a16="http://schemas.microsoft.com/office/drawing/2014/main" xmlns=""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tr-TR" noProof="0" smtClean="0"/>
              <a:pPr/>
              <a:t>‹#›</a:t>
            </a:fld>
            <a:endParaRPr lang="tr-TR" noProof="0"/>
          </a:p>
        </p:txBody>
      </p:sp>
    </p:spTree>
    <p:extLst>
      <p:ext uri="{BB962C8B-B14F-4D97-AF65-F5344CB8AC3E}">
        <p14:creationId xmlns:p14="http://schemas.microsoft.com/office/powerpoint/2010/main" val="267133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run">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xmlns="" id="{DE3FCFFF-5934-4C8D-A4B0-6B19C662D8BA}"/>
              </a:ext>
              <a:ext uri="{C183D7F6-B498-43B3-948B-1728B52AA6E4}">
                <adec:decorative xmlns:adec="http://schemas.microsoft.com/office/drawing/2017/decorative" xmlns="" val="1"/>
              </a:ext>
            </a:extLst>
          </p:cNvPr>
          <p:cNvSpPr/>
          <p:nvPr userDrawn="1"/>
        </p:nvSpPr>
        <p:spPr>
          <a:xfrm>
            <a:off x="0" y="-13651"/>
            <a:ext cx="3701436"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
        <p:nvSpPr>
          <p:cNvPr id="2" name="Başlık 1">
            <a:extLst>
              <a:ext uri="{FF2B5EF4-FFF2-40B4-BE49-F238E27FC236}">
                <a16:creationId xmlns:a16="http://schemas.microsoft.com/office/drawing/2014/main" xmlns="" id="{C720FC4D-FDE2-42C3-B907-27B071B649CC}"/>
              </a:ext>
            </a:extLst>
          </p:cNvPr>
          <p:cNvSpPr>
            <a:spLocks noGrp="1"/>
          </p:cNvSpPr>
          <p:nvPr>
            <p:ph type="title" hasCustomPrompt="1"/>
          </p:nvPr>
        </p:nvSpPr>
        <p:spPr>
          <a:xfrm>
            <a:off x="914441" y="1332239"/>
            <a:ext cx="1871580" cy="640698"/>
          </a:xfrm>
          <a:prstGeom prst="rect">
            <a:avLst/>
          </a:prstGeom>
          <a:ln w="28575">
            <a:solidFill>
              <a:schemeClr val="accent2"/>
            </a:solidFill>
          </a:ln>
        </p:spPr>
        <p:txBody>
          <a:bodyPr rtlCol="0" anchor="ctr"/>
          <a:lstStyle>
            <a:lvl1pPr algn="ctr">
              <a:defRPr sz="2400" b="1" cap="all" spc="100" baseline="0">
                <a:solidFill>
                  <a:schemeClr val="accent2"/>
                </a:solidFill>
                <a:latin typeface="Arial" panose="020B0604020202020204" pitchFamily="34" charset="0"/>
              </a:defRPr>
            </a:lvl1pPr>
          </a:lstStyle>
          <a:p>
            <a:pPr rtl="0"/>
            <a:r>
              <a:rPr lang="tr-TR" noProof="0"/>
              <a:t>Başlık</a:t>
            </a:r>
          </a:p>
        </p:txBody>
      </p:sp>
      <p:sp>
        <p:nvSpPr>
          <p:cNvPr id="12" name="Metin Yer Tutucusu 10">
            <a:extLst>
              <a:ext uri="{FF2B5EF4-FFF2-40B4-BE49-F238E27FC236}">
                <a16:creationId xmlns:a16="http://schemas.microsoft.com/office/drawing/2014/main" xmlns="" id="{97404DC9-3FBE-41B9-946D-9A0D878C2887}"/>
              </a:ext>
            </a:extLst>
          </p:cNvPr>
          <p:cNvSpPr>
            <a:spLocks noGrp="1"/>
          </p:cNvSpPr>
          <p:nvPr>
            <p:ph type="body" sz="quarter" idx="16" hasCustomPrompt="1"/>
          </p:nvPr>
        </p:nvSpPr>
        <p:spPr>
          <a:xfrm>
            <a:off x="4231042" y="652826"/>
            <a:ext cx="3433138" cy="426393"/>
          </a:xfrm>
          <a:prstGeom prst="rect">
            <a:avLst/>
          </a:prstGeom>
        </p:spPr>
        <p:txBody>
          <a:bodyPr rtlCol="0" anchor="b"/>
          <a:lstStyle>
            <a:lvl1pPr marL="0" indent="0" algn="l">
              <a:buNone/>
              <a:defRPr sz="1800" b="1" cap="all" spc="100" baseline="0">
                <a:solidFill>
                  <a:schemeClr val="accent5">
                    <a:lumMod val="50000"/>
                  </a:schemeClr>
                </a:solidFill>
                <a:latin typeface="Arial" panose="020B0604020202020204" pitchFamily="34" charset="0"/>
              </a:defRPr>
            </a:lvl1pPr>
          </a:lstStyle>
          <a:p>
            <a:pPr lvl="0" rtl="0"/>
            <a:r>
              <a:rPr lang="tr-TR" noProof="0"/>
              <a:t>Alt başlık eklemek için tıklayın</a:t>
            </a:r>
          </a:p>
        </p:txBody>
      </p:sp>
      <p:sp>
        <p:nvSpPr>
          <p:cNvPr id="8" name="Metin Yer Tutucusu 10">
            <a:extLst>
              <a:ext uri="{FF2B5EF4-FFF2-40B4-BE49-F238E27FC236}">
                <a16:creationId xmlns:a16="http://schemas.microsoft.com/office/drawing/2014/main" xmlns="" id="{88BB7876-0125-4084-804C-A842C8558604}"/>
              </a:ext>
            </a:extLst>
          </p:cNvPr>
          <p:cNvSpPr>
            <a:spLocks noGrp="1"/>
          </p:cNvSpPr>
          <p:nvPr>
            <p:ph type="body" sz="quarter" idx="12" hasCustomPrompt="1"/>
          </p:nvPr>
        </p:nvSpPr>
        <p:spPr>
          <a:xfrm>
            <a:off x="4231042" y="1032330"/>
            <a:ext cx="3433138" cy="137067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13" name="Metin Yer Tutucusu 10">
            <a:extLst>
              <a:ext uri="{FF2B5EF4-FFF2-40B4-BE49-F238E27FC236}">
                <a16:creationId xmlns:a16="http://schemas.microsoft.com/office/drawing/2014/main" xmlns="" id="{8645735C-4621-4667-AB52-0391CFBB6B52}"/>
              </a:ext>
            </a:extLst>
          </p:cNvPr>
          <p:cNvSpPr>
            <a:spLocks noGrp="1"/>
          </p:cNvSpPr>
          <p:nvPr>
            <p:ph type="body" sz="quarter" idx="17" hasCustomPrompt="1"/>
          </p:nvPr>
        </p:nvSpPr>
        <p:spPr>
          <a:xfrm>
            <a:off x="8203339" y="652826"/>
            <a:ext cx="3433138" cy="426393"/>
          </a:xfrm>
          <a:prstGeom prst="rect">
            <a:avLst/>
          </a:prstGeom>
        </p:spPr>
        <p:txBody>
          <a:bodyPr rtlCol="0" anchor="b"/>
          <a:lstStyle>
            <a:lvl1pPr marL="0" indent="0" algn="l">
              <a:buNone/>
              <a:defRPr sz="1800" b="1" cap="all" spc="100" baseline="0">
                <a:solidFill>
                  <a:schemeClr val="accent5">
                    <a:lumMod val="50000"/>
                  </a:schemeClr>
                </a:solidFill>
                <a:latin typeface="Arial" panose="020B0604020202020204" pitchFamily="34" charset="0"/>
              </a:defRPr>
            </a:lvl1pPr>
          </a:lstStyle>
          <a:p>
            <a:pPr lvl="0" rtl="0"/>
            <a:r>
              <a:rPr lang="tr-TR" noProof="0"/>
              <a:t>Alt başlık eklemek için tıklayın</a:t>
            </a:r>
          </a:p>
        </p:txBody>
      </p:sp>
      <p:sp>
        <p:nvSpPr>
          <p:cNvPr id="9" name="Metin Yer Tutucusu 10">
            <a:extLst>
              <a:ext uri="{FF2B5EF4-FFF2-40B4-BE49-F238E27FC236}">
                <a16:creationId xmlns:a16="http://schemas.microsoft.com/office/drawing/2014/main" xmlns="" id="{488BB2B1-07E3-42A2-B3BE-7FC7D7AE158E}"/>
              </a:ext>
            </a:extLst>
          </p:cNvPr>
          <p:cNvSpPr>
            <a:spLocks noGrp="1"/>
          </p:cNvSpPr>
          <p:nvPr>
            <p:ph type="body" sz="quarter" idx="13" hasCustomPrompt="1"/>
          </p:nvPr>
        </p:nvSpPr>
        <p:spPr>
          <a:xfrm>
            <a:off x="8203339" y="1032330"/>
            <a:ext cx="3433138" cy="137067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15" name="Metin Yer Tutucusu 10">
            <a:extLst>
              <a:ext uri="{FF2B5EF4-FFF2-40B4-BE49-F238E27FC236}">
                <a16:creationId xmlns:a16="http://schemas.microsoft.com/office/drawing/2014/main" xmlns="" id="{02C103C8-E422-4DEB-9077-DC11E0080569}"/>
              </a:ext>
            </a:extLst>
          </p:cNvPr>
          <p:cNvSpPr>
            <a:spLocks noGrp="1"/>
          </p:cNvSpPr>
          <p:nvPr>
            <p:ph type="body" sz="quarter" idx="19" hasCustomPrompt="1"/>
          </p:nvPr>
        </p:nvSpPr>
        <p:spPr>
          <a:xfrm>
            <a:off x="4231042" y="2620561"/>
            <a:ext cx="3433138" cy="428891"/>
          </a:xfrm>
          <a:prstGeom prst="rect">
            <a:avLst/>
          </a:prstGeom>
        </p:spPr>
        <p:txBody>
          <a:bodyPr rtlCol="0" anchor="b"/>
          <a:lstStyle>
            <a:lvl1pPr marL="0" indent="0" algn="l">
              <a:buNone/>
              <a:defRPr sz="1800" b="1" cap="all" spc="100" baseline="0">
                <a:solidFill>
                  <a:schemeClr val="accent5">
                    <a:lumMod val="50000"/>
                  </a:schemeClr>
                </a:solidFill>
                <a:latin typeface="Arial" panose="020B0604020202020204" pitchFamily="34" charset="0"/>
              </a:defRPr>
            </a:lvl1pPr>
          </a:lstStyle>
          <a:p>
            <a:pPr lvl="0" rtl="0"/>
            <a:r>
              <a:rPr lang="tr-TR" noProof="0"/>
              <a:t>Alt başlık eklemek için tıklayın</a:t>
            </a:r>
          </a:p>
        </p:txBody>
      </p:sp>
      <p:sp>
        <p:nvSpPr>
          <p:cNvPr id="23" name="Metin Yer Tutucusu 10">
            <a:extLst>
              <a:ext uri="{FF2B5EF4-FFF2-40B4-BE49-F238E27FC236}">
                <a16:creationId xmlns:a16="http://schemas.microsoft.com/office/drawing/2014/main" xmlns="" id="{FA80948A-8FCC-4BE4-A5F7-20802B176305}"/>
              </a:ext>
            </a:extLst>
          </p:cNvPr>
          <p:cNvSpPr>
            <a:spLocks noGrp="1"/>
          </p:cNvSpPr>
          <p:nvPr>
            <p:ph type="body" sz="quarter" idx="23" hasCustomPrompt="1"/>
          </p:nvPr>
        </p:nvSpPr>
        <p:spPr>
          <a:xfrm>
            <a:off x="4231042" y="3002562"/>
            <a:ext cx="3433138" cy="961350"/>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20" name="Metin Yer Tutucusu 10">
            <a:extLst>
              <a:ext uri="{FF2B5EF4-FFF2-40B4-BE49-F238E27FC236}">
                <a16:creationId xmlns:a16="http://schemas.microsoft.com/office/drawing/2014/main" xmlns="" id="{4744F88B-3CB7-4A2B-B718-EEB4E061A79F}"/>
              </a:ext>
            </a:extLst>
          </p:cNvPr>
          <p:cNvSpPr>
            <a:spLocks noGrp="1"/>
          </p:cNvSpPr>
          <p:nvPr>
            <p:ph type="body" sz="quarter" idx="21" hasCustomPrompt="1"/>
          </p:nvPr>
        </p:nvSpPr>
        <p:spPr>
          <a:xfrm>
            <a:off x="8203339" y="2620561"/>
            <a:ext cx="3433138" cy="428891"/>
          </a:xfrm>
          <a:prstGeom prst="rect">
            <a:avLst/>
          </a:prstGeom>
        </p:spPr>
        <p:txBody>
          <a:bodyPr rtlCol="0" anchor="b"/>
          <a:lstStyle>
            <a:lvl1pPr marL="0" indent="0" algn="l">
              <a:buNone/>
              <a:defRPr sz="1800" b="1" cap="all" spc="100" baseline="0">
                <a:solidFill>
                  <a:schemeClr val="accent5">
                    <a:lumMod val="50000"/>
                  </a:schemeClr>
                </a:solidFill>
                <a:latin typeface="Arial" panose="020B0604020202020204" pitchFamily="34" charset="0"/>
              </a:defRPr>
            </a:lvl1pPr>
          </a:lstStyle>
          <a:p>
            <a:pPr lvl="0" rtl="0"/>
            <a:r>
              <a:rPr lang="tr-TR" noProof="0"/>
              <a:t>Alt başlık eklemek için tıklayın</a:t>
            </a:r>
          </a:p>
        </p:txBody>
      </p:sp>
      <p:sp>
        <p:nvSpPr>
          <p:cNvPr id="22" name="Metin Yer Tutucusu 10">
            <a:extLst>
              <a:ext uri="{FF2B5EF4-FFF2-40B4-BE49-F238E27FC236}">
                <a16:creationId xmlns:a16="http://schemas.microsoft.com/office/drawing/2014/main" xmlns="" id="{7343EDF6-C2D8-47E1-856B-6329A7CE07E4}"/>
              </a:ext>
            </a:extLst>
          </p:cNvPr>
          <p:cNvSpPr>
            <a:spLocks noGrp="1"/>
          </p:cNvSpPr>
          <p:nvPr>
            <p:ph type="body" sz="quarter" idx="22" hasCustomPrompt="1"/>
          </p:nvPr>
        </p:nvSpPr>
        <p:spPr>
          <a:xfrm>
            <a:off x="8203339" y="3002562"/>
            <a:ext cx="3433138" cy="961350"/>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14" name="Metin Yer Tutucusu 10">
            <a:extLst>
              <a:ext uri="{FF2B5EF4-FFF2-40B4-BE49-F238E27FC236}">
                <a16:creationId xmlns:a16="http://schemas.microsoft.com/office/drawing/2014/main" xmlns="" id="{AC6352A5-5003-4E32-B8FF-A84B4A4AC3AA}"/>
              </a:ext>
            </a:extLst>
          </p:cNvPr>
          <p:cNvSpPr>
            <a:spLocks noGrp="1"/>
          </p:cNvSpPr>
          <p:nvPr>
            <p:ph type="body" sz="quarter" idx="18" hasCustomPrompt="1"/>
          </p:nvPr>
        </p:nvSpPr>
        <p:spPr>
          <a:xfrm>
            <a:off x="4231042" y="4147932"/>
            <a:ext cx="3433138" cy="428891"/>
          </a:xfrm>
          <a:prstGeom prst="rect">
            <a:avLst/>
          </a:prstGeom>
        </p:spPr>
        <p:txBody>
          <a:bodyPr rtlCol="0" anchor="b"/>
          <a:lstStyle>
            <a:lvl1pPr marL="0" indent="0" algn="l">
              <a:buNone/>
              <a:defRPr sz="1800" b="1" cap="all" spc="100" baseline="0">
                <a:solidFill>
                  <a:schemeClr val="accent5">
                    <a:lumMod val="50000"/>
                  </a:schemeClr>
                </a:solidFill>
                <a:latin typeface="Arial" panose="020B0604020202020204" pitchFamily="34" charset="0"/>
              </a:defRPr>
            </a:lvl1pPr>
          </a:lstStyle>
          <a:p>
            <a:pPr lvl="0" rtl="0"/>
            <a:r>
              <a:rPr lang="tr-TR" noProof="0"/>
              <a:t>Alt başlık eklemek için tıklayın</a:t>
            </a:r>
          </a:p>
        </p:txBody>
      </p:sp>
      <p:sp>
        <p:nvSpPr>
          <p:cNvPr id="24" name="Metin Yer Tutucusu 10">
            <a:extLst>
              <a:ext uri="{FF2B5EF4-FFF2-40B4-BE49-F238E27FC236}">
                <a16:creationId xmlns:a16="http://schemas.microsoft.com/office/drawing/2014/main" xmlns="" id="{CC2603EF-30BF-4C6C-BA93-E99C72480916}"/>
              </a:ext>
            </a:extLst>
          </p:cNvPr>
          <p:cNvSpPr>
            <a:spLocks noGrp="1"/>
          </p:cNvSpPr>
          <p:nvPr>
            <p:ph type="body" sz="quarter" idx="24" hasCustomPrompt="1"/>
          </p:nvPr>
        </p:nvSpPr>
        <p:spPr>
          <a:xfrm>
            <a:off x="4231042" y="4529933"/>
            <a:ext cx="3433138" cy="1450988"/>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16" name="Tarih Yer Tutucusu 3">
            <a:extLst>
              <a:ext uri="{FF2B5EF4-FFF2-40B4-BE49-F238E27FC236}">
                <a16:creationId xmlns:a16="http://schemas.microsoft.com/office/drawing/2014/main" xmlns=""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tr-TR" noProof="0"/>
              <a:t>20XX</a:t>
            </a:r>
          </a:p>
        </p:txBody>
      </p:sp>
      <p:sp>
        <p:nvSpPr>
          <p:cNvPr id="17" name="Alt Bilgi Yer Tutucusu 4">
            <a:extLst>
              <a:ext uri="{FF2B5EF4-FFF2-40B4-BE49-F238E27FC236}">
                <a16:creationId xmlns:a16="http://schemas.microsoft.com/office/drawing/2014/main" xmlns=""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Arial" panose="020B0604020202020204" pitchFamily="34" charset="0"/>
              </a:defRPr>
            </a:lvl1pPr>
          </a:lstStyle>
          <a:p>
            <a:r>
              <a:rPr lang="tr-TR" noProof="0"/>
              <a:t>Sunum destesi</a:t>
            </a:r>
          </a:p>
        </p:txBody>
      </p:sp>
      <p:sp>
        <p:nvSpPr>
          <p:cNvPr id="18" name="Slayt Numarası Yer Tutucusu 5">
            <a:extLst>
              <a:ext uri="{FF2B5EF4-FFF2-40B4-BE49-F238E27FC236}">
                <a16:creationId xmlns:a16="http://schemas.microsoft.com/office/drawing/2014/main" xmlns=""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tr-TR" noProof="0" smtClean="0"/>
              <a:pPr/>
              <a:t>‹#›</a:t>
            </a:fld>
            <a:endParaRPr lang="tr-TR" noProof="0"/>
          </a:p>
        </p:txBody>
      </p:sp>
    </p:spTree>
    <p:extLst>
      <p:ext uri="{BB962C8B-B14F-4D97-AF65-F5344CB8AC3E}">
        <p14:creationId xmlns:p14="http://schemas.microsoft.com/office/powerpoint/2010/main" val="347649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Çözü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83A5AC9-F6E1-46F9-8810-475475E17B9A}"/>
              </a:ext>
            </a:extLst>
          </p:cNvPr>
          <p:cNvSpPr>
            <a:spLocks noGrp="1"/>
          </p:cNvSpPr>
          <p:nvPr>
            <p:ph type="title" hasCustomPrompt="1"/>
          </p:nvPr>
        </p:nvSpPr>
        <p:spPr>
          <a:xfrm>
            <a:off x="5134980" y="848536"/>
            <a:ext cx="1929607" cy="640698"/>
          </a:xfrm>
          <a:prstGeom prst="rect">
            <a:avLst/>
          </a:prstGeom>
          <a:ln w="28575">
            <a:solidFill>
              <a:schemeClr val="accent2"/>
            </a:solidFill>
          </a:ln>
        </p:spPr>
        <p:txBody>
          <a:bodyPr rtlCol="0" anchor="ctr"/>
          <a:lstStyle>
            <a:lvl1pPr algn="ctr">
              <a:defRPr sz="2400" b="1" cap="all" spc="100" baseline="0">
                <a:solidFill>
                  <a:schemeClr val="accent2"/>
                </a:solidFill>
                <a:latin typeface="Arial" panose="020B0604020202020204" pitchFamily="34" charset="0"/>
              </a:defRPr>
            </a:lvl1pPr>
          </a:lstStyle>
          <a:p>
            <a:pPr rtl="0"/>
            <a:r>
              <a:rPr lang="tr-TR" noProof="0"/>
              <a:t>Başlık</a:t>
            </a:r>
          </a:p>
        </p:txBody>
      </p:sp>
      <p:sp>
        <p:nvSpPr>
          <p:cNvPr id="9" name="Resim Yer Tutucusu 8">
            <a:extLst>
              <a:ext uri="{FF2B5EF4-FFF2-40B4-BE49-F238E27FC236}">
                <a16:creationId xmlns:a16="http://schemas.microsoft.com/office/drawing/2014/main" xmlns="" id="{952C02D9-C262-43C0-BE24-402661B0594A}"/>
              </a:ext>
            </a:extLst>
          </p:cNvPr>
          <p:cNvSpPr>
            <a:spLocks noGrp="1"/>
          </p:cNvSpPr>
          <p:nvPr>
            <p:ph type="pic" sz="quarter" idx="10" hasCustomPrompt="1"/>
          </p:nvPr>
        </p:nvSpPr>
        <p:spPr>
          <a:xfrm>
            <a:off x="-1" y="0"/>
            <a:ext cx="4495801" cy="6858000"/>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15" name="Metin Yer Tutucusu 10">
            <a:extLst>
              <a:ext uri="{FF2B5EF4-FFF2-40B4-BE49-F238E27FC236}">
                <a16:creationId xmlns:a16="http://schemas.microsoft.com/office/drawing/2014/main" xmlns="" id="{D8BD2DF2-5753-43B2-82AD-30DBE8004DEB}"/>
              </a:ext>
            </a:extLst>
          </p:cNvPr>
          <p:cNvSpPr>
            <a:spLocks noGrp="1"/>
          </p:cNvSpPr>
          <p:nvPr>
            <p:ph type="body" sz="quarter" idx="16" hasCustomPrompt="1"/>
          </p:nvPr>
        </p:nvSpPr>
        <p:spPr>
          <a:xfrm>
            <a:off x="5024359" y="2046233"/>
            <a:ext cx="3126583" cy="426393"/>
          </a:xfrm>
          <a:prstGeom prst="rect">
            <a:avLst/>
          </a:prstGeom>
        </p:spPr>
        <p:txBody>
          <a:bodyPr rtlCol="0" anchor="b"/>
          <a:lstStyle>
            <a:lvl1pPr marL="0" indent="0" algn="l">
              <a:buNone/>
              <a:defRPr sz="1800" b="1" cap="all" spc="100" baseline="0">
                <a:solidFill>
                  <a:schemeClr val="accent5">
                    <a:lumMod val="50000"/>
                  </a:schemeClr>
                </a:solidFill>
                <a:latin typeface="Arial" panose="020B0604020202020204" pitchFamily="34" charset="0"/>
              </a:defRPr>
            </a:lvl1pPr>
          </a:lstStyle>
          <a:p>
            <a:pPr lvl="0" rtl="0"/>
            <a:r>
              <a:rPr lang="tr-TR" noProof="0"/>
              <a:t>Alt başlık eklemek için tıklayın</a:t>
            </a:r>
          </a:p>
        </p:txBody>
      </p:sp>
      <p:sp>
        <p:nvSpPr>
          <p:cNvPr id="11" name="Metin Yer Tutucusu 10">
            <a:extLst>
              <a:ext uri="{FF2B5EF4-FFF2-40B4-BE49-F238E27FC236}">
                <a16:creationId xmlns:a16="http://schemas.microsoft.com/office/drawing/2014/main" xmlns="" id="{3A5FD5DB-8694-4BD8-819A-7AD23AAAEF4D}"/>
              </a:ext>
            </a:extLst>
          </p:cNvPr>
          <p:cNvSpPr>
            <a:spLocks noGrp="1"/>
          </p:cNvSpPr>
          <p:nvPr>
            <p:ph type="body" sz="quarter" idx="12" hasCustomPrompt="1"/>
          </p:nvPr>
        </p:nvSpPr>
        <p:spPr>
          <a:xfrm>
            <a:off x="5024359" y="2425736"/>
            <a:ext cx="3126583" cy="1306527"/>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17" name="Metin Yer Tutucusu 10">
            <a:extLst>
              <a:ext uri="{FF2B5EF4-FFF2-40B4-BE49-F238E27FC236}">
                <a16:creationId xmlns:a16="http://schemas.microsoft.com/office/drawing/2014/main" xmlns="" id="{1F5129C3-CFB0-408F-BE5C-AC32F5C68F13}"/>
              </a:ext>
            </a:extLst>
          </p:cNvPr>
          <p:cNvSpPr>
            <a:spLocks noGrp="1"/>
          </p:cNvSpPr>
          <p:nvPr>
            <p:ph type="body" sz="quarter" idx="17" hasCustomPrompt="1"/>
          </p:nvPr>
        </p:nvSpPr>
        <p:spPr>
          <a:xfrm>
            <a:off x="8526986" y="2046233"/>
            <a:ext cx="3281556" cy="426393"/>
          </a:xfrm>
          <a:prstGeom prst="rect">
            <a:avLst/>
          </a:prstGeom>
        </p:spPr>
        <p:txBody>
          <a:bodyPr rtlCol="0" anchor="b"/>
          <a:lstStyle>
            <a:lvl1pPr marL="0" indent="0" algn="l">
              <a:buNone/>
              <a:defRPr sz="1800" b="1" cap="all" spc="100" baseline="0">
                <a:solidFill>
                  <a:schemeClr val="accent5">
                    <a:lumMod val="50000"/>
                  </a:schemeClr>
                </a:solidFill>
                <a:latin typeface="Arial" panose="020B0604020202020204" pitchFamily="34" charset="0"/>
              </a:defRPr>
            </a:lvl1pPr>
          </a:lstStyle>
          <a:p>
            <a:pPr lvl="0" rtl="0"/>
            <a:r>
              <a:rPr lang="tr-TR" noProof="0"/>
              <a:t>Alt başlık eklemek için tıklayın</a:t>
            </a:r>
          </a:p>
        </p:txBody>
      </p:sp>
      <p:sp>
        <p:nvSpPr>
          <p:cNvPr id="12" name="Metin Yer Tutucusu 10">
            <a:extLst>
              <a:ext uri="{FF2B5EF4-FFF2-40B4-BE49-F238E27FC236}">
                <a16:creationId xmlns:a16="http://schemas.microsoft.com/office/drawing/2014/main" xmlns="" id="{3344438D-488B-4739-95B6-56F81A25FACC}"/>
              </a:ext>
            </a:extLst>
          </p:cNvPr>
          <p:cNvSpPr>
            <a:spLocks noGrp="1"/>
          </p:cNvSpPr>
          <p:nvPr>
            <p:ph type="body" sz="quarter" idx="13" hasCustomPrompt="1"/>
          </p:nvPr>
        </p:nvSpPr>
        <p:spPr>
          <a:xfrm>
            <a:off x="8526986" y="2425736"/>
            <a:ext cx="3281556" cy="1306527"/>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18" name="Metin Yer Tutucusu 10">
            <a:extLst>
              <a:ext uri="{FF2B5EF4-FFF2-40B4-BE49-F238E27FC236}">
                <a16:creationId xmlns:a16="http://schemas.microsoft.com/office/drawing/2014/main" xmlns="" id="{A6F801D1-185D-4C5B-9855-3AD0372C33D8}"/>
              </a:ext>
            </a:extLst>
          </p:cNvPr>
          <p:cNvSpPr>
            <a:spLocks noGrp="1"/>
          </p:cNvSpPr>
          <p:nvPr>
            <p:ph type="body" sz="quarter" idx="18" hasCustomPrompt="1"/>
          </p:nvPr>
        </p:nvSpPr>
        <p:spPr>
          <a:xfrm>
            <a:off x="5024359" y="4180976"/>
            <a:ext cx="3126583" cy="428891"/>
          </a:xfrm>
          <a:prstGeom prst="rect">
            <a:avLst/>
          </a:prstGeom>
        </p:spPr>
        <p:txBody>
          <a:bodyPr rtlCol="0" anchor="b"/>
          <a:lstStyle>
            <a:lvl1pPr marL="0" indent="0" algn="l">
              <a:buNone/>
              <a:defRPr sz="1800" b="1" cap="all" spc="100" baseline="0">
                <a:solidFill>
                  <a:schemeClr val="accent5">
                    <a:lumMod val="50000"/>
                  </a:schemeClr>
                </a:solidFill>
                <a:latin typeface="Arial" panose="020B0604020202020204" pitchFamily="34" charset="0"/>
              </a:defRPr>
            </a:lvl1pPr>
          </a:lstStyle>
          <a:p>
            <a:pPr lvl="0" rtl="0"/>
            <a:r>
              <a:rPr lang="tr-TR" noProof="0"/>
              <a:t>Alt başlık eklemek için tıklayın</a:t>
            </a:r>
          </a:p>
        </p:txBody>
      </p:sp>
      <p:sp>
        <p:nvSpPr>
          <p:cNvPr id="13" name="Metin Yer Tutucusu 10">
            <a:extLst>
              <a:ext uri="{FF2B5EF4-FFF2-40B4-BE49-F238E27FC236}">
                <a16:creationId xmlns:a16="http://schemas.microsoft.com/office/drawing/2014/main" xmlns="" id="{E46B3EF2-B93D-4E2D-8ECF-31A1DF927BE9}"/>
              </a:ext>
            </a:extLst>
          </p:cNvPr>
          <p:cNvSpPr>
            <a:spLocks noGrp="1"/>
          </p:cNvSpPr>
          <p:nvPr>
            <p:ph type="body" sz="quarter" idx="14" hasCustomPrompt="1"/>
          </p:nvPr>
        </p:nvSpPr>
        <p:spPr>
          <a:xfrm>
            <a:off x="5024359" y="4562976"/>
            <a:ext cx="3126583" cy="1258935"/>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19" name="Metin Yer Tutucusu 10">
            <a:extLst>
              <a:ext uri="{FF2B5EF4-FFF2-40B4-BE49-F238E27FC236}">
                <a16:creationId xmlns:a16="http://schemas.microsoft.com/office/drawing/2014/main" xmlns="" id="{35A8C3BD-2930-45A1-B3E0-EC8FA92B65F8}"/>
              </a:ext>
            </a:extLst>
          </p:cNvPr>
          <p:cNvSpPr>
            <a:spLocks noGrp="1"/>
          </p:cNvSpPr>
          <p:nvPr>
            <p:ph type="body" sz="quarter" idx="19" hasCustomPrompt="1"/>
          </p:nvPr>
        </p:nvSpPr>
        <p:spPr>
          <a:xfrm>
            <a:off x="8526986" y="4180976"/>
            <a:ext cx="3281556" cy="428891"/>
          </a:xfrm>
          <a:prstGeom prst="rect">
            <a:avLst/>
          </a:prstGeom>
        </p:spPr>
        <p:txBody>
          <a:bodyPr rtlCol="0" anchor="b"/>
          <a:lstStyle>
            <a:lvl1pPr marL="0" indent="0" algn="l">
              <a:buNone/>
              <a:defRPr sz="1800" b="1" cap="all" spc="100" baseline="0">
                <a:solidFill>
                  <a:schemeClr val="accent5">
                    <a:lumMod val="50000"/>
                  </a:schemeClr>
                </a:solidFill>
                <a:latin typeface="Arial" panose="020B0604020202020204" pitchFamily="34" charset="0"/>
              </a:defRPr>
            </a:lvl1pPr>
          </a:lstStyle>
          <a:p>
            <a:pPr lvl="0" rtl="0"/>
            <a:r>
              <a:rPr lang="tr-TR" noProof="0"/>
              <a:t>Alt başlık eklemek için tıklayın</a:t>
            </a:r>
          </a:p>
        </p:txBody>
      </p:sp>
      <p:sp>
        <p:nvSpPr>
          <p:cNvPr id="14" name="Metin Yer Tutucusu 10">
            <a:extLst>
              <a:ext uri="{FF2B5EF4-FFF2-40B4-BE49-F238E27FC236}">
                <a16:creationId xmlns:a16="http://schemas.microsoft.com/office/drawing/2014/main" xmlns="" id="{E7A5E528-A349-45DA-A841-E092311D8F76}"/>
              </a:ext>
            </a:extLst>
          </p:cNvPr>
          <p:cNvSpPr>
            <a:spLocks noGrp="1"/>
          </p:cNvSpPr>
          <p:nvPr>
            <p:ph type="body" sz="quarter" idx="15" hasCustomPrompt="1"/>
          </p:nvPr>
        </p:nvSpPr>
        <p:spPr>
          <a:xfrm>
            <a:off x="8526986" y="4562976"/>
            <a:ext cx="3281556" cy="1258935"/>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30" name="Tarih Yer Tutucusu 3">
            <a:extLst>
              <a:ext uri="{FF2B5EF4-FFF2-40B4-BE49-F238E27FC236}">
                <a16:creationId xmlns:a16="http://schemas.microsoft.com/office/drawing/2014/main" xmlns=""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tr-TR" noProof="0"/>
              <a:t>20XX</a:t>
            </a:r>
          </a:p>
        </p:txBody>
      </p:sp>
      <p:sp>
        <p:nvSpPr>
          <p:cNvPr id="31" name="Alt Bilgi Yer Tutucusu 4">
            <a:extLst>
              <a:ext uri="{FF2B5EF4-FFF2-40B4-BE49-F238E27FC236}">
                <a16:creationId xmlns:a16="http://schemas.microsoft.com/office/drawing/2014/main" xmlns=""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Arial" panose="020B0604020202020204" pitchFamily="34" charset="0"/>
              </a:defRPr>
            </a:lvl1pPr>
          </a:lstStyle>
          <a:p>
            <a:r>
              <a:rPr lang="tr-TR" noProof="0"/>
              <a:t>Sunum destesi</a:t>
            </a:r>
          </a:p>
        </p:txBody>
      </p:sp>
      <p:sp>
        <p:nvSpPr>
          <p:cNvPr id="32" name="Slayt Numarası Yer Tutucusu 5">
            <a:extLst>
              <a:ext uri="{FF2B5EF4-FFF2-40B4-BE49-F238E27FC236}">
                <a16:creationId xmlns:a16="http://schemas.microsoft.com/office/drawing/2014/main" xmlns=""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tr-TR" noProof="0" smtClean="0"/>
              <a:pPr/>
              <a:t>‹#›</a:t>
            </a:fld>
            <a:endParaRPr lang="tr-TR" noProof="0"/>
          </a:p>
        </p:txBody>
      </p:sp>
    </p:spTree>
    <p:extLst>
      <p:ext uri="{BB962C8B-B14F-4D97-AF65-F5344CB8AC3E}">
        <p14:creationId xmlns:p14="http://schemas.microsoft.com/office/powerpoint/2010/main" val="103120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Ürüne Genel Bakış">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xmlns="" id="{82B5AB06-9792-445C-9B3C-103D5EBCE6D9}"/>
              </a:ext>
              <a:ext uri="{C183D7F6-B498-43B3-948B-1728B52AA6E4}">
                <adec:decorative xmlns:adec="http://schemas.microsoft.com/office/drawing/2017/decorative" xmlns=""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latin typeface="Arial" panose="020B0604020202020204" pitchFamily="34" charset="0"/>
            </a:endParaRPr>
          </a:p>
        </p:txBody>
      </p:sp>
      <p:sp>
        <p:nvSpPr>
          <p:cNvPr id="2" name="Başlık 1">
            <a:extLst>
              <a:ext uri="{FF2B5EF4-FFF2-40B4-BE49-F238E27FC236}">
                <a16:creationId xmlns:a16="http://schemas.microsoft.com/office/drawing/2014/main" xmlns="" id="{B6AEFB40-063A-41A7-9581-865BBE62C3C5}"/>
              </a:ext>
            </a:extLst>
          </p:cNvPr>
          <p:cNvSpPr>
            <a:spLocks noGrp="1"/>
          </p:cNvSpPr>
          <p:nvPr>
            <p:ph type="title" hasCustomPrompt="1"/>
          </p:nvPr>
        </p:nvSpPr>
        <p:spPr>
          <a:xfrm>
            <a:off x="838200" y="597992"/>
            <a:ext cx="10515600" cy="994835"/>
          </a:xfrm>
          <a:prstGeom prst="rect">
            <a:avLst/>
          </a:prstGeom>
        </p:spPr>
        <p:txBody>
          <a:bodyPr rtlCol="0" anchor="ctr"/>
          <a:lstStyle>
            <a:lvl1pPr algn="ctr">
              <a:defRPr sz="2400" b="1" cap="all" spc="100" baseline="0">
                <a:solidFill>
                  <a:schemeClr val="tx2">
                    <a:lumMod val="75000"/>
                  </a:schemeClr>
                </a:solidFill>
                <a:latin typeface="Arial" panose="020B0604020202020204" pitchFamily="34" charset="0"/>
              </a:defRPr>
            </a:lvl1pPr>
          </a:lstStyle>
          <a:p>
            <a:pPr rtl="0"/>
            <a:r>
              <a:rPr lang="tr-TR" noProof="0"/>
              <a:t>Başlık eklemek için tıklayın</a:t>
            </a:r>
          </a:p>
        </p:txBody>
      </p:sp>
      <p:sp>
        <p:nvSpPr>
          <p:cNvPr id="5" name="Resim Yer Tutucusu 4">
            <a:extLst>
              <a:ext uri="{FF2B5EF4-FFF2-40B4-BE49-F238E27FC236}">
                <a16:creationId xmlns:a16="http://schemas.microsoft.com/office/drawing/2014/main" xmlns="" id="{4C3BAD53-6B4A-490D-BE06-B5A0B068755B}"/>
              </a:ext>
            </a:extLst>
          </p:cNvPr>
          <p:cNvSpPr>
            <a:spLocks noGrp="1"/>
          </p:cNvSpPr>
          <p:nvPr>
            <p:ph type="pic" sz="quarter" idx="23"/>
          </p:nvPr>
        </p:nvSpPr>
        <p:spPr>
          <a:xfrm>
            <a:off x="1632608" y="2982740"/>
            <a:ext cx="603504" cy="603504"/>
          </a:xfrm>
          <a:prstGeom prst="rect">
            <a:avLst/>
          </a:prstGeom>
        </p:spPr>
        <p:txBody>
          <a:bodyPr rtlCol="0"/>
          <a:lstStyle>
            <a:lvl1pPr marL="0" indent="0" algn="ctr">
              <a:buNone/>
              <a:defRPr sz="1100">
                <a:latin typeface="Arial" panose="020B0604020202020204" pitchFamily="34" charset="0"/>
              </a:defRPr>
            </a:lvl1pPr>
          </a:lstStyle>
          <a:p>
            <a:pPr rtl="0"/>
            <a:r>
              <a:rPr lang="tr-TR" noProof="0"/>
              <a:t>Resim eklemek için simgeye tıklayın</a:t>
            </a:r>
          </a:p>
        </p:txBody>
      </p:sp>
      <p:sp>
        <p:nvSpPr>
          <p:cNvPr id="22" name="Resim Yer Tutucusu 4">
            <a:extLst>
              <a:ext uri="{FF2B5EF4-FFF2-40B4-BE49-F238E27FC236}">
                <a16:creationId xmlns:a16="http://schemas.microsoft.com/office/drawing/2014/main" xmlns="" id="{30E1FC4A-DE44-4B85-856E-E2480DF55A80}"/>
              </a:ext>
            </a:extLst>
          </p:cNvPr>
          <p:cNvSpPr>
            <a:spLocks noGrp="1"/>
          </p:cNvSpPr>
          <p:nvPr>
            <p:ph type="pic" sz="quarter" idx="24"/>
          </p:nvPr>
        </p:nvSpPr>
        <p:spPr>
          <a:xfrm>
            <a:off x="4388240" y="2981421"/>
            <a:ext cx="603504" cy="594360"/>
          </a:xfrm>
          <a:prstGeom prst="rect">
            <a:avLst/>
          </a:prstGeom>
        </p:spPr>
        <p:txBody>
          <a:bodyPr rtlCol="0"/>
          <a:lstStyle>
            <a:lvl1pPr marL="0" indent="0" algn="ctr">
              <a:buNone/>
              <a:defRPr sz="1100">
                <a:latin typeface="Arial" panose="020B0604020202020204" pitchFamily="34" charset="0"/>
              </a:defRPr>
            </a:lvl1pPr>
          </a:lstStyle>
          <a:p>
            <a:pPr rtl="0"/>
            <a:r>
              <a:rPr lang="tr-TR" noProof="0"/>
              <a:t>Resim eklemek için simgeye tıklayın</a:t>
            </a:r>
          </a:p>
        </p:txBody>
      </p:sp>
      <p:sp>
        <p:nvSpPr>
          <p:cNvPr id="23" name="Resim Yer Tutucusu 4">
            <a:extLst>
              <a:ext uri="{FF2B5EF4-FFF2-40B4-BE49-F238E27FC236}">
                <a16:creationId xmlns:a16="http://schemas.microsoft.com/office/drawing/2014/main" xmlns="" id="{02E70B7A-F000-4D8D-9BDF-E10FF6B38374}"/>
              </a:ext>
            </a:extLst>
          </p:cNvPr>
          <p:cNvSpPr>
            <a:spLocks noGrp="1"/>
          </p:cNvSpPr>
          <p:nvPr>
            <p:ph type="pic" sz="quarter" idx="25"/>
          </p:nvPr>
        </p:nvSpPr>
        <p:spPr>
          <a:xfrm>
            <a:off x="7182902" y="2983163"/>
            <a:ext cx="603504" cy="603504"/>
          </a:xfrm>
          <a:prstGeom prst="rect">
            <a:avLst/>
          </a:prstGeom>
        </p:spPr>
        <p:txBody>
          <a:bodyPr rtlCol="0"/>
          <a:lstStyle>
            <a:lvl1pPr marL="0" indent="0" algn="ctr">
              <a:buNone/>
              <a:defRPr sz="1100">
                <a:latin typeface="Arial" panose="020B0604020202020204" pitchFamily="34" charset="0"/>
              </a:defRPr>
            </a:lvl1pPr>
          </a:lstStyle>
          <a:p>
            <a:pPr rtl="0"/>
            <a:r>
              <a:rPr lang="tr-TR" noProof="0"/>
              <a:t>Resim eklemek için simgeye tıklayın</a:t>
            </a:r>
          </a:p>
        </p:txBody>
      </p:sp>
      <p:sp>
        <p:nvSpPr>
          <p:cNvPr id="24" name="Resim Yer Tutucusu 4">
            <a:extLst>
              <a:ext uri="{FF2B5EF4-FFF2-40B4-BE49-F238E27FC236}">
                <a16:creationId xmlns:a16="http://schemas.microsoft.com/office/drawing/2014/main" xmlns="" id="{1CED61F8-3F2F-4611-8E56-88AAF763257E}"/>
              </a:ext>
            </a:extLst>
          </p:cNvPr>
          <p:cNvSpPr>
            <a:spLocks noGrp="1"/>
          </p:cNvSpPr>
          <p:nvPr>
            <p:ph type="pic" sz="quarter" idx="26"/>
          </p:nvPr>
        </p:nvSpPr>
        <p:spPr>
          <a:xfrm>
            <a:off x="9927648" y="3001928"/>
            <a:ext cx="594360" cy="594360"/>
          </a:xfrm>
          <a:prstGeom prst="rect">
            <a:avLst/>
          </a:prstGeom>
        </p:spPr>
        <p:txBody>
          <a:bodyPr rtlCol="0"/>
          <a:lstStyle>
            <a:lvl1pPr marL="0" indent="0" algn="ctr">
              <a:buNone/>
              <a:defRPr sz="1100">
                <a:latin typeface="Arial" panose="020B0604020202020204" pitchFamily="34" charset="0"/>
              </a:defRPr>
            </a:lvl1pPr>
          </a:lstStyle>
          <a:p>
            <a:pPr rtl="0"/>
            <a:r>
              <a:rPr lang="tr-TR" noProof="0"/>
              <a:t>Resim eklemek için simgeye tıklayın</a:t>
            </a:r>
          </a:p>
        </p:txBody>
      </p:sp>
      <p:sp>
        <p:nvSpPr>
          <p:cNvPr id="30" name="Metin Yer Tutucusu 10">
            <a:extLst>
              <a:ext uri="{FF2B5EF4-FFF2-40B4-BE49-F238E27FC236}">
                <a16:creationId xmlns:a16="http://schemas.microsoft.com/office/drawing/2014/main" xmlns="" id="{B7058D0A-FADA-4AE8-99E1-90B4E5D358AC}"/>
              </a:ext>
            </a:extLst>
          </p:cNvPr>
          <p:cNvSpPr>
            <a:spLocks noGrp="1"/>
          </p:cNvSpPr>
          <p:nvPr>
            <p:ph type="body" sz="quarter" idx="16" hasCustomPrompt="1"/>
          </p:nvPr>
        </p:nvSpPr>
        <p:spPr>
          <a:xfrm>
            <a:off x="740800" y="3608439"/>
            <a:ext cx="2351446" cy="491509"/>
          </a:xfrm>
          <a:prstGeom prst="rect">
            <a:avLst/>
          </a:prstGeom>
        </p:spPr>
        <p:txBody>
          <a:bodyPr rtlCol="0" anchor="b"/>
          <a:lstStyle>
            <a:lvl1pPr marL="0" indent="0" algn="ctr">
              <a:buNone/>
              <a:defRPr sz="1800" b="1" cap="all" spc="100" baseline="0">
                <a:solidFill>
                  <a:schemeClr val="accent5">
                    <a:lumMod val="50000"/>
                  </a:schemeClr>
                </a:solidFill>
                <a:latin typeface="Arial" panose="020B0604020202020204" pitchFamily="34" charset="0"/>
              </a:defRPr>
            </a:lvl1pPr>
          </a:lstStyle>
          <a:p>
            <a:pPr lvl="0" rtl="0"/>
            <a:r>
              <a:rPr lang="tr-TR" noProof="0"/>
              <a:t>Alt başlık eklemek için tıklayın</a:t>
            </a:r>
          </a:p>
        </p:txBody>
      </p:sp>
      <p:sp>
        <p:nvSpPr>
          <p:cNvPr id="28" name="Metin Yer Tutucusu 10">
            <a:extLst>
              <a:ext uri="{FF2B5EF4-FFF2-40B4-BE49-F238E27FC236}">
                <a16:creationId xmlns:a16="http://schemas.microsoft.com/office/drawing/2014/main" xmlns="" id="{3B7B90F8-2155-4E8A-BCE9-7780EE14ED2C}"/>
              </a:ext>
            </a:extLst>
          </p:cNvPr>
          <p:cNvSpPr>
            <a:spLocks noGrp="1"/>
          </p:cNvSpPr>
          <p:nvPr>
            <p:ph type="body" sz="quarter" idx="12" hasCustomPrompt="1"/>
          </p:nvPr>
        </p:nvSpPr>
        <p:spPr>
          <a:xfrm>
            <a:off x="74080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44" name="Metin Yer Tutucusu 10">
            <a:extLst>
              <a:ext uri="{FF2B5EF4-FFF2-40B4-BE49-F238E27FC236}">
                <a16:creationId xmlns:a16="http://schemas.microsoft.com/office/drawing/2014/main" xmlns="" id="{9C0C6E63-A45B-409B-824C-FAA0CC56EC89}"/>
              </a:ext>
            </a:extLst>
          </p:cNvPr>
          <p:cNvSpPr>
            <a:spLocks noGrp="1"/>
          </p:cNvSpPr>
          <p:nvPr>
            <p:ph type="body" sz="quarter" idx="18" hasCustomPrompt="1"/>
          </p:nvPr>
        </p:nvSpPr>
        <p:spPr>
          <a:xfrm>
            <a:off x="3508580" y="3608439"/>
            <a:ext cx="2351446" cy="491509"/>
          </a:xfrm>
          <a:prstGeom prst="rect">
            <a:avLst/>
          </a:prstGeom>
        </p:spPr>
        <p:txBody>
          <a:bodyPr rtlCol="0" anchor="b"/>
          <a:lstStyle>
            <a:lvl1pPr marL="0" indent="0" algn="ctr">
              <a:buNone/>
              <a:defRPr sz="1800" b="1" cap="all" spc="100" baseline="0">
                <a:solidFill>
                  <a:schemeClr val="accent5">
                    <a:lumMod val="50000"/>
                  </a:schemeClr>
                </a:solidFill>
                <a:latin typeface="Arial" panose="020B0604020202020204" pitchFamily="34" charset="0"/>
              </a:defRPr>
            </a:lvl1pPr>
          </a:lstStyle>
          <a:p>
            <a:pPr lvl="0" rtl="0"/>
            <a:r>
              <a:rPr lang="tr-TR" noProof="0"/>
              <a:t>Alt başlık eklemek için tıklayın</a:t>
            </a:r>
          </a:p>
        </p:txBody>
      </p:sp>
      <p:sp>
        <p:nvSpPr>
          <p:cNvPr id="43" name="Metin Yer Tutucusu 10">
            <a:extLst>
              <a:ext uri="{FF2B5EF4-FFF2-40B4-BE49-F238E27FC236}">
                <a16:creationId xmlns:a16="http://schemas.microsoft.com/office/drawing/2014/main" xmlns="" id="{B910C319-3589-469F-9A8A-173CB714BA47}"/>
              </a:ext>
            </a:extLst>
          </p:cNvPr>
          <p:cNvSpPr>
            <a:spLocks noGrp="1"/>
          </p:cNvSpPr>
          <p:nvPr>
            <p:ph type="body" sz="quarter" idx="17" hasCustomPrompt="1"/>
          </p:nvPr>
        </p:nvSpPr>
        <p:spPr>
          <a:xfrm>
            <a:off x="350858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46" name="Metin Yer Tutucusu 10">
            <a:extLst>
              <a:ext uri="{FF2B5EF4-FFF2-40B4-BE49-F238E27FC236}">
                <a16:creationId xmlns:a16="http://schemas.microsoft.com/office/drawing/2014/main" xmlns="" id="{D9802FCD-21E3-4F6F-B57C-02AEB618FE8B}"/>
              </a:ext>
            </a:extLst>
          </p:cNvPr>
          <p:cNvSpPr>
            <a:spLocks noGrp="1"/>
          </p:cNvSpPr>
          <p:nvPr>
            <p:ph type="body" sz="quarter" idx="20" hasCustomPrompt="1"/>
          </p:nvPr>
        </p:nvSpPr>
        <p:spPr>
          <a:xfrm>
            <a:off x="6303400" y="3608439"/>
            <a:ext cx="2351446" cy="491509"/>
          </a:xfrm>
          <a:prstGeom prst="rect">
            <a:avLst/>
          </a:prstGeom>
        </p:spPr>
        <p:txBody>
          <a:bodyPr rtlCol="0" anchor="b"/>
          <a:lstStyle>
            <a:lvl1pPr marL="0" indent="0" algn="ctr">
              <a:buNone/>
              <a:defRPr sz="1800" b="1" cap="all" spc="100" baseline="0">
                <a:solidFill>
                  <a:schemeClr val="accent5">
                    <a:lumMod val="50000"/>
                  </a:schemeClr>
                </a:solidFill>
                <a:latin typeface="Arial" panose="020B0604020202020204" pitchFamily="34" charset="0"/>
              </a:defRPr>
            </a:lvl1pPr>
          </a:lstStyle>
          <a:p>
            <a:pPr lvl="0" rtl="0"/>
            <a:r>
              <a:rPr lang="tr-TR" noProof="0"/>
              <a:t>Alt başlık eklemek için tıklayın</a:t>
            </a:r>
          </a:p>
        </p:txBody>
      </p:sp>
      <p:sp>
        <p:nvSpPr>
          <p:cNvPr id="45" name="Metin Yer Tutucusu 10">
            <a:extLst>
              <a:ext uri="{FF2B5EF4-FFF2-40B4-BE49-F238E27FC236}">
                <a16:creationId xmlns:a16="http://schemas.microsoft.com/office/drawing/2014/main" xmlns="" id="{4AFEE648-F3AD-453E-895B-F43C7415C7BC}"/>
              </a:ext>
            </a:extLst>
          </p:cNvPr>
          <p:cNvSpPr>
            <a:spLocks noGrp="1"/>
          </p:cNvSpPr>
          <p:nvPr>
            <p:ph type="body" sz="quarter" idx="19" hasCustomPrompt="1"/>
          </p:nvPr>
        </p:nvSpPr>
        <p:spPr>
          <a:xfrm>
            <a:off x="630340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48" name="Metin Yer Tutucusu 10">
            <a:extLst>
              <a:ext uri="{FF2B5EF4-FFF2-40B4-BE49-F238E27FC236}">
                <a16:creationId xmlns:a16="http://schemas.microsoft.com/office/drawing/2014/main" xmlns="" id="{AA760860-8E89-42DD-87FD-F9951F283727}"/>
              </a:ext>
            </a:extLst>
          </p:cNvPr>
          <p:cNvSpPr>
            <a:spLocks noGrp="1"/>
          </p:cNvSpPr>
          <p:nvPr>
            <p:ph type="body" sz="quarter" idx="22" hasCustomPrompt="1"/>
          </p:nvPr>
        </p:nvSpPr>
        <p:spPr>
          <a:xfrm>
            <a:off x="9071180" y="3608439"/>
            <a:ext cx="2351446" cy="491509"/>
          </a:xfrm>
          <a:prstGeom prst="rect">
            <a:avLst/>
          </a:prstGeom>
        </p:spPr>
        <p:txBody>
          <a:bodyPr rtlCol="0" anchor="b"/>
          <a:lstStyle>
            <a:lvl1pPr marL="0" indent="0" algn="ctr">
              <a:buNone/>
              <a:defRPr sz="1800" b="1" cap="all" spc="100" baseline="0">
                <a:solidFill>
                  <a:schemeClr val="accent5">
                    <a:lumMod val="50000"/>
                  </a:schemeClr>
                </a:solidFill>
                <a:latin typeface="Arial" panose="020B0604020202020204" pitchFamily="34" charset="0"/>
              </a:defRPr>
            </a:lvl1pPr>
          </a:lstStyle>
          <a:p>
            <a:pPr lvl="0" rtl="0"/>
            <a:r>
              <a:rPr lang="tr-TR" noProof="0"/>
              <a:t>Alt başlık eklemek için tıklayın</a:t>
            </a:r>
          </a:p>
        </p:txBody>
      </p:sp>
      <p:sp>
        <p:nvSpPr>
          <p:cNvPr id="47" name="Metin Yer Tutucusu 10">
            <a:extLst>
              <a:ext uri="{FF2B5EF4-FFF2-40B4-BE49-F238E27FC236}">
                <a16:creationId xmlns:a16="http://schemas.microsoft.com/office/drawing/2014/main" xmlns="" id="{5FD2DFE0-D25E-4B72-A2B4-C40CF72D522E}"/>
              </a:ext>
            </a:extLst>
          </p:cNvPr>
          <p:cNvSpPr>
            <a:spLocks noGrp="1"/>
          </p:cNvSpPr>
          <p:nvPr>
            <p:ph type="body" sz="quarter" idx="21" hasCustomPrompt="1"/>
          </p:nvPr>
        </p:nvSpPr>
        <p:spPr>
          <a:xfrm>
            <a:off x="907118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40" name="Tarih Yer Tutucusu 3">
            <a:extLst>
              <a:ext uri="{FF2B5EF4-FFF2-40B4-BE49-F238E27FC236}">
                <a16:creationId xmlns:a16="http://schemas.microsoft.com/office/drawing/2014/main" xmlns=""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tr-TR" noProof="0"/>
              <a:t>20XX</a:t>
            </a:r>
          </a:p>
        </p:txBody>
      </p:sp>
      <p:sp>
        <p:nvSpPr>
          <p:cNvPr id="41" name="Alt Bilgi Yer Tutucusu 4">
            <a:extLst>
              <a:ext uri="{FF2B5EF4-FFF2-40B4-BE49-F238E27FC236}">
                <a16:creationId xmlns:a16="http://schemas.microsoft.com/office/drawing/2014/main" xmlns=""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Arial" panose="020B0604020202020204" pitchFamily="34" charset="0"/>
              </a:defRPr>
            </a:lvl1pPr>
          </a:lstStyle>
          <a:p>
            <a:r>
              <a:rPr lang="tr-TR" noProof="0"/>
              <a:t>Sunum destesi</a:t>
            </a:r>
          </a:p>
        </p:txBody>
      </p:sp>
      <p:sp>
        <p:nvSpPr>
          <p:cNvPr id="42" name="Slayt Numarası Yer Tutucusu 5">
            <a:extLst>
              <a:ext uri="{FF2B5EF4-FFF2-40B4-BE49-F238E27FC236}">
                <a16:creationId xmlns:a16="http://schemas.microsoft.com/office/drawing/2014/main" xmlns=""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tr-TR" noProof="0" smtClean="0"/>
              <a:pPr/>
              <a:t>‹#›</a:t>
            </a:fld>
            <a:endParaRPr lang="tr-TR" noProof="0"/>
          </a:p>
        </p:txBody>
      </p:sp>
    </p:spTree>
    <p:extLst>
      <p:ext uri="{BB962C8B-B14F-4D97-AF65-F5344CB8AC3E}">
        <p14:creationId xmlns:p14="http://schemas.microsoft.com/office/powerpoint/2010/main" val="414765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Ürün Avantajları">
    <p:spTree>
      <p:nvGrpSpPr>
        <p:cNvPr id="1" name=""/>
        <p:cNvGrpSpPr/>
        <p:nvPr/>
      </p:nvGrpSpPr>
      <p:grpSpPr>
        <a:xfrm>
          <a:off x="0" y="0"/>
          <a:ext cx="0" cy="0"/>
          <a:chOff x="0" y="0"/>
          <a:chExt cx="0" cy="0"/>
        </a:xfrm>
      </p:grpSpPr>
      <p:sp>
        <p:nvSpPr>
          <p:cNvPr id="11" name="Resim Yer Tutucusu 8">
            <a:extLst>
              <a:ext uri="{FF2B5EF4-FFF2-40B4-BE49-F238E27FC236}">
                <a16:creationId xmlns:a16="http://schemas.microsoft.com/office/drawing/2014/main" xmlns="" id="{E090415B-A73D-4D17-B5FA-F442D6C0EB27}"/>
              </a:ext>
            </a:extLst>
          </p:cNvPr>
          <p:cNvSpPr>
            <a:spLocks noGrp="1"/>
          </p:cNvSpPr>
          <p:nvPr>
            <p:ph type="pic" sz="quarter" idx="10" hasCustomPrompt="1"/>
          </p:nvPr>
        </p:nvSpPr>
        <p:spPr>
          <a:xfrm>
            <a:off x="0" y="0"/>
            <a:ext cx="12192000" cy="3429000"/>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3" name="Başlık 2">
            <a:extLst>
              <a:ext uri="{FF2B5EF4-FFF2-40B4-BE49-F238E27FC236}">
                <a16:creationId xmlns:a16="http://schemas.microsoft.com/office/drawing/2014/main" xmlns="" id="{AB9CB337-B3D4-443D-99C2-B7AE9EB5D243}"/>
              </a:ext>
            </a:extLst>
          </p:cNvPr>
          <p:cNvSpPr>
            <a:spLocks noGrp="1"/>
          </p:cNvSpPr>
          <p:nvPr>
            <p:ph type="title" hasCustomPrompt="1"/>
          </p:nvPr>
        </p:nvSpPr>
        <p:spPr>
          <a:xfrm>
            <a:off x="81279" y="-136525"/>
            <a:ext cx="4979773" cy="6858000"/>
          </a:xfrm>
          <a:prstGeom prst="rect">
            <a:avLst/>
          </a:prstGeom>
          <a:solidFill>
            <a:schemeClr val="accent2">
              <a:alpha val="92000"/>
            </a:schemeClr>
          </a:solidFill>
        </p:spPr>
        <p:txBody>
          <a:bodyPr tIns="3246120" rtlCol="0" anchor="ctr"/>
          <a:lstStyle>
            <a:lvl1pPr algn="ctr">
              <a:defRPr sz="2400" b="1" cap="all" spc="100" baseline="0">
                <a:solidFill>
                  <a:schemeClr val="bg1"/>
                </a:solidFill>
                <a:latin typeface="Arial" panose="020B0604020202020204" pitchFamily="34" charset="0"/>
              </a:defRPr>
            </a:lvl1pPr>
          </a:lstStyle>
          <a:p>
            <a:pPr rtl="0"/>
            <a:r>
              <a:rPr lang="tr-TR" noProof="0" dirty="0"/>
              <a:t>Başlık ekleyin</a:t>
            </a:r>
          </a:p>
        </p:txBody>
      </p:sp>
      <p:sp>
        <p:nvSpPr>
          <p:cNvPr id="8" name="Tarih Yer Tutucusu 3">
            <a:extLst>
              <a:ext uri="{FF2B5EF4-FFF2-40B4-BE49-F238E27FC236}">
                <a16:creationId xmlns:a16="http://schemas.microsoft.com/office/drawing/2014/main" xmlns="" id="{C9AB6E92-BF31-4AA5-B407-78E1D7795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tr-TR" noProof="0"/>
              <a:t>20XX</a:t>
            </a:r>
          </a:p>
        </p:txBody>
      </p:sp>
      <p:sp>
        <p:nvSpPr>
          <p:cNvPr id="9" name="Alt Bilgi Yer Tutucusu 4">
            <a:extLst>
              <a:ext uri="{FF2B5EF4-FFF2-40B4-BE49-F238E27FC236}">
                <a16:creationId xmlns:a16="http://schemas.microsoft.com/office/drawing/2014/main" xmlns="" id="{3803124F-8B71-4805-8DBD-A3AB3ED43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Arial" panose="020B0604020202020204" pitchFamily="34" charset="0"/>
              </a:defRPr>
            </a:lvl1pPr>
          </a:lstStyle>
          <a:p>
            <a:r>
              <a:rPr lang="tr-TR" noProof="0"/>
              <a:t>Sunum destesi</a:t>
            </a:r>
          </a:p>
        </p:txBody>
      </p:sp>
      <p:sp>
        <p:nvSpPr>
          <p:cNvPr id="10" name="Slayt Numarası Yer Tutucusu 5">
            <a:extLst>
              <a:ext uri="{FF2B5EF4-FFF2-40B4-BE49-F238E27FC236}">
                <a16:creationId xmlns:a16="http://schemas.microsoft.com/office/drawing/2014/main" xmlns="" id="{99A9D64C-A9E2-4148-B514-933547C5B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tr-TR" noProof="0" smtClean="0"/>
              <a:pPr/>
              <a:t>‹#›</a:t>
            </a:fld>
            <a:endParaRPr lang="tr-TR" noProof="0"/>
          </a:p>
        </p:txBody>
      </p:sp>
      <p:sp>
        <p:nvSpPr>
          <p:cNvPr id="15" name="Metin Yer Tutucusu 10">
            <a:extLst>
              <a:ext uri="{FF2B5EF4-FFF2-40B4-BE49-F238E27FC236}">
                <a16:creationId xmlns:a16="http://schemas.microsoft.com/office/drawing/2014/main" xmlns="" id="{4218B468-C542-4326-86FA-43DF3A4F3DB9}"/>
              </a:ext>
            </a:extLst>
          </p:cNvPr>
          <p:cNvSpPr>
            <a:spLocks noGrp="1"/>
          </p:cNvSpPr>
          <p:nvPr>
            <p:ph type="body" sz="quarter" idx="16" hasCustomPrompt="1"/>
          </p:nvPr>
        </p:nvSpPr>
        <p:spPr>
          <a:xfrm>
            <a:off x="5743575" y="3972253"/>
            <a:ext cx="5859420" cy="1769419"/>
          </a:xfrm>
          <a:prstGeom prst="rect">
            <a:avLst/>
          </a:prstGeom>
        </p:spPr>
        <p:txBody>
          <a:bodyPr rtlCol="0" anchor="ctr"/>
          <a:lstStyle>
            <a:lvl1pPr marL="0" indent="0" algn="l">
              <a:lnSpc>
                <a:spcPct val="200000"/>
              </a:lnSpc>
              <a:spcBef>
                <a:spcPts val="0"/>
              </a:spcBef>
              <a:buNone/>
              <a:defRPr sz="1800" cap="none" spc="100" baseline="0">
                <a:solidFill>
                  <a:schemeClr val="tx1"/>
                </a:solidFill>
                <a:latin typeface="Arial" panose="020B0604020202020204" pitchFamily="34" charset="0"/>
              </a:defRPr>
            </a:lvl1pPr>
          </a:lstStyle>
          <a:p>
            <a:pPr lvl="0" rtl="0"/>
            <a:r>
              <a:rPr lang="tr-TR" noProof="0"/>
              <a:t>Alt başlık eklemek için tıklayın</a:t>
            </a:r>
          </a:p>
        </p:txBody>
      </p:sp>
    </p:spTree>
    <p:extLst>
      <p:ext uri="{BB962C8B-B14F-4D97-AF65-F5344CB8AC3E}">
        <p14:creationId xmlns:p14="http://schemas.microsoft.com/office/powerpoint/2010/main" val="417042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yırıcı Slayt">
    <p:spTree>
      <p:nvGrpSpPr>
        <p:cNvPr id="1" name=""/>
        <p:cNvGrpSpPr/>
        <p:nvPr/>
      </p:nvGrpSpPr>
      <p:grpSpPr>
        <a:xfrm>
          <a:off x="0" y="0"/>
          <a:ext cx="0" cy="0"/>
          <a:chOff x="0" y="0"/>
          <a:chExt cx="0" cy="0"/>
        </a:xfrm>
      </p:grpSpPr>
      <p:sp>
        <p:nvSpPr>
          <p:cNvPr id="7" name="Resim Yer Tutucusu 7">
            <a:extLst>
              <a:ext uri="{FF2B5EF4-FFF2-40B4-BE49-F238E27FC236}">
                <a16:creationId xmlns:a16="http://schemas.microsoft.com/office/drawing/2014/main" xmlns="" id="{02728A58-8DE2-4B1C-B6CA-F2AED56F4504}"/>
              </a:ext>
            </a:extLst>
          </p:cNvPr>
          <p:cNvSpPr>
            <a:spLocks noGrp="1"/>
          </p:cNvSpPr>
          <p:nvPr>
            <p:ph type="pic" sz="quarter" idx="10" hasCustomPrompt="1"/>
          </p:nvPr>
        </p:nvSpPr>
        <p:spPr>
          <a:xfrm>
            <a:off x="0" y="0"/>
            <a:ext cx="12192000" cy="6858000"/>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2" name="Başlık 1">
            <a:extLst>
              <a:ext uri="{FF2B5EF4-FFF2-40B4-BE49-F238E27FC236}">
                <a16:creationId xmlns:a16="http://schemas.microsoft.com/office/drawing/2014/main" xmlns="" id="{B69D7CAC-EE78-4BAE-94EA-EBE4BB118115}"/>
              </a:ext>
            </a:extLst>
          </p:cNvPr>
          <p:cNvSpPr>
            <a:spLocks noGrp="1"/>
          </p:cNvSpPr>
          <p:nvPr>
            <p:ph type="title" hasCustomPrompt="1"/>
          </p:nvPr>
        </p:nvSpPr>
        <p:spPr>
          <a:xfrm>
            <a:off x="0" y="2375848"/>
            <a:ext cx="12192000" cy="4491182"/>
          </a:xfrm>
          <a:prstGeom prst="rect">
            <a:avLst/>
          </a:prstGeom>
          <a:solidFill>
            <a:schemeClr val="accent4">
              <a:lumMod val="50000"/>
              <a:alpha val="55000"/>
            </a:schemeClr>
          </a:solidFill>
        </p:spPr>
        <p:txBody>
          <a:bodyPr lIns="3657600" tIns="182880" rIns="3657600" rtlCol="0"/>
          <a:lstStyle>
            <a:lvl1pPr algn="ctr">
              <a:defRPr sz="6000" b="1" cap="all" spc="100" baseline="0">
                <a:solidFill>
                  <a:schemeClr val="accent5"/>
                </a:solidFill>
                <a:latin typeface="Arial" panose="020B0604020202020204" pitchFamily="34" charset="0"/>
              </a:defRPr>
            </a:lvl1pPr>
          </a:lstStyle>
          <a:p>
            <a:pPr rtl="0"/>
            <a:r>
              <a:rPr lang="tr-TR" noProof="0" dirty="0"/>
              <a:t>Başlık eklemek için tıklayın</a:t>
            </a:r>
          </a:p>
        </p:txBody>
      </p:sp>
    </p:spTree>
    <p:extLst>
      <p:ext uri="{BB962C8B-B14F-4D97-AF65-F5344CB8AC3E}">
        <p14:creationId xmlns:p14="http://schemas.microsoft.com/office/powerpoint/2010/main" val="114832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ş Modeli">
    <p:bg>
      <p:bgPr>
        <a:solidFill>
          <a:schemeClr val="accent5">
            <a:alpha val="10000"/>
          </a:schemeClr>
        </a:solidFill>
        <a:effectLst/>
      </p:bgPr>
    </p:bg>
    <p:spTree>
      <p:nvGrpSpPr>
        <p:cNvPr id="1" name=""/>
        <p:cNvGrpSpPr/>
        <p:nvPr/>
      </p:nvGrpSpPr>
      <p:grpSpPr>
        <a:xfrm>
          <a:off x="0" y="0"/>
          <a:ext cx="0" cy="0"/>
          <a:chOff x="0" y="0"/>
          <a:chExt cx="0" cy="0"/>
        </a:xfrm>
      </p:grpSpPr>
      <p:sp>
        <p:nvSpPr>
          <p:cNvPr id="11" name="Resim Yer Tutucusu 8">
            <a:extLst>
              <a:ext uri="{FF2B5EF4-FFF2-40B4-BE49-F238E27FC236}">
                <a16:creationId xmlns:a16="http://schemas.microsoft.com/office/drawing/2014/main" xmlns="" id="{50298920-F98C-4AFF-A39F-BB5644F96EBA}"/>
              </a:ext>
            </a:extLst>
          </p:cNvPr>
          <p:cNvSpPr>
            <a:spLocks noGrp="1"/>
          </p:cNvSpPr>
          <p:nvPr>
            <p:ph type="pic" sz="quarter" idx="10" hasCustomPrompt="1"/>
          </p:nvPr>
        </p:nvSpPr>
        <p:spPr>
          <a:xfrm>
            <a:off x="-1" y="0"/>
            <a:ext cx="6772276" cy="6858000"/>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2" name="Başlık 1">
            <a:extLst>
              <a:ext uri="{FF2B5EF4-FFF2-40B4-BE49-F238E27FC236}">
                <a16:creationId xmlns:a16="http://schemas.microsoft.com/office/drawing/2014/main" xmlns="" id="{7D906EC1-D867-4113-B1E4-72ADCC4B1586}"/>
              </a:ext>
            </a:extLst>
          </p:cNvPr>
          <p:cNvSpPr>
            <a:spLocks noGrp="1"/>
          </p:cNvSpPr>
          <p:nvPr>
            <p:ph type="title" hasCustomPrompt="1"/>
          </p:nvPr>
        </p:nvSpPr>
        <p:spPr>
          <a:xfrm>
            <a:off x="1861354" y="790901"/>
            <a:ext cx="3049568" cy="640698"/>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rtlCol="0" anchor="ctr"/>
          <a:lstStyle>
            <a:lvl1pPr algn="ctr">
              <a:defRPr sz="2400" b="1" cap="all" spc="100" baseline="0">
                <a:solidFill>
                  <a:schemeClr val="bg1"/>
                </a:solidFill>
                <a:latin typeface="Arial" panose="020B0604020202020204" pitchFamily="34" charset="0"/>
              </a:defRPr>
            </a:lvl1pPr>
          </a:lstStyle>
          <a:p>
            <a:pPr rtl="0"/>
            <a:r>
              <a:rPr lang="tr-TR" noProof="0"/>
              <a:t>Başlık ekleyin</a:t>
            </a:r>
          </a:p>
        </p:txBody>
      </p:sp>
      <p:sp>
        <p:nvSpPr>
          <p:cNvPr id="16" name="Metin Yer Tutucusu 10">
            <a:extLst>
              <a:ext uri="{FF2B5EF4-FFF2-40B4-BE49-F238E27FC236}">
                <a16:creationId xmlns:a16="http://schemas.microsoft.com/office/drawing/2014/main" xmlns="" id="{782CE97E-7FF6-4E8B-AF42-9777A2451F87}"/>
              </a:ext>
            </a:extLst>
          </p:cNvPr>
          <p:cNvSpPr>
            <a:spLocks noGrp="1"/>
          </p:cNvSpPr>
          <p:nvPr>
            <p:ph type="body" sz="quarter" idx="16" hasCustomPrompt="1"/>
          </p:nvPr>
        </p:nvSpPr>
        <p:spPr>
          <a:xfrm>
            <a:off x="7822086" y="826720"/>
            <a:ext cx="3421103" cy="426393"/>
          </a:xfrm>
          <a:prstGeom prst="rect">
            <a:avLst/>
          </a:prstGeom>
        </p:spPr>
        <p:txBody>
          <a:bodyPr rtlCol="0" anchor="b"/>
          <a:lstStyle>
            <a:lvl1pPr marL="0" indent="0" algn="l">
              <a:buNone/>
              <a:defRPr sz="1800" b="1" cap="all" spc="100" baseline="0">
                <a:solidFill>
                  <a:schemeClr val="accent2"/>
                </a:solidFill>
                <a:latin typeface="Arial" panose="020B0604020202020204" pitchFamily="34" charset="0"/>
              </a:defRPr>
            </a:lvl1pPr>
          </a:lstStyle>
          <a:p>
            <a:pPr lvl="0" rtl="0"/>
            <a:r>
              <a:rPr lang="tr-TR" noProof="0"/>
              <a:t>Alt başlık eklemek için tıklayın</a:t>
            </a:r>
          </a:p>
        </p:txBody>
      </p:sp>
      <p:sp>
        <p:nvSpPr>
          <p:cNvPr id="14" name="Metin Yer Tutucusu 10">
            <a:extLst>
              <a:ext uri="{FF2B5EF4-FFF2-40B4-BE49-F238E27FC236}">
                <a16:creationId xmlns:a16="http://schemas.microsoft.com/office/drawing/2014/main" xmlns="" id="{F57B5FEE-44D7-4F94-A843-EC7BD802D827}"/>
              </a:ext>
            </a:extLst>
          </p:cNvPr>
          <p:cNvSpPr>
            <a:spLocks noGrp="1"/>
          </p:cNvSpPr>
          <p:nvPr>
            <p:ph type="body" sz="quarter" idx="12" hasCustomPrompt="1"/>
          </p:nvPr>
        </p:nvSpPr>
        <p:spPr>
          <a:xfrm>
            <a:off x="7822086" y="1206225"/>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36" name="Metin Yer Tutucusu 10">
            <a:extLst>
              <a:ext uri="{FF2B5EF4-FFF2-40B4-BE49-F238E27FC236}">
                <a16:creationId xmlns:a16="http://schemas.microsoft.com/office/drawing/2014/main" xmlns="" id="{4250112D-DE79-407A-BBAB-B2BB2CB881C5}"/>
              </a:ext>
            </a:extLst>
          </p:cNvPr>
          <p:cNvSpPr>
            <a:spLocks noGrp="1"/>
          </p:cNvSpPr>
          <p:nvPr>
            <p:ph type="body" sz="quarter" idx="18" hasCustomPrompt="1"/>
          </p:nvPr>
        </p:nvSpPr>
        <p:spPr>
          <a:xfrm>
            <a:off x="7822086" y="2666702"/>
            <a:ext cx="3421103" cy="426393"/>
          </a:xfrm>
          <a:prstGeom prst="rect">
            <a:avLst/>
          </a:prstGeom>
        </p:spPr>
        <p:txBody>
          <a:bodyPr rtlCol="0" anchor="b"/>
          <a:lstStyle>
            <a:lvl1pPr marL="0" indent="0" algn="l">
              <a:buNone/>
              <a:defRPr sz="1800" b="1" cap="all" spc="100" baseline="0">
                <a:solidFill>
                  <a:schemeClr val="accent2"/>
                </a:solidFill>
                <a:latin typeface="Arial" panose="020B0604020202020204" pitchFamily="34" charset="0"/>
              </a:defRPr>
            </a:lvl1pPr>
          </a:lstStyle>
          <a:p>
            <a:pPr lvl="0" rtl="0"/>
            <a:r>
              <a:rPr lang="tr-TR" noProof="0"/>
              <a:t>Alt başlık eklemek için tıklayın</a:t>
            </a:r>
          </a:p>
        </p:txBody>
      </p:sp>
      <p:sp>
        <p:nvSpPr>
          <p:cNvPr id="35" name="Metin Yer Tutucusu 10">
            <a:extLst>
              <a:ext uri="{FF2B5EF4-FFF2-40B4-BE49-F238E27FC236}">
                <a16:creationId xmlns:a16="http://schemas.microsoft.com/office/drawing/2014/main" xmlns="" id="{1C55DCE1-6E6B-4CDD-A9D8-B2A003485698}"/>
              </a:ext>
            </a:extLst>
          </p:cNvPr>
          <p:cNvSpPr>
            <a:spLocks noGrp="1"/>
          </p:cNvSpPr>
          <p:nvPr>
            <p:ph type="body" sz="quarter" idx="17" hasCustomPrompt="1"/>
          </p:nvPr>
        </p:nvSpPr>
        <p:spPr>
          <a:xfrm>
            <a:off x="7822086" y="3046207"/>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39" name="Metin Yer Tutucusu 10">
            <a:extLst>
              <a:ext uri="{FF2B5EF4-FFF2-40B4-BE49-F238E27FC236}">
                <a16:creationId xmlns:a16="http://schemas.microsoft.com/office/drawing/2014/main" xmlns="" id="{9CAE3862-A5E9-4B70-8F14-8F5BFEE3AAEC}"/>
              </a:ext>
            </a:extLst>
          </p:cNvPr>
          <p:cNvSpPr>
            <a:spLocks noGrp="1"/>
          </p:cNvSpPr>
          <p:nvPr>
            <p:ph type="body" sz="quarter" idx="20" hasCustomPrompt="1"/>
          </p:nvPr>
        </p:nvSpPr>
        <p:spPr>
          <a:xfrm>
            <a:off x="7822086" y="4536575"/>
            <a:ext cx="3421103" cy="426393"/>
          </a:xfrm>
          <a:prstGeom prst="rect">
            <a:avLst/>
          </a:prstGeom>
        </p:spPr>
        <p:txBody>
          <a:bodyPr rtlCol="0" anchor="b"/>
          <a:lstStyle>
            <a:lvl1pPr marL="0" indent="0" algn="l">
              <a:buNone/>
              <a:defRPr sz="1800" b="1" cap="all" spc="100" baseline="0">
                <a:solidFill>
                  <a:schemeClr val="accent2"/>
                </a:solidFill>
                <a:latin typeface="Arial" panose="020B0604020202020204" pitchFamily="34" charset="0"/>
              </a:defRPr>
            </a:lvl1pPr>
          </a:lstStyle>
          <a:p>
            <a:pPr lvl="0" rtl="0"/>
            <a:r>
              <a:rPr lang="tr-TR" noProof="0"/>
              <a:t>Alt başlık eklemek için tıklayın</a:t>
            </a:r>
          </a:p>
        </p:txBody>
      </p:sp>
      <p:sp>
        <p:nvSpPr>
          <p:cNvPr id="38" name="Metin Yer Tutucusu 10">
            <a:extLst>
              <a:ext uri="{FF2B5EF4-FFF2-40B4-BE49-F238E27FC236}">
                <a16:creationId xmlns:a16="http://schemas.microsoft.com/office/drawing/2014/main" xmlns="" id="{34C23C4D-3C16-4A17-BF8A-A9C4E2F013E3}"/>
              </a:ext>
            </a:extLst>
          </p:cNvPr>
          <p:cNvSpPr>
            <a:spLocks noGrp="1"/>
          </p:cNvSpPr>
          <p:nvPr>
            <p:ph type="body" sz="quarter" idx="19" hasCustomPrompt="1"/>
          </p:nvPr>
        </p:nvSpPr>
        <p:spPr>
          <a:xfrm>
            <a:off x="7822086" y="4916080"/>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8" name="Tarih Yer Tutucusu 3">
            <a:extLst>
              <a:ext uri="{FF2B5EF4-FFF2-40B4-BE49-F238E27FC236}">
                <a16:creationId xmlns:a16="http://schemas.microsoft.com/office/drawing/2014/main" xmlns=""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tr-TR" noProof="0"/>
              <a:t>20XX</a:t>
            </a:r>
          </a:p>
        </p:txBody>
      </p:sp>
      <p:sp>
        <p:nvSpPr>
          <p:cNvPr id="9" name="Alt Bilgi Yer Tutucusu 4">
            <a:extLst>
              <a:ext uri="{FF2B5EF4-FFF2-40B4-BE49-F238E27FC236}">
                <a16:creationId xmlns:a16="http://schemas.microsoft.com/office/drawing/2014/main" xmlns=""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Arial" panose="020B0604020202020204" pitchFamily="34" charset="0"/>
              </a:defRPr>
            </a:lvl1pPr>
          </a:lstStyle>
          <a:p>
            <a:r>
              <a:rPr lang="tr-TR" noProof="0"/>
              <a:t>Sunum destesi</a:t>
            </a:r>
          </a:p>
        </p:txBody>
      </p:sp>
      <p:sp>
        <p:nvSpPr>
          <p:cNvPr id="10" name="Slayt Numarası Yer Tutucusu 5">
            <a:extLst>
              <a:ext uri="{FF2B5EF4-FFF2-40B4-BE49-F238E27FC236}">
                <a16:creationId xmlns:a16="http://schemas.microsoft.com/office/drawing/2014/main" xmlns=""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tr-TR" noProof="0" smtClean="0"/>
              <a:pPr/>
              <a:t>‹#›</a:t>
            </a:fld>
            <a:endParaRPr lang="tr-TR" noProof="0"/>
          </a:p>
        </p:txBody>
      </p:sp>
    </p:spTree>
    <p:extLst>
      <p:ext uri="{BB962C8B-B14F-4D97-AF65-F5344CB8AC3E}">
        <p14:creationId xmlns:p14="http://schemas.microsoft.com/office/powerpoint/2010/main" val="200423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zar Fırsatına Genel Bakış">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6978E2C-0F13-417A-AD7A-E478D5C3BD4C}"/>
              </a:ext>
            </a:extLst>
          </p:cNvPr>
          <p:cNvSpPr>
            <a:spLocks noGrp="1"/>
          </p:cNvSpPr>
          <p:nvPr>
            <p:ph type="title" hasCustomPrompt="1"/>
          </p:nvPr>
        </p:nvSpPr>
        <p:spPr>
          <a:xfrm>
            <a:off x="808382" y="422661"/>
            <a:ext cx="5200532" cy="720399"/>
          </a:xfrm>
          <a:prstGeom prst="rect">
            <a:avLst/>
          </a:prstGeom>
        </p:spPr>
        <p:txBody>
          <a:bodyPr rtlCol="0" anchor="ctr"/>
          <a:lstStyle>
            <a:lvl1pPr algn="l">
              <a:defRPr sz="2400" b="1" cap="all" spc="100" baseline="0">
                <a:solidFill>
                  <a:schemeClr val="accent2"/>
                </a:solidFill>
                <a:latin typeface="Arial" panose="020B0604020202020204" pitchFamily="34" charset="0"/>
              </a:defRPr>
            </a:lvl1pPr>
          </a:lstStyle>
          <a:p>
            <a:pPr rtl="0"/>
            <a:r>
              <a:rPr lang="tr-TR" noProof="0"/>
              <a:t>Başlık eklemek için tıklayın</a:t>
            </a:r>
          </a:p>
        </p:txBody>
      </p:sp>
      <p:sp>
        <p:nvSpPr>
          <p:cNvPr id="15" name="Metin Yer Tutucusu 10">
            <a:extLst>
              <a:ext uri="{FF2B5EF4-FFF2-40B4-BE49-F238E27FC236}">
                <a16:creationId xmlns:a16="http://schemas.microsoft.com/office/drawing/2014/main" xmlns="" id="{30892B14-4811-4781-A0D4-2D26A55DFF2F}"/>
              </a:ext>
            </a:extLst>
          </p:cNvPr>
          <p:cNvSpPr>
            <a:spLocks noGrp="1"/>
          </p:cNvSpPr>
          <p:nvPr>
            <p:ph type="body" sz="quarter" idx="16" hasCustomPrompt="1"/>
          </p:nvPr>
        </p:nvSpPr>
        <p:spPr>
          <a:xfrm>
            <a:off x="920003" y="1617548"/>
            <a:ext cx="876929" cy="720399"/>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b="1" cap="all" spc="100" baseline="0">
                <a:solidFill>
                  <a:schemeClr val="accent5">
                    <a:lumMod val="50000"/>
                  </a:schemeClr>
                </a:solidFill>
                <a:latin typeface="Arial" panose="020B0604020202020204" pitchFamily="34" charset="0"/>
              </a:defRPr>
            </a:lvl1pPr>
          </a:lstStyle>
          <a:p>
            <a:pPr lvl="0" rtl="0"/>
            <a:r>
              <a:rPr lang="tr-TR" noProof="0"/>
              <a:t>metin</a:t>
            </a:r>
          </a:p>
        </p:txBody>
      </p:sp>
      <p:sp>
        <p:nvSpPr>
          <p:cNvPr id="22" name="Metin Yer Tutucusu 10">
            <a:extLst>
              <a:ext uri="{FF2B5EF4-FFF2-40B4-BE49-F238E27FC236}">
                <a16:creationId xmlns:a16="http://schemas.microsoft.com/office/drawing/2014/main" xmlns="" id="{950B6E72-89BA-408A-B2C8-8424747605D1}"/>
              </a:ext>
            </a:extLst>
          </p:cNvPr>
          <p:cNvSpPr>
            <a:spLocks noGrp="1"/>
          </p:cNvSpPr>
          <p:nvPr>
            <p:ph type="body" sz="quarter" idx="18" hasCustomPrompt="1"/>
          </p:nvPr>
        </p:nvSpPr>
        <p:spPr>
          <a:xfrm>
            <a:off x="920003" y="3180036"/>
            <a:ext cx="876930" cy="720400"/>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b="1" cap="all" spc="100" baseline="0">
                <a:solidFill>
                  <a:schemeClr val="accent5">
                    <a:lumMod val="50000"/>
                  </a:schemeClr>
                </a:solidFill>
                <a:latin typeface="Arial" panose="020B0604020202020204" pitchFamily="34" charset="0"/>
              </a:defRPr>
            </a:lvl1pPr>
          </a:lstStyle>
          <a:p>
            <a:pPr lvl="0" rtl="0"/>
            <a:r>
              <a:rPr lang="tr-TR" noProof="0"/>
              <a:t>metin</a:t>
            </a:r>
          </a:p>
        </p:txBody>
      </p:sp>
      <p:sp>
        <p:nvSpPr>
          <p:cNvPr id="24" name="Metin Yer Tutucusu 10">
            <a:extLst>
              <a:ext uri="{FF2B5EF4-FFF2-40B4-BE49-F238E27FC236}">
                <a16:creationId xmlns:a16="http://schemas.microsoft.com/office/drawing/2014/main" xmlns="" id="{1FCE449C-D340-41D2-BDD5-5A31068FC8B8}"/>
              </a:ext>
            </a:extLst>
          </p:cNvPr>
          <p:cNvSpPr>
            <a:spLocks noGrp="1"/>
          </p:cNvSpPr>
          <p:nvPr>
            <p:ph type="body" sz="quarter" idx="20" hasCustomPrompt="1"/>
          </p:nvPr>
        </p:nvSpPr>
        <p:spPr>
          <a:xfrm>
            <a:off x="920003" y="4760985"/>
            <a:ext cx="876930" cy="720400"/>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b="1" cap="all" spc="100" baseline="0">
                <a:solidFill>
                  <a:schemeClr val="accent5">
                    <a:lumMod val="50000"/>
                  </a:schemeClr>
                </a:solidFill>
                <a:latin typeface="Arial" panose="020B0604020202020204" pitchFamily="34" charset="0"/>
              </a:defRPr>
            </a:lvl1pPr>
          </a:lstStyle>
          <a:p>
            <a:pPr lvl="0" rtl="0"/>
            <a:r>
              <a:rPr lang="tr-TR" noProof="0"/>
              <a:t>metin</a:t>
            </a:r>
          </a:p>
        </p:txBody>
      </p:sp>
      <p:sp>
        <p:nvSpPr>
          <p:cNvPr id="14" name="Metin Yer Tutucusu 10">
            <a:extLst>
              <a:ext uri="{FF2B5EF4-FFF2-40B4-BE49-F238E27FC236}">
                <a16:creationId xmlns:a16="http://schemas.microsoft.com/office/drawing/2014/main" xmlns="" id="{41E2BD66-8465-46D7-9283-569B4EE4590B}"/>
              </a:ext>
            </a:extLst>
          </p:cNvPr>
          <p:cNvSpPr>
            <a:spLocks noGrp="1"/>
          </p:cNvSpPr>
          <p:nvPr>
            <p:ph type="body" sz="quarter" idx="12" hasCustomPrompt="1"/>
          </p:nvPr>
        </p:nvSpPr>
        <p:spPr>
          <a:xfrm>
            <a:off x="2102977" y="1456753"/>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21" name="Metin Yer Tutucusu 10">
            <a:extLst>
              <a:ext uri="{FF2B5EF4-FFF2-40B4-BE49-F238E27FC236}">
                <a16:creationId xmlns:a16="http://schemas.microsoft.com/office/drawing/2014/main" xmlns="" id="{13CFC961-1ED9-4817-9DB9-A1F1D0FD2ABA}"/>
              </a:ext>
            </a:extLst>
          </p:cNvPr>
          <p:cNvSpPr>
            <a:spLocks noGrp="1"/>
          </p:cNvSpPr>
          <p:nvPr>
            <p:ph type="body" sz="quarter" idx="17" hasCustomPrompt="1"/>
          </p:nvPr>
        </p:nvSpPr>
        <p:spPr>
          <a:xfrm>
            <a:off x="2102977" y="3031685"/>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23" name="Metin Yer Tutucusu 10">
            <a:extLst>
              <a:ext uri="{FF2B5EF4-FFF2-40B4-BE49-F238E27FC236}">
                <a16:creationId xmlns:a16="http://schemas.microsoft.com/office/drawing/2014/main" xmlns="" id="{7E0D9B8E-402D-44A1-920E-4838543BD9F3}"/>
              </a:ext>
            </a:extLst>
          </p:cNvPr>
          <p:cNvSpPr>
            <a:spLocks noGrp="1"/>
          </p:cNvSpPr>
          <p:nvPr>
            <p:ph type="body" sz="quarter" idx="19" hasCustomPrompt="1"/>
          </p:nvPr>
        </p:nvSpPr>
        <p:spPr>
          <a:xfrm>
            <a:off x="2102977" y="4612634"/>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Arial" panose="020B0604020202020204" pitchFamily="34" charset="0"/>
              </a:defRPr>
            </a:lvl1pPr>
          </a:lstStyle>
          <a:p>
            <a:pPr lvl="0" rtl="0"/>
            <a:r>
              <a:rPr lang="tr-TR" noProof="0"/>
              <a:t>Metin eklemek için tıklayın</a:t>
            </a:r>
          </a:p>
        </p:txBody>
      </p:sp>
      <p:sp>
        <p:nvSpPr>
          <p:cNvPr id="25" name="Tarih Yer Tutucusu 3">
            <a:extLst>
              <a:ext uri="{FF2B5EF4-FFF2-40B4-BE49-F238E27FC236}">
                <a16:creationId xmlns:a16="http://schemas.microsoft.com/office/drawing/2014/main" xmlns="" id="{64607288-5296-4BAF-B405-7F1902FA0EF0}"/>
              </a:ext>
            </a:extLst>
          </p:cNvPr>
          <p:cNvSpPr>
            <a:spLocks noGrp="1"/>
          </p:cNvSpPr>
          <p:nvPr>
            <p:ph type="dt" sz="half" idx="2"/>
          </p:nvPr>
        </p:nvSpPr>
        <p:spPr>
          <a:xfrm>
            <a:off x="0" y="6248018"/>
            <a:ext cx="2435528" cy="614850"/>
          </a:xfrm>
          <a:prstGeom prst="rect">
            <a:avLst/>
          </a:prstGeom>
          <a:solidFill>
            <a:schemeClr val="accent2">
              <a:alpha val="92000"/>
            </a:schemeClr>
          </a:solidFill>
        </p:spPr>
        <p:txBody>
          <a:bodyPr vert="horz" lIns="27432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pPr rtl="0"/>
            <a:r>
              <a:rPr lang="tr-TR" noProof="0"/>
              <a:t>20XX</a:t>
            </a:r>
          </a:p>
        </p:txBody>
      </p:sp>
      <p:sp>
        <p:nvSpPr>
          <p:cNvPr id="8" name="Resim Yer Tutucusu 8">
            <a:extLst>
              <a:ext uri="{FF2B5EF4-FFF2-40B4-BE49-F238E27FC236}">
                <a16:creationId xmlns:a16="http://schemas.microsoft.com/office/drawing/2014/main" xmlns="" id="{61341B70-2018-4DBE-BB9A-D1F7A895F9BE}"/>
              </a:ext>
            </a:extLst>
          </p:cNvPr>
          <p:cNvSpPr>
            <a:spLocks noGrp="1"/>
          </p:cNvSpPr>
          <p:nvPr>
            <p:ph type="pic" sz="quarter" idx="10" hasCustomPrompt="1"/>
          </p:nvPr>
        </p:nvSpPr>
        <p:spPr>
          <a:xfrm>
            <a:off x="6384174" y="0"/>
            <a:ext cx="5807825" cy="6858000"/>
          </a:xfrm>
          <a:prstGeom prst="rect">
            <a:avLst/>
          </a:prstGeom>
        </p:spPr>
        <p:txBody>
          <a:bodyPr rtlCol="0"/>
          <a:lstStyle>
            <a:lvl1pPr marL="0" indent="0" algn="ctr">
              <a:buNone/>
              <a:defRPr>
                <a:latin typeface="Arial" panose="020B0604020202020204" pitchFamily="34" charset="0"/>
              </a:defRPr>
            </a:lvl1pPr>
          </a:lstStyle>
          <a:p>
            <a:pPr rtl="0"/>
            <a:r>
              <a:rPr lang="tr-TR" noProof="0"/>
              <a:t>Fotoğraf eklemek için tıklayın</a:t>
            </a:r>
          </a:p>
        </p:txBody>
      </p:sp>
      <p:sp>
        <p:nvSpPr>
          <p:cNvPr id="13" name="Alt Bilgi Yer Tutucusu 3">
            <a:extLst>
              <a:ext uri="{FF2B5EF4-FFF2-40B4-BE49-F238E27FC236}">
                <a16:creationId xmlns:a16="http://schemas.microsoft.com/office/drawing/2014/main" xmlns="" id="{83CCEE28-12C2-4138-9214-420B5A5BCEC1}"/>
              </a:ext>
            </a:extLst>
          </p:cNvPr>
          <p:cNvSpPr>
            <a:spLocks noGrp="1"/>
          </p:cNvSpPr>
          <p:nvPr>
            <p:ph type="ftr" sz="quarter" idx="11"/>
          </p:nvPr>
        </p:nvSpPr>
        <p:spPr>
          <a:xfrm>
            <a:off x="2439762" y="6248018"/>
            <a:ext cx="7267426" cy="620868"/>
          </a:xfrm>
          <a:prstGeom prst="rect">
            <a:avLst/>
          </a:prstGeom>
          <a:solidFill>
            <a:schemeClr val="accent2">
              <a:alpha val="92000"/>
            </a:schemeClr>
          </a:solidFill>
        </p:spPr>
        <p:txBody>
          <a:bodyPr tIns="0" rtlCol="0"/>
          <a:lstStyle>
            <a:lvl1pPr>
              <a:defRPr>
                <a:solidFill>
                  <a:schemeClr val="bg1"/>
                </a:solidFill>
                <a:effectLst>
                  <a:outerShdw blurRad="38100" dist="38100" dir="2700000" algn="tl">
                    <a:srgbClr val="000000">
                      <a:alpha val="43137"/>
                    </a:srgbClr>
                  </a:outerShdw>
                </a:effectLst>
              </a:defRPr>
            </a:lvl1pPr>
          </a:lstStyle>
          <a:p>
            <a:pPr rtl="0"/>
            <a:r>
              <a:rPr lang="tr-TR" noProof="0"/>
              <a:t>Sunum destesi</a:t>
            </a:r>
          </a:p>
        </p:txBody>
      </p:sp>
      <p:sp>
        <p:nvSpPr>
          <p:cNvPr id="27" name="Slayt Numarası Yer Tutucusu 5">
            <a:extLst>
              <a:ext uri="{FF2B5EF4-FFF2-40B4-BE49-F238E27FC236}">
                <a16:creationId xmlns:a16="http://schemas.microsoft.com/office/drawing/2014/main" xmlns="" id="{347ECA7D-7D2B-475F-874D-51236135A6E9}"/>
              </a:ext>
            </a:extLst>
          </p:cNvPr>
          <p:cNvSpPr>
            <a:spLocks noGrp="1"/>
          </p:cNvSpPr>
          <p:nvPr>
            <p:ph type="sldNum" sz="quarter" idx="4"/>
          </p:nvPr>
        </p:nvSpPr>
        <p:spPr>
          <a:xfrm>
            <a:off x="9707188" y="6248018"/>
            <a:ext cx="2495699" cy="620866"/>
          </a:xfrm>
          <a:prstGeom prst="rect">
            <a:avLst/>
          </a:prstGeom>
          <a:solidFill>
            <a:schemeClr val="accent2">
              <a:alpha val="92000"/>
            </a:schemeClr>
          </a:solidFill>
        </p:spPr>
        <p:txBody>
          <a:bodyPr vert="horz" lIns="45720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tr-TR" noProof="0" smtClean="0"/>
              <a:pPr/>
              <a:t>‹#›</a:t>
            </a:fld>
            <a:endParaRPr lang="tr-TR" noProof="0"/>
          </a:p>
        </p:txBody>
      </p:sp>
    </p:spTree>
    <p:extLst>
      <p:ext uri="{BB962C8B-B14F-4D97-AF65-F5344CB8AC3E}">
        <p14:creationId xmlns:p14="http://schemas.microsoft.com/office/powerpoint/2010/main" val="162532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arih Yer Tutucusu 3">
            <a:extLst>
              <a:ext uri="{FF2B5EF4-FFF2-40B4-BE49-F238E27FC236}">
                <a16:creationId xmlns:a16="http://schemas.microsoft.com/office/drawing/2014/main" xmlns=""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latin typeface="Arial" panose="020B0604020202020204" pitchFamily="34" charset="0"/>
              </a:defRPr>
            </a:lvl1pPr>
          </a:lstStyle>
          <a:p>
            <a:r>
              <a:rPr lang="tr-TR" noProof="0"/>
              <a:t>20XX</a:t>
            </a:r>
          </a:p>
        </p:txBody>
      </p:sp>
      <p:sp>
        <p:nvSpPr>
          <p:cNvPr id="5" name="Alt Bilgi Yer Tutucusu 4">
            <a:extLst>
              <a:ext uri="{FF2B5EF4-FFF2-40B4-BE49-F238E27FC236}">
                <a16:creationId xmlns:a16="http://schemas.microsoft.com/office/drawing/2014/main" xmlns=""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Arial" panose="020B0604020202020204" pitchFamily="34" charset="0"/>
              </a:defRPr>
            </a:lvl1pPr>
          </a:lstStyle>
          <a:p>
            <a:r>
              <a:rPr lang="tr-TR" noProof="0"/>
              <a:t>Sunum destesi</a:t>
            </a:r>
          </a:p>
        </p:txBody>
      </p:sp>
      <p:sp>
        <p:nvSpPr>
          <p:cNvPr id="6" name="Slayt Numarası Yer Tutucusu 5">
            <a:extLst>
              <a:ext uri="{FF2B5EF4-FFF2-40B4-BE49-F238E27FC236}">
                <a16:creationId xmlns:a16="http://schemas.microsoft.com/office/drawing/2014/main" xmlns=""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latin typeface="Arial" panose="020B0604020202020204" pitchFamily="34" charset="0"/>
              </a:defRPr>
            </a:lvl1pPr>
          </a:lstStyle>
          <a:p>
            <a:fld id="{EA87306C-81BA-4795-A5CA-9392456A8C1E}" type="slidenum">
              <a:rPr lang="tr-TR" noProof="0" smtClean="0"/>
              <a:pPr/>
              <a:t>‹#›</a:t>
            </a:fld>
            <a:endParaRPr lang="tr-TR" noProof="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Yer Tutucusu 5" descr="Yeşil çimlerin yakından görünümü&#10;">
            <a:extLst>
              <a:ext uri="{FF2B5EF4-FFF2-40B4-BE49-F238E27FC236}">
                <a16:creationId xmlns:a16="http://schemas.microsoft.com/office/drawing/2014/main" xmlns="" id="{2A7E6CAB-B5FF-46B8-964A-7A01020AAB15}"/>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p:spPr>
      </p:pic>
      <p:sp>
        <p:nvSpPr>
          <p:cNvPr id="7" name="Başlık 6">
            <a:extLst>
              <a:ext uri="{FF2B5EF4-FFF2-40B4-BE49-F238E27FC236}">
                <a16:creationId xmlns:a16="http://schemas.microsoft.com/office/drawing/2014/main" xmlns="" id="{CF45A9EB-00FC-4DE7-8041-09649EF9B9B6}"/>
              </a:ext>
            </a:extLst>
          </p:cNvPr>
          <p:cNvSpPr>
            <a:spLocks noGrp="1"/>
          </p:cNvSpPr>
          <p:nvPr>
            <p:ph type="title"/>
          </p:nvPr>
        </p:nvSpPr>
        <p:spPr>
          <a:xfrm>
            <a:off x="0" y="2442052"/>
            <a:ext cx="12192000" cy="1425257"/>
          </a:xfrm>
        </p:spPr>
        <p:txBody>
          <a:bodyPr rtlCol="0"/>
          <a:lstStyle/>
          <a:p>
            <a:pPr rtl="0"/>
            <a:r>
              <a:rPr lang="tr-TR" dirty="0" err="1" smtClean="0"/>
              <a:t>Operatİf</a:t>
            </a:r>
            <a:r>
              <a:rPr lang="tr-TR" dirty="0" smtClean="0"/>
              <a:t> </a:t>
            </a:r>
            <a:r>
              <a:rPr lang="tr-TR" dirty="0"/>
              <a:t>prosedürler </a:t>
            </a:r>
            <a:r>
              <a:rPr lang="tr-TR" dirty="0" err="1" smtClean="0"/>
              <a:t>İçİn</a:t>
            </a:r>
            <a:r>
              <a:rPr lang="tr-TR" dirty="0" smtClean="0"/>
              <a:t> </a:t>
            </a:r>
            <a:r>
              <a:rPr lang="tr-TR" dirty="0" err="1" smtClean="0"/>
              <a:t>klİnİk</a:t>
            </a:r>
            <a:r>
              <a:rPr lang="tr-TR" dirty="0" smtClean="0"/>
              <a:t> </a:t>
            </a:r>
            <a:r>
              <a:rPr lang="tr-TR" dirty="0" err="1"/>
              <a:t>dental</a:t>
            </a:r>
            <a:r>
              <a:rPr lang="tr-TR" dirty="0"/>
              <a:t> </a:t>
            </a:r>
            <a:r>
              <a:rPr lang="tr-TR" dirty="0" err="1" smtClean="0"/>
              <a:t>ortamIn</a:t>
            </a:r>
            <a:r>
              <a:rPr lang="tr-TR" dirty="0" smtClean="0"/>
              <a:t> </a:t>
            </a:r>
            <a:r>
              <a:rPr lang="tr-TR" dirty="0" err="1" smtClean="0"/>
              <a:t>hazIrlanmasI</a:t>
            </a:r>
            <a:endParaRPr lang="tr-TR" dirty="0"/>
          </a:p>
        </p:txBody>
      </p:sp>
      <p:sp>
        <p:nvSpPr>
          <p:cNvPr id="14" name="Metin Yer Tutucusu 13">
            <a:extLst>
              <a:ext uri="{FF2B5EF4-FFF2-40B4-BE49-F238E27FC236}">
                <a16:creationId xmlns:a16="http://schemas.microsoft.com/office/drawing/2014/main" xmlns="" id="{ECE1E739-E339-4FB6-A10E-22AB1A0D782B}"/>
              </a:ext>
            </a:extLst>
          </p:cNvPr>
          <p:cNvSpPr>
            <a:spLocks noGrp="1"/>
          </p:cNvSpPr>
          <p:nvPr>
            <p:ph type="body" sz="quarter" idx="12"/>
          </p:nvPr>
        </p:nvSpPr>
        <p:spPr>
          <a:xfrm>
            <a:off x="0" y="3867309"/>
            <a:ext cx="12192000" cy="1036320"/>
          </a:xfrm>
        </p:spPr>
        <p:txBody>
          <a:bodyPr rtlCol="0"/>
          <a:lstStyle/>
          <a:p>
            <a:pPr rtl="0"/>
            <a:r>
              <a:rPr lang="tr-TR" dirty="0" err="1" smtClean="0"/>
              <a:t>Öğr</a:t>
            </a:r>
            <a:r>
              <a:rPr lang="tr-TR" dirty="0" smtClean="0"/>
              <a:t>. Gör. Emine ODABAŞI TEZER</a:t>
            </a:r>
            <a:endParaRPr lang="tr-TR" dirty="0"/>
          </a:p>
        </p:txBody>
      </p:sp>
      <p:sp>
        <p:nvSpPr>
          <p:cNvPr id="12" name="Dikdörtgen 11">
            <a:extLst>
              <a:ext uri="{FF2B5EF4-FFF2-40B4-BE49-F238E27FC236}">
                <a16:creationId xmlns:a16="http://schemas.microsoft.com/office/drawing/2014/main" xmlns="" id="{619D1BA2-3111-4E03-81E3-0D0F9BA3676D}"/>
              </a:ext>
              <a:ext uri="{C183D7F6-B498-43B3-948B-1728B52AA6E4}">
                <adec:decorative xmlns:adec="http://schemas.microsoft.com/office/drawing/2017/decorative" xmlns="" val="1"/>
              </a:ext>
            </a:extLst>
          </p:cNvPr>
          <p:cNvSpPr/>
          <p:nvPr/>
        </p:nvSpPr>
        <p:spPr>
          <a:xfrm>
            <a:off x="0" y="-22951"/>
            <a:ext cx="12192000" cy="2442052"/>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latin typeface="Arial" panose="020B0604020202020204" pitchFamily="34" charset="0"/>
            </a:endParaRPr>
          </a:p>
        </p:txBody>
      </p:sp>
      <p:sp>
        <p:nvSpPr>
          <p:cNvPr id="22" name="Dikdörtgen 21">
            <a:extLst>
              <a:ext uri="{FF2B5EF4-FFF2-40B4-BE49-F238E27FC236}">
                <a16:creationId xmlns:a16="http://schemas.microsoft.com/office/drawing/2014/main" xmlns="" id="{EA4B20A4-BDBA-4ACB-BCCE-1FF6B09FE0A1}"/>
              </a:ext>
              <a:ext uri="{C183D7F6-B498-43B3-948B-1728B52AA6E4}">
                <adec:decorative xmlns:adec="http://schemas.microsoft.com/office/drawing/2017/decorative" xmlns="" val="1"/>
              </a:ext>
            </a:extLst>
          </p:cNvPr>
          <p:cNvSpPr/>
          <p:nvPr/>
        </p:nvSpPr>
        <p:spPr>
          <a:xfrm>
            <a:off x="-1" y="4903788"/>
            <a:ext cx="12192000" cy="1954212"/>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latin typeface="Arial" panose="020B0604020202020204" pitchFamily="34" charset="0"/>
            </a:endParaRPr>
          </a:p>
        </p:txBody>
      </p:sp>
      <p:sp>
        <p:nvSpPr>
          <p:cNvPr id="25" name="Dikdörtgen 24">
            <a:extLst>
              <a:ext uri="{FF2B5EF4-FFF2-40B4-BE49-F238E27FC236}">
                <a16:creationId xmlns:a16="http://schemas.microsoft.com/office/drawing/2014/main" xmlns="" id="{995DD68C-FEB8-4CF6-883B-1CA9912E417D}"/>
              </a:ext>
              <a:ext uri="{C183D7F6-B498-43B3-948B-1728B52AA6E4}">
                <adec:decorative xmlns:adec="http://schemas.microsoft.com/office/drawing/2017/decorative" xmlns="" val="1"/>
              </a:ext>
            </a:extLst>
          </p:cNvPr>
          <p:cNvSpPr/>
          <p:nvPr/>
        </p:nvSpPr>
        <p:spPr>
          <a:xfrm>
            <a:off x="481263" y="2356405"/>
            <a:ext cx="11396312"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latin typeface="Arial" panose="020B0604020202020204" pitchFamily="34" charset="0"/>
            </a:endParaRPr>
          </a:p>
        </p:txBody>
      </p:sp>
    </p:spTree>
    <p:extLst>
      <p:ext uri="{BB962C8B-B14F-4D97-AF65-F5344CB8AC3E}">
        <p14:creationId xmlns:p14="http://schemas.microsoft.com/office/powerpoint/2010/main" val="2583275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B74F6AA-5700-40D0-8FF1-0EF93900C072}"/>
              </a:ext>
            </a:extLst>
          </p:cNvPr>
          <p:cNvSpPr>
            <a:spLocks noGrp="1"/>
          </p:cNvSpPr>
          <p:nvPr>
            <p:ph type="title"/>
          </p:nvPr>
        </p:nvSpPr>
        <p:spPr>
          <a:xfrm>
            <a:off x="587833" y="1655545"/>
            <a:ext cx="5508167" cy="4486508"/>
          </a:xfrm>
        </p:spPr>
        <p:txBody>
          <a:bodyPr/>
          <a:lstStyle/>
          <a:p>
            <a:r>
              <a:rPr lang="tr-TR" sz="1800" b="0" cap="none" dirty="0">
                <a:solidFill>
                  <a:schemeClr val="tx1"/>
                </a:solidFill>
                <a:latin typeface="+mn-lt"/>
              </a:rPr>
              <a:t/>
            </a:r>
            <a:br>
              <a:rPr lang="tr-TR" sz="1800" b="0" cap="none" dirty="0">
                <a:solidFill>
                  <a:schemeClr val="tx1"/>
                </a:solidFill>
                <a:latin typeface="+mn-lt"/>
              </a:rPr>
            </a:br>
            <a:r>
              <a:rPr lang="tr-TR" dirty="0"/>
              <a:t/>
            </a:r>
            <a:br>
              <a:rPr lang="tr-TR" dirty="0"/>
            </a:br>
            <a:endParaRPr lang="tr-TR" dirty="0"/>
          </a:p>
        </p:txBody>
      </p:sp>
      <p:sp>
        <p:nvSpPr>
          <p:cNvPr id="11" name="Alt Bilgi Yer Tutucusu 10">
            <a:extLst>
              <a:ext uri="{FF2B5EF4-FFF2-40B4-BE49-F238E27FC236}">
                <a16:creationId xmlns:a16="http://schemas.microsoft.com/office/drawing/2014/main" xmlns="" id="{9A1A5740-18CE-4436-9CEC-2BE7318EBEE2}"/>
              </a:ext>
            </a:extLst>
          </p:cNvPr>
          <p:cNvSpPr>
            <a:spLocks noGrp="1"/>
          </p:cNvSpPr>
          <p:nvPr>
            <p:ph type="ftr" sz="quarter" idx="3"/>
          </p:nvPr>
        </p:nvSpPr>
        <p:spPr/>
        <p:txBody>
          <a:bodyPr/>
          <a:lstStyle/>
          <a:p>
            <a:r>
              <a:rPr lang="tr-TR" noProof="0"/>
              <a:t>Sunum destesi</a:t>
            </a:r>
          </a:p>
        </p:txBody>
      </p:sp>
      <p:pic>
        <p:nvPicPr>
          <p:cNvPr id="14" name="Resim Yer Tutucusu 13">
            <a:extLst>
              <a:ext uri="{FF2B5EF4-FFF2-40B4-BE49-F238E27FC236}">
                <a16:creationId xmlns:a16="http://schemas.microsoft.com/office/drawing/2014/main" xmlns="" id="{CD2C1162-B2AA-432A-9C22-F1F6BB1312C6}"/>
              </a:ext>
            </a:extLst>
          </p:cNvPr>
          <p:cNvPicPr>
            <a:picLocks noGrp="1" noChangeAspect="1"/>
          </p:cNvPicPr>
          <p:nvPr>
            <p:ph type="pic" sz="quarter" idx="14"/>
          </p:nvPr>
        </p:nvPicPr>
        <p:blipFill>
          <a:blip r:embed="rId2"/>
          <a:srcRect l="20" r="20"/>
          <a:stretch>
            <a:fillRect/>
          </a:stretch>
        </p:blipFill>
        <p:spPr>
          <a:prstGeom prst="rect">
            <a:avLst/>
          </a:prstGeom>
        </p:spPr>
      </p:pic>
      <p:sp>
        <p:nvSpPr>
          <p:cNvPr id="13" name="Slayt Numarası Yer Tutucusu 12">
            <a:extLst>
              <a:ext uri="{FF2B5EF4-FFF2-40B4-BE49-F238E27FC236}">
                <a16:creationId xmlns:a16="http://schemas.microsoft.com/office/drawing/2014/main" xmlns="" id="{07EEE2CB-D2F8-4350-AE63-4E71EC298C68}"/>
              </a:ext>
            </a:extLst>
          </p:cNvPr>
          <p:cNvSpPr>
            <a:spLocks noGrp="1"/>
          </p:cNvSpPr>
          <p:nvPr>
            <p:ph type="sldNum" sz="quarter" idx="4"/>
          </p:nvPr>
        </p:nvSpPr>
        <p:spPr/>
        <p:txBody>
          <a:bodyPr/>
          <a:lstStyle/>
          <a:p>
            <a:pPr rtl="0"/>
            <a:fld id="{EA87306C-81BA-4795-A5CA-9392456A8C1E}" type="slidenum">
              <a:rPr lang="tr-TR" noProof="0" smtClean="0"/>
              <a:pPr rtl="0"/>
              <a:t>10</a:t>
            </a:fld>
            <a:endParaRPr lang="tr-TR" noProof="0"/>
          </a:p>
        </p:txBody>
      </p:sp>
      <p:sp>
        <p:nvSpPr>
          <p:cNvPr id="5" name="Metin kutusu 4">
            <a:extLst>
              <a:ext uri="{FF2B5EF4-FFF2-40B4-BE49-F238E27FC236}">
                <a16:creationId xmlns:a16="http://schemas.microsoft.com/office/drawing/2014/main" xmlns="" id="{03D6FF17-38CC-4165-8C0F-D7D44366AF94}"/>
              </a:ext>
            </a:extLst>
          </p:cNvPr>
          <p:cNvSpPr txBox="1"/>
          <p:nvPr/>
        </p:nvSpPr>
        <p:spPr>
          <a:xfrm>
            <a:off x="1104386" y="238951"/>
            <a:ext cx="4497518" cy="553998"/>
          </a:xfrm>
          <a:prstGeom prst="rect">
            <a:avLst/>
          </a:prstGeom>
          <a:noFill/>
        </p:spPr>
        <p:txBody>
          <a:bodyPr wrap="square" rtlCol="0">
            <a:spAutoFit/>
          </a:bodyPr>
          <a:lstStyle/>
          <a:p>
            <a:pPr algn="ctr"/>
            <a:r>
              <a:rPr lang="tr-TR" sz="3000" dirty="0"/>
              <a:t>ENDODONTİK ALETLER</a:t>
            </a:r>
          </a:p>
        </p:txBody>
      </p:sp>
      <p:sp>
        <p:nvSpPr>
          <p:cNvPr id="6" name="Metin kutusu 5">
            <a:extLst>
              <a:ext uri="{FF2B5EF4-FFF2-40B4-BE49-F238E27FC236}">
                <a16:creationId xmlns:a16="http://schemas.microsoft.com/office/drawing/2014/main" xmlns="" id="{CE7D0716-1078-4AA2-8EBF-0B05323E2456}"/>
              </a:ext>
            </a:extLst>
          </p:cNvPr>
          <p:cNvSpPr txBox="1"/>
          <p:nvPr/>
        </p:nvSpPr>
        <p:spPr>
          <a:xfrm>
            <a:off x="69327" y="1107775"/>
            <a:ext cx="6614503" cy="3477875"/>
          </a:xfrm>
          <a:prstGeom prst="rect">
            <a:avLst/>
          </a:prstGeom>
          <a:noFill/>
        </p:spPr>
        <p:txBody>
          <a:bodyPr wrap="square" rtlCol="0">
            <a:spAutoFit/>
          </a:bodyPr>
          <a:lstStyle/>
          <a:p>
            <a:r>
              <a:rPr lang="tr-TR" sz="2000" dirty="0"/>
              <a:t>KANAL EĞESİ: </a:t>
            </a:r>
            <a:r>
              <a:rPr lang="tr-TR" sz="2000" dirty="0" err="1"/>
              <a:t>Enfekte</a:t>
            </a:r>
            <a:r>
              <a:rPr lang="tr-TR" sz="2000" dirty="0"/>
              <a:t> kanal sert dokularının kazınarak çıkartılmasına yarayan ve uç formları K tipi veya H tipi </a:t>
            </a:r>
            <a:r>
              <a:rPr lang="tr-TR" sz="2000" dirty="0" err="1"/>
              <a:t>hedstrom</a:t>
            </a:r>
            <a:r>
              <a:rPr lang="tr-TR" sz="2000" dirty="0"/>
              <a:t> olarak üretilen farklı kalınlıktaki minik eğelerdir. K tipi olanlar kare şeklinde çelik veya titanyumdan bükülerek elde edilirler. H tipi olanlar ise; yuvarlak paslanmaz çelik veya titanyumdan bükülerek elde edilir. Bu kanal eğeleri de, pek çok kanal aleti gibi 15-40 veya 45-80 gibi asorti formları paketlenmiş veya tek tek numaralandırılarak satışa sunulmuş olabilir. Asorti formları renk dizilimine göre ‘beyaz-sarı-kırmızı-mavi-yeşil-siyah’ olarak küçükten büyüğe doğru sıralanır.</a:t>
            </a:r>
          </a:p>
        </p:txBody>
      </p:sp>
      <p:pic>
        <p:nvPicPr>
          <p:cNvPr id="7" name="Resim 6" descr="K TİP EL EĞESİ&#10;Açıklama otomatik olarak oluşturuldu">
            <a:extLst>
              <a:ext uri="{FF2B5EF4-FFF2-40B4-BE49-F238E27FC236}">
                <a16:creationId xmlns:a16="http://schemas.microsoft.com/office/drawing/2014/main" xmlns="" id="{BCDFC404-AFC1-4BE1-9749-088BE33A8EA6}"/>
              </a:ext>
            </a:extLst>
          </p:cNvPr>
          <p:cNvPicPr>
            <a:picLocks noChangeAspect="1"/>
          </p:cNvPicPr>
          <p:nvPr/>
        </p:nvPicPr>
        <p:blipFill>
          <a:blip r:embed="rId3"/>
          <a:stretch>
            <a:fillRect/>
          </a:stretch>
        </p:blipFill>
        <p:spPr>
          <a:xfrm>
            <a:off x="79937" y="4554682"/>
            <a:ext cx="3015803" cy="2356096"/>
          </a:xfrm>
          <a:prstGeom prst="rect">
            <a:avLst/>
          </a:prstGeom>
        </p:spPr>
      </p:pic>
      <p:pic>
        <p:nvPicPr>
          <p:cNvPr id="9" name="Resim 8" descr="metin içeren bir resim&#10;&#10;Açıklama otomatik olarak oluşturuldu">
            <a:extLst>
              <a:ext uri="{FF2B5EF4-FFF2-40B4-BE49-F238E27FC236}">
                <a16:creationId xmlns:a16="http://schemas.microsoft.com/office/drawing/2014/main" xmlns="" id="{B86BADF0-87B1-49E9-80C4-CA2BE84CDBA4}"/>
              </a:ext>
            </a:extLst>
          </p:cNvPr>
          <p:cNvPicPr>
            <a:picLocks noChangeAspect="1"/>
          </p:cNvPicPr>
          <p:nvPr/>
        </p:nvPicPr>
        <p:blipFill>
          <a:blip r:embed="rId4"/>
          <a:stretch>
            <a:fillRect/>
          </a:stretch>
        </p:blipFill>
        <p:spPr>
          <a:xfrm>
            <a:off x="3470313" y="4511995"/>
            <a:ext cx="3002886" cy="2346005"/>
          </a:xfrm>
          <a:prstGeom prst="rect">
            <a:avLst/>
          </a:prstGeom>
        </p:spPr>
      </p:pic>
    </p:spTree>
    <p:extLst>
      <p:ext uri="{BB962C8B-B14F-4D97-AF65-F5344CB8AC3E}">
        <p14:creationId xmlns:p14="http://schemas.microsoft.com/office/powerpoint/2010/main" val="2851544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B74F6AA-5700-40D0-8FF1-0EF93900C072}"/>
              </a:ext>
            </a:extLst>
          </p:cNvPr>
          <p:cNvSpPr>
            <a:spLocks noGrp="1"/>
          </p:cNvSpPr>
          <p:nvPr>
            <p:ph type="title"/>
          </p:nvPr>
        </p:nvSpPr>
        <p:spPr>
          <a:xfrm>
            <a:off x="587833" y="1655545"/>
            <a:ext cx="5508167" cy="4486508"/>
          </a:xfrm>
        </p:spPr>
        <p:txBody>
          <a:bodyPr/>
          <a:lstStyle/>
          <a:p>
            <a:r>
              <a:rPr lang="tr-TR" sz="1800" b="0" cap="none" dirty="0">
                <a:solidFill>
                  <a:schemeClr val="tx1"/>
                </a:solidFill>
                <a:latin typeface="+mn-lt"/>
              </a:rPr>
              <a:t/>
            </a:r>
            <a:br>
              <a:rPr lang="tr-TR" sz="1800" b="0" cap="none" dirty="0">
                <a:solidFill>
                  <a:schemeClr val="tx1"/>
                </a:solidFill>
                <a:latin typeface="+mn-lt"/>
              </a:rPr>
            </a:br>
            <a:r>
              <a:rPr lang="tr-TR" dirty="0"/>
              <a:t/>
            </a:r>
            <a:br>
              <a:rPr lang="tr-TR" dirty="0"/>
            </a:br>
            <a:endParaRPr lang="tr-TR" dirty="0"/>
          </a:p>
        </p:txBody>
      </p:sp>
      <p:sp>
        <p:nvSpPr>
          <p:cNvPr id="11" name="Alt Bilgi Yer Tutucusu 10">
            <a:extLst>
              <a:ext uri="{FF2B5EF4-FFF2-40B4-BE49-F238E27FC236}">
                <a16:creationId xmlns:a16="http://schemas.microsoft.com/office/drawing/2014/main" xmlns="" id="{9A1A5740-18CE-4436-9CEC-2BE7318EBEE2}"/>
              </a:ext>
            </a:extLst>
          </p:cNvPr>
          <p:cNvSpPr>
            <a:spLocks noGrp="1"/>
          </p:cNvSpPr>
          <p:nvPr>
            <p:ph type="ftr" sz="quarter" idx="3"/>
          </p:nvPr>
        </p:nvSpPr>
        <p:spPr/>
        <p:txBody>
          <a:bodyPr/>
          <a:lstStyle/>
          <a:p>
            <a:r>
              <a:rPr lang="tr-TR" noProof="0"/>
              <a:t>Sunum destesi</a:t>
            </a:r>
          </a:p>
        </p:txBody>
      </p:sp>
      <p:pic>
        <p:nvPicPr>
          <p:cNvPr id="14" name="Resim Yer Tutucusu 13">
            <a:extLst>
              <a:ext uri="{FF2B5EF4-FFF2-40B4-BE49-F238E27FC236}">
                <a16:creationId xmlns:a16="http://schemas.microsoft.com/office/drawing/2014/main" xmlns="" id="{CD2C1162-B2AA-432A-9C22-F1F6BB1312C6}"/>
              </a:ext>
            </a:extLst>
          </p:cNvPr>
          <p:cNvPicPr>
            <a:picLocks noGrp="1" noChangeAspect="1"/>
          </p:cNvPicPr>
          <p:nvPr>
            <p:ph type="pic" sz="quarter" idx="14"/>
          </p:nvPr>
        </p:nvPicPr>
        <p:blipFill>
          <a:blip r:embed="rId2"/>
          <a:srcRect l="20" r="20"/>
          <a:stretch>
            <a:fillRect/>
          </a:stretch>
        </p:blipFill>
        <p:spPr>
          <a:prstGeom prst="rect">
            <a:avLst/>
          </a:prstGeom>
        </p:spPr>
      </p:pic>
      <p:sp>
        <p:nvSpPr>
          <p:cNvPr id="13" name="Slayt Numarası Yer Tutucusu 12">
            <a:extLst>
              <a:ext uri="{FF2B5EF4-FFF2-40B4-BE49-F238E27FC236}">
                <a16:creationId xmlns:a16="http://schemas.microsoft.com/office/drawing/2014/main" xmlns="" id="{07EEE2CB-D2F8-4350-AE63-4E71EC298C68}"/>
              </a:ext>
            </a:extLst>
          </p:cNvPr>
          <p:cNvSpPr>
            <a:spLocks noGrp="1"/>
          </p:cNvSpPr>
          <p:nvPr>
            <p:ph type="sldNum" sz="quarter" idx="4"/>
          </p:nvPr>
        </p:nvSpPr>
        <p:spPr/>
        <p:txBody>
          <a:bodyPr/>
          <a:lstStyle/>
          <a:p>
            <a:pPr rtl="0"/>
            <a:fld id="{EA87306C-81BA-4795-A5CA-9392456A8C1E}" type="slidenum">
              <a:rPr lang="tr-TR" noProof="0" smtClean="0"/>
              <a:pPr rtl="0"/>
              <a:t>11</a:t>
            </a:fld>
            <a:endParaRPr lang="tr-TR" noProof="0"/>
          </a:p>
        </p:txBody>
      </p:sp>
      <p:sp>
        <p:nvSpPr>
          <p:cNvPr id="5" name="Metin kutusu 4">
            <a:extLst>
              <a:ext uri="{FF2B5EF4-FFF2-40B4-BE49-F238E27FC236}">
                <a16:creationId xmlns:a16="http://schemas.microsoft.com/office/drawing/2014/main" xmlns="" id="{03D6FF17-38CC-4165-8C0F-D7D44366AF94}"/>
              </a:ext>
            </a:extLst>
          </p:cNvPr>
          <p:cNvSpPr txBox="1"/>
          <p:nvPr/>
        </p:nvSpPr>
        <p:spPr>
          <a:xfrm>
            <a:off x="1104386" y="238951"/>
            <a:ext cx="4497518" cy="553998"/>
          </a:xfrm>
          <a:prstGeom prst="rect">
            <a:avLst/>
          </a:prstGeom>
          <a:noFill/>
        </p:spPr>
        <p:txBody>
          <a:bodyPr wrap="square" rtlCol="0">
            <a:spAutoFit/>
          </a:bodyPr>
          <a:lstStyle/>
          <a:p>
            <a:pPr algn="ctr"/>
            <a:r>
              <a:rPr lang="tr-TR" sz="3000" dirty="0"/>
              <a:t>ENDODONTİK ALETLER</a:t>
            </a:r>
          </a:p>
        </p:txBody>
      </p:sp>
      <p:sp>
        <p:nvSpPr>
          <p:cNvPr id="6" name="Metin kutusu 5">
            <a:extLst>
              <a:ext uri="{FF2B5EF4-FFF2-40B4-BE49-F238E27FC236}">
                <a16:creationId xmlns:a16="http://schemas.microsoft.com/office/drawing/2014/main" xmlns="" id="{CE7D0716-1078-4AA2-8EBF-0B05323E2456}"/>
              </a:ext>
            </a:extLst>
          </p:cNvPr>
          <p:cNvSpPr txBox="1"/>
          <p:nvPr/>
        </p:nvSpPr>
        <p:spPr>
          <a:xfrm>
            <a:off x="339808" y="1238586"/>
            <a:ext cx="6026673" cy="1862048"/>
          </a:xfrm>
          <a:prstGeom prst="rect">
            <a:avLst/>
          </a:prstGeom>
          <a:noFill/>
        </p:spPr>
        <p:txBody>
          <a:bodyPr wrap="square" rtlCol="0">
            <a:spAutoFit/>
          </a:bodyPr>
          <a:lstStyle/>
          <a:p>
            <a:r>
              <a:rPr lang="tr-TR" sz="2300" dirty="0"/>
              <a:t>LENTÜLO: Kanal ilacı veya patlarını, kanalın içerisine yönlendirmeye yarayan el aletleridir. </a:t>
            </a:r>
            <a:r>
              <a:rPr lang="tr-TR" sz="2300" dirty="0" err="1"/>
              <a:t>Mikromotor</a:t>
            </a:r>
            <a:r>
              <a:rPr lang="tr-TR" sz="2300" dirty="0"/>
              <a:t> </a:t>
            </a:r>
            <a:r>
              <a:rPr lang="tr-TR" sz="2300" dirty="0" err="1"/>
              <a:t>angludurvasına</a:t>
            </a:r>
            <a:r>
              <a:rPr lang="tr-TR" sz="2300" dirty="0"/>
              <a:t> takılarak çalışan ve dönme etkisi ile ilacı,  kanala gönderen helezon şeklinde kıvrımlara sahip uçlardır.</a:t>
            </a:r>
          </a:p>
        </p:txBody>
      </p:sp>
      <p:pic>
        <p:nvPicPr>
          <p:cNvPr id="4" name="Resim 3">
            <a:extLst>
              <a:ext uri="{FF2B5EF4-FFF2-40B4-BE49-F238E27FC236}">
                <a16:creationId xmlns:a16="http://schemas.microsoft.com/office/drawing/2014/main" xmlns="" id="{976B87F7-4B98-47CF-A8D9-712225DC20D0}"/>
              </a:ext>
            </a:extLst>
          </p:cNvPr>
          <p:cNvPicPr>
            <a:picLocks noChangeAspect="1"/>
          </p:cNvPicPr>
          <p:nvPr/>
        </p:nvPicPr>
        <p:blipFill>
          <a:blip r:embed="rId3"/>
          <a:stretch>
            <a:fillRect/>
          </a:stretch>
        </p:blipFill>
        <p:spPr>
          <a:xfrm>
            <a:off x="1619480" y="3187956"/>
            <a:ext cx="3593402" cy="3593402"/>
          </a:xfrm>
          <a:prstGeom prst="rect">
            <a:avLst/>
          </a:prstGeom>
        </p:spPr>
      </p:pic>
    </p:spTree>
    <p:extLst>
      <p:ext uri="{BB962C8B-B14F-4D97-AF65-F5344CB8AC3E}">
        <p14:creationId xmlns:p14="http://schemas.microsoft.com/office/powerpoint/2010/main" val="1845179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B74F6AA-5700-40D0-8FF1-0EF93900C072}"/>
              </a:ext>
            </a:extLst>
          </p:cNvPr>
          <p:cNvSpPr>
            <a:spLocks noGrp="1"/>
          </p:cNvSpPr>
          <p:nvPr>
            <p:ph type="title"/>
          </p:nvPr>
        </p:nvSpPr>
        <p:spPr>
          <a:xfrm>
            <a:off x="587833" y="1655545"/>
            <a:ext cx="5508167" cy="4486508"/>
          </a:xfrm>
        </p:spPr>
        <p:txBody>
          <a:bodyPr/>
          <a:lstStyle/>
          <a:p>
            <a:r>
              <a:rPr lang="tr-TR" sz="1800" b="0" cap="none" dirty="0">
                <a:solidFill>
                  <a:schemeClr val="tx1"/>
                </a:solidFill>
                <a:latin typeface="+mn-lt"/>
              </a:rPr>
              <a:t/>
            </a:r>
            <a:br>
              <a:rPr lang="tr-TR" sz="1800" b="0" cap="none" dirty="0">
                <a:solidFill>
                  <a:schemeClr val="tx1"/>
                </a:solidFill>
                <a:latin typeface="+mn-lt"/>
              </a:rPr>
            </a:br>
            <a:r>
              <a:rPr lang="tr-TR" dirty="0"/>
              <a:t/>
            </a:r>
            <a:br>
              <a:rPr lang="tr-TR" dirty="0"/>
            </a:br>
            <a:endParaRPr lang="tr-TR" dirty="0"/>
          </a:p>
        </p:txBody>
      </p:sp>
      <p:sp>
        <p:nvSpPr>
          <p:cNvPr id="11" name="Alt Bilgi Yer Tutucusu 10">
            <a:extLst>
              <a:ext uri="{FF2B5EF4-FFF2-40B4-BE49-F238E27FC236}">
                <a16:creationId xmlns:a16="http://schemas.microsoft.com/office/drawing/2014/main" xmlns="" id="{9A1A5740-18CE-4436-9CEC-2BE7318EBEE2}"/>
              </a:ext>
            </a:extLst>
          </p:cNvPr>
          <p:cNvSpPr>
            <a:spLocks noGrp="1"/>
          </p:cNvSpPr>
          <p:nvPr>
            <p:ph type="ftr" sz="quarter" idx="3"/>
          </p:nvPr>
        </p:nvSpPr>
        <p:spPr/>
        <p:txBody>
          <a:bodyPr/>
          <a:lstStyle/>
          <a:p>
            <a:r>
              <a:rPr lang="tr-TR" noProof="0"/>
              <a:t>Sunum destesi</a:t>
            </a:r>
          </a:p>
        </p:txBody>
      </p:sp>
      <p:pic>
        <p:nvPicPr>
          <p:cNvPr id="14" name="Resim Yer Tutucusu 13">
            <a:extLst>
              <a:ext uri="{FF2B5EF4-FFF2-40B4-BE49-F238E27FC236}">
                <a16:creationId xmlns:a16="http://schemas.microsoft.com/office/drawing/2014/main" xmlns="" id="{CD2C1162-B2AA-432A-9C22-F1F6BB1312C6}"/>
              </a:ext>
            </a:extLst>
          </p:cNvPr>
          <p:cNvPicPr>
            <a:picLocks noGrp="1" noChangeAspect="1"/>
          </p:cNvPicPr>
          <p:nvPr>
            <p:ph type="pic" sz="quarter" idx="14"/>
          </p:nvPr>
        </p:nvPicPr>
        <p:blipFill>
          <a:blip r:embed="rId2"/>
          <a:srcRect l="20" r="20"/>
          <a:stretch>
            <a:fillRect/>
          </a:stretch>
        </p:blipFill>
        <p:spPr>
          <a:xfrm>
            <a:off x="6706409" y="11017"/>
            <a:ext cx="5508168" cy="6858000"/>
          </a:xfrm>
          <a:prstGeom prst="rect">
            <a:avLst/>
          </a:prstGeom>
        </p:spPr>
      </p:pic>
      <p:sp>
        <p:nvSpPr>
          <p:cNvPr id="13" name="Slayt Numarası Yer Tutucusu 12">
            <a:extLst>
              <a:ext uri="{FF2B5EF4-FFF2-40B4-BE49-F238E27FC236}">
                <a16:creationId xmlns:a16="http://schemas.microsoft.com/office/drawing/2014/main" xmlns="" id="{07EEE2CB-D2F8-4350-AE63-4E71EC298C68}"/>
              </a:ext>
            </a:extLst>
          </p:cNvPr>
          <p:cNvSpPr>
            <a:spLocks noGrp="1"/>
          </p:cNvSpPr>
          <p:nvPr>
            <p:ph type="sldNum" sz="quarter" idx="4"/>
          </p:nvPr>
        </p:nvSpPr>
        <p:spPr/>
        <p:txBody>
          <a:bodyPr/>
          <a:lstStyle/>
          <a:p>
            <a:pPr rtl="0"/>
            <a:fld id="{EA87306C-81BA-4795-A5CA-9392456A8C1E}" type="slidenum">
              <a:rPr lang="tr-TR" noProof="0" smtClean="0"/>
              <a:pPr rtl="0"/>
              <a:t>12</a:t>
            </a:fld>
            <a:endParaRPr lang="tr-TR" noProof="0"/>
          </a:p>
        </p:txBody>
      </p:sp>
      <p:sp>
        <p:nvSpPr>
          <p:cNvPr id="5" name="Metin kutusu 4">
            <a:extLst>
              <a:ext uri="{FF2B5EF4-FFF2-40B4-BE49-F238E27FC236}">
                <a16:creationId xmlns:a16="http://schemas.microsoft.com/office/drawing/2014/main" xmlns="" id="{03D6FF17-38CC-4165-8C0F-D7D44366AF94}"/>
              </a:ext>
            </a:extLst>
          </p:cNvPr>
          <p:cNvSpPr txBox="1"/>
          <p:nvPr/>
        </p:nvSpPr>
        <p:spPr>
          <a:xfrm>
            <a:off x="1104386" y="238951"/>
            <a:ext cx="4497518" cy="553998"/>
          </a:xfrm>
          <a:prstGeom prst="rect">
            <a:avLst/>
          </a:prstGeom>
          <a:noFill/>
        </p:spPr>
        <p:txBody>
          <a:bodyPr wrap="square" rtlCol="0">
            <a:spAutoFit/>
          </a:bodyPr>
          <a:lstStyle/>
          <a:p>
            <a:pPr algn="ctr"/>
            <a:r>
              <a:rPr lang="tr-TR" sz="3000" dirty="0"/>
              <a:t>ENDODONTİK ALETLER</a:t>
            </a:r>
          </a:p>
        </p:txBody>
      </p:sp>
      <p:sp>
        <p:nvSpPr>
          <p:cNvPr id="6" name="Metin kutusu 5">
            <a:extLst>
              <a:ext uri="{FF2B5EF4-FFF2-40B4-BE49-F238E27FC236}">
                <a16:creationId xmlns:a16="http://schemas.microsoft.com/office/drawing/2014/main" xmlns="" id="{CE7D0716-1078-4AA2-8EBF-0B05323E2456}"/>
              </a:ext>
            </a:extLst>
          </p:cNvPr>
          <p:cNvSpPr txBox="1"/>
          <p:nvPr/>
        </p:nvSpPr>
        <p:spPr>
          <a:xfrm>
            <a:off x="363242" y="1256117"/>
            <a:ext cx="6026673" cy="1508105"/>
          </a:xfrm>
          <a:prstGeom prst="rect">
            <a:avLst/>
          </a:prstGeom>
          <a:noFill/>
        </p:spPr>
        <p:txBody>
          <a:bodyPr wrap="square" rtlCol="0">
            <a:spAutoFit/>
          </a:bodyPr>
          <a:lstStyle/>
          <a:p>
            <a:r>
              <a:rPr lang="tr-TR" sz="2300" dirty="0" smtClean="0"/>
              <a:t>ENDOBOX: </a:t>
            </a:r>
            <a:r>
              <a:rPr lang="tr-TR" sz="2300" dirty="0"/>
              <a:t>Muhtelif kanal aletlerini belli bir sıra ile üzerinde taşıyan ve steril olarak korunmasını sağlayan ve böylelikle kullanımı kolaylaştıran kutulardır.</a:t>
            </a:r>
          </a:p>
        </p:txBody>
      </p:sp>
      <p:pic>
        <p:nvPicPr>
          <p:cNvPr id="7" name="Resim 6">
            <a:extLst>
              <a:ext uri="{FF2B5EF4-FFF2-40B4-BE49-F238E27FC236}">
                <a16:creationId xmlns:a16="http://schemas.microsoft.com/office/drawing/2014/main" xmlns="" id="{9EB626C0-B2E5-46C3-B1AB-2CF02B5ECDBD}"/>
              </a:ext>
            </a:extLst>
          </p:cNvPr>
          <p:cNvPicPr>
            <a:picLocks noChangeAspect="1"/>
          </p:cNvPicPr>
          <p:nvPr/>
        </p:nvPicPr>
        <p:blipFill>
          <a:blip r:embed="rId3"/>
          <a:stretch>
            <a:fillRect/>
          </a:stretch>
        </p:blipFill>
        <p:spPr>
          <a:xfrm>
            <a:off x="552538" y="2764222"/>
            <a:ext cx="5049366" cy="4093778"/>
          </a:xfrm>
          <a:prstGeom prst="rect">
            <a:avLst/>
          </a:prstGeom>
        </p:spPr>
      </p:pic>
    </p:spTree>
    <p:extLst>
      <p:ext uri="{BB962C8B-B14F-4D97-AF65-F5344CB8AC3E}">
        <p14:creationId xmlns:p14="http://schemas.microsoft.com/office/powerpoint/2010/main" val="3781338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B74F6AA-5700-40D0-8FF1-0EF93900C072}"/>
              </a:ext>
            </a:extLst>
          </p:cNvPr>
          <p:cNvSpPr>
            <a:spLocks noGrp="1"/>
          </p:cNvSpPr>
          <p:nvPr>
            <p:ph type="title"/>
          </p:nvPr>
        </p:nvSpPr>
        <p:spPr>
          <a:xfrm>
            <a:off x="587833" y="1655545"/>
            <a:ext cx="5508167" cy="4486508"/>
          </a:xfrm>
        </p:spPr>
        <p:txBody>
          <a:bodyPr/>
          <a:lstStyle/>
          <a:p>
            <a:r>
              <a:rPr lang="tr-TR" sz="1800" b="0" cap="none" dirty="0">
                <a:solidFill>
                  <a:schemeClr val="tx1"/>
                </a:solidFill>
                <a:latin typeface="+mn-lt"/>
              </a:rPr>
              <a:t/>
            </a:r>
            <a:br>
              <a:rPr lang="tr-TR" sz="1800" b="0" cap="none" dirty="0">
                <a:solidFill>
                  <a:schemeClr val="tx1"/>
                </a:solidFill>
                <a:latin typeface="+mn-lt"/>
              </a:rPr>
            </a:br>
            <a:r>
              <a:rPr lang="tr-TR" dirty="0"/>
              <a:t/>
            </a:r>
            <a:br>
              <a:rPr lang="tr-TR" dirty="0"/>
            </a:br>
            <a:endParaRPr lang="tr-TR" dirty="0"/>
          </a:p>
        </p:txBody>
      </p:sp>
      <p:sp>
        <p:nvSpPr>
          <p:cNvPr id="11" name="Alt Bilgi Yer Tutucusu 10">
            <a:extLst>
              <a:ext uri="{FF2B5EF4-FFF2-40B4-BE49-F238E27FC236}">
                <a16:creationId xmlns:a16="http://schemas.microsoft.com/office/drawing/2014/main" xmlns="" id="{9A1A5740-18CE-4436-9CEC-2BE7318EBEE2}"/>
              </a:ext>
            </a:extLst>
          </p:cNvPr>
          <p:cNvSpPr>
            <a:spLocks noGrp="1"/>
          </p:cNvSpPr>
          <p:nvPr>
            <p:ph type="ftr" sz="quarter" idx="3"/>
          </p:nvPr>
        </p:nvSpPr>
        <p:spPr/>
        <p:txBody>
          <a:bodyPr/>
          <a:lstStyle/>
          <a:p>
            <a:r>
              <a:rPr lang="tr-TR" noProof="0"/>
              <a:t>Sunum destesi</a:t>
            </a:r>
          </a:p>
        </p:txBody>
      </p:sp>
      <p:pic>
        <p:nvPicPr>
          <p:cNvPr id="14" name="Resim Yer Tutucusu 13">
            <a:extLst>
              <a:ext uri="{FF2B5EF4-FFF2-40B4-BE49-F238E27FC236}">
                <a16:creationId xmlns:a16="http://schemas.microsoft.com/office/drawing/2014/main" xmlns="" id="{CD2C1162-B2AA-432A-9C22-F1F6BB1312C6}"/>
              </a:ext>
            </a:extLst>
          </p:cNvPr>
          <p:cNvPicPr>
            <a:picLocks noGrp="1" noChangeAspect="1"/>
          </p:cNvPicPr>
          <p:nvPr>
            <p:ph type="pic" sz="quarter" idx="14"/>
          </p:nvPr>
        </p:nvPicPr>
        <p:blipFill>
          <a:blip r:embed="rId2"/>
          <a:srcRect l="20" r="20"/>
          <a:stretch>
            <a:fillRect/>
          </a:stretch>
        </p:blipFill>
        <p:spPr>
          <a:prstGeom prst="rect">
            <a:avLst/>
          </a:prstGeom>
        </p:spPr>
      </p:pic>
      <p:sp>
        <p:nvSpPr>
          <p:cNvPr id="13" name="Slayt Numarası Yer Tutucusu 12">
            <a:extLst>
              <a:ext uri="{FF2B5EF4-FFF2-40B4-BE49-F238E27FC236}">
                <a16:creationId xmlns:a16="http://schemas.microsoft.com/office/drawing/2014/main" xmlns="" id="{07EEE2CB-D2F8-4350-AE63-4E71EC298C68}"/>
              </a:ext>
            </a:extLst>
          </p:cNvPr>
          <p:cNvSpPr>
            <a:spLocks noGrp="1"/>
          </p:cNvSpPr>
          <p:nvPr>
            <p:ph type="sldNum" sz="quarter" idx="4"/>
          </p:nvPr>
        </p:nvSpPr>
        <p:spPr/>
        <p:txBody>
          <a:bodyPr/>
          <a:lstStyle/>
          <a:p>
            <a:pPr rtl="0"/>
            <a:fld id="{EA87306C-81BA-4795-A5CA-9392456A8C1E}" type="slidenum">
              <a:rPr lang="tr-TR" noProof="0" smtClean="0"/>
              <a:pPr rtl="0"/>
              <a:t>13</a:t>
            </a:fld>
            <a:endParaRPr lang="tr-TR" noProof="0"/>
          </a:p>
        </p:txBody>
      </p:sp>
      <p:sp>
        <p:nvSpPr>
          <p:cNvPr id="5" name="Metin kutusu 4">
            <a:extLst>
              <a:ext uri="{FF2B5EF4-FFF2-40B4-BE49-F238E27FC236}">
                <a16:creationId xmlns:a16="http://schemas.microsoft.com/office/drawing/2014/main" xmlns="" id="{03D6FF17-38CC-4165-8C0F-D7D44366AF94}"/>
              </a:ext>
            </a:extLst>
          </p:cNvPr>
          <p:cNvSpPr txBox="1"/>
          <p:nvPr/>
        </p:nvSpPr>
        <p:spPr>
          <a:xfrm>
            <a:off x="1104386" y="238951"/>
            <a:ext cx="4497518" cy="553998"/>
          </a:xfrm>
          <a:prstGeom prst="rect">
            <a:avLst/>
          </a:prstGeom>
          <a:noFill/>
        </p:spPr>
        <p:txBody>
          <a:bodyPr wrap="square" rtlCol="0">
            <a:spAutoFit/>
          </a:bodyPr>
          <a:lstStyle/>
          <a:p>
            <a:pPr algn="ctr"/>
            <a:r>
              <a:rPr lang="tr-TR" sz="3000" dirty="0"/>
              <a:t>ENDODONTİK ALETLER</a:t>
            </a:r>
          </a:p>
        </p:txBody>
      </p:sp>
      <p:sp>
        <p:nvSpPr>
          <p:cNvPr id="6" name="Metin kutusu 5">
            <a:extLst>
              <a:ext uri="{FF2B5EF4-FFF2-40B4-BE49-F238E27FC236}">
                <a16:creationId xmlns:a16="http://schemas.microsoft.com/office/drawing/2014/main" xmlns="" id="{CE7D0716-1078-4AA2-8EBF-0B05323E2456}"/>
              </a:ext>
            </a:extLst>
          </p:cNvPr>
          <p:cNvSpPr txBox="1"/>
          <p:nvPr/>
        </p:nvSpPr>
        <p:spPr>
          <a:xfrm>
            <a:off x="414872" y="1277759"/>
            <a:ext cx="6026673" cy="1862048"/>
          </a:xfrm>
          <a:prstGeom prst="rect">
            <a:avLst/>
          </a:prstGeom>
          <a:noFill/>
        </p:spPr>
        <p:txBody>
          <a:bodyPr wrap="square" rtlCol="0">
            <a:spAutoFit/>
          </a:bodyPr>
          <a:lstStyle/>
          <a:p>
            <a:r>
              <a:rPr lang="tr-TR" sz="2300" dirty="0"/>
              <a:t>DÖNER SİSTEM KANAL ALETLERİ: Kanal aletlerinin parmak yerine </a:t>
            </a:r>
            <a:r>
              <a:rPr lang="tr-TR" sz="2300" dirty="0" err="1"/>
              <a:t>tork</a:t>
            </a:r>
            <a:r>
              <a:rPr lang="tr-TR" sz="2300" dirty="0"/>
              <a:t> değeri ayarlanabilen şekilde çalışmasını sağlayan elektrikli motorlardır. Bu cihazlar genellikle titanyum kanal aletleri ile kullanılır.</a:t>
            </a:r>
          </a:p>
        </p:txBody>
      </p:sp>
      <p:pic>
        <p:nvPicPr>
          <p:cNvPr id="4" name="Resim 3" descr="iç mekan içeren bir resim&#10;&#10;Açıklama otomatik olarak oluşturuldu">
            <a:extLst>
              <a:ext uri="{FF2B5EF4-FFF2-40B4-BE49-F238E27FC236}">
                <a16:creationId xmlns:a16="http://schemas.microsoft.com/office/drawing/2014/main" xmlns="" id="{CC3A2831-799F-4030-A0E4-6AE2B5660023}"/>
              </a:ext>
            </a:extLst>
          </p:cNvPr>
          <p:cNvPicPr>
            <a:picLocks noChangeAspect="1"/>
          </p:cNvPicPr>
          <p:nvPr/>
        </p:nvPicPr>
        <p:blipFill>
          <a:blip r:embed="rId3"/>
          <a:stretch>
            <a:fillRect/>
          </a:stretch>
        </p:blipFill>
        <p:spPr>
          <a:xfrm>
            <a:off x="1860908" y="3227942"/>
            <a:ext cx="3134603" cy="3493532"/>
          </a:xfrm>
          <a:prstGeom prst="rect">
            <a:avLst/>
          </a:prstGeom>
        </p:spPr>
      </p:pic>
    </p:spTree>
    <p:extLst>
      <p:ext uri="{BB962C8B-B14F-4D97-AF65-F5344CB8AC3E}">
        <p14:creationId xmlns:p14="http://schemas.microsoft.com/office/powerpoint/2010/main" val="3785571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B74F6AA-5700-40D0-8FF1-0EF93900C072}"/>
              </a:ext>
            </a:extLst>
          </p:cNvPr>
          <p:cNvSpPr>
            <a:spLocks noGrp="1"/>
          </p:cNvSpPr>
          <p:nvPr>
            <p:ph type="title"/>
          </p:nvPr>
        </p:nvSpPr>
        <p:spPr>
          <a:xfrm>
            <a:off x="587833" y="1655545"/>
            <a:ext cx="5508167" cy="4486508"/>
          </a:xfrm>
        </p:spPr>
        <p:txBody>
          <a:bodyPr/>
          <a:lstStyle/>
          <a:p>
            <a:r>
              <a:rPr lang="tr-TR" sz="1800" b="0" cap="none" dirty="0">
                <a:solidFill>
                  <a:schemeClr val="tx1"/>
                </a:solidFill>
                <a:latin typeface="+mn-lt"/>
              </a:rPr>
              <a:t/>
            </a:r>
            <a:br>
              <a:rPr lang="tr-TR" sz="1800" b="0" cap="none" dirty="0">
                <a:solidFill>
                  <a:schemeClr val="tx1"/>
                </a:solidFill>
                <a:latin typeface="+mn-lt"/>
              </a:rPr>
            </a:br>
            <a:r>
              <a:rPr lang="tr-TR" dirty="0"/>
              <a:t/>
            </a:r>
            <a:br>
              <a:rPr lang="tr-TR" dirty="0"/>
            </a:br>
            <a:endParaRPr lang="tr-TR" dirty="0"/>
          </a:p>
        </p:txBody>
      </p:sp>
      <p:sp>
        <p:nvSpPr>
          <p:cNvPr id="11" name="Alt Bilgi Yer Tutucusu 10">
            <a:extLst>
              <a:ext uri="{FF2B5EF4-FFF2-40B4-BE49-F238E27FC236}">
                <a16:creationId xmlns:a16="http://schemas.microsoft.com/office/drawing/2014/main" xmlns="" id="{9A1A5740-18CE-4436-9CEC-2BE7318EBEE2}"/>
              </a:ext>
            </a:extLst>
          </p:cNvPr>
          <p:cNvSpPr>
            <a:spLocks noGrp="1"/>
          </p:cNvSpPr>
          <p:nvPr>
            <p:ph type="ftr" sz="quarter" idx="3"/>
          </p:nvPr>
        </p:nvSpPr>
        <p:spPr/>
        <p:txBody>
          <a:bodyPr/>
          <a:lstStyle/>
          <a:p>
            <a:r>
              <a:rPr lang="tr-TR" noProof="0"/>
              <a:t>Sunum destesi</a:t>
            </a:r>
          </a:p>
        </p:txBody>
      </p:sp>
      <p:pic>
        <p:nvPicPr>
          <p:cNvPr id="14" name="Resim Yer Tutucusu 13">
            <a:extLst>
              <a:ext uri="{FF2B5EF4-FFF2-40B4-BE49-F238E27FC236}">
                <a16:creationId xmlns:a16="http://schemas.microsoft.com/office/drawing/2014/main" xmlns="" id="{CD2C1162-B2AA-432A-9C22-F1F6BB1312C6}"/>
              </a:ext>
            </a:extLst>
          </p:cNvPr>
          <p:cNvPicPr>
            <a:picLocks noGrp="1" noChangeAspect="1"/>
          </p:cNvPicPr>
          <p:nvPr>
            <p:ph type="pic" sz="quarter" idx="14"/>
          </p:nvPr>
        </p:nvPicPr>
        <p:blipFill>
          <a:blip r:embed="rId2"/>
          <a:srcRect l="20" r="20"/>
          <a:stretch>
            <a:fillRect/>
          </a:stretch>
        </p:blipFill>
        <p:spPr>
          <a:prstGeom prst="rect">
            <a:avLst/>
          </a:prstGeom>
        </p:spPr>
      </p:pic>
      <p:sp>
        <p:nvSpPr>
          <p:cNvPr id="13" name="Slayt Numarası Yer Tutucusu 12">
            <a:extLst>
              <a:ext uri="{FF2B5EF4-FFF2-40B4-BE49-F238E27FC236}">
                <a16:creationId xmlns:a16="http://schemas.microsoft.com/office/drawing/2014/main" xmlns="" id="{07EEE2CB-D2F8-4350-AE63-4E71EC298C68}"/>
              </a:ext>
            </a:extLst>
          </p:cNvPr>
          <p:cNvSpPr>
            <a:spLocks noGrp="1"/>
          </p:cNvSpPr>
          <p:nvPr>
            <p:ph type="sldNum" sz="quarter" idx="4"/>
          </p:nvPr>
        </p:nvSpPr>
        <p:spPr/>
        <p:txBody>
          <a:bodyPr/>
          <a:lstStyle/>
          <a:p>
            <a:pPr rtl="0"/>
            <a:fld id="{EA87306C-81BA-4795-A5CA-9392456A8C1E}" type="slidenum">
              <a:rPr lang="tr-TR" noProof="0" smtClean="0"/>
              <a:pPr rtl="0"/>
              <a:t>14</a:t>
            </a:fld>
            <a:endParaRPr lang="tr-TR" noProof="0"/>
          </a:p>
        </p:txBody>
      </p:sp>
      <p:sp>
        <p:nvSpPr>
          <p:cNvPr id="5" name="Metin kutusu 4">
            <a:extLst>
              <a:ext uri="{FF2B5EF4-FFF2-40B4-BE49-F238E27FC236}">
                <a16:creationId xmlns:a16="http://schemas.microsoft.com/office/drawing/2014/main" xmlns="" id="{03D6FF17-38CC-4165-8C0F-D7D44366AF94}"/>
              </a:ext>
            </a:extLst>
          </p:cNvPr>
          <p:cNvSpPr txBox="1"/>
          <p:nvPr/>
        </p:nvSpPr>
        <p:spPr>
          <a:xfrm>
            <a:off x="1104386" y="238951"/>
            <a:ext cx="4497518" cy="553998"/>
          </a:xfrm>
          <a:prstGeom prst="rect">
            <a:avLst/>
          </a:prstGeom>
          <a:noFill/>
        </p:spPr>
        <p:txBody>
          <a:bodyPr wrap="square" rtlCol="0">
            <a:spAutoFit/>
          </a:bodyPr>
          <a:lstStyle/>
          <a:p>
            <a:pPr algn="ctr"/>
            <a:r>
              <a:rPr lang="tr-TR" sz="3000" dirty="0"/>
              <a:t>ENDODONTİK ALETLER</a:t>
            </a:r>
          </a:p>
        </p:txBody>
      </p:sp>
      <p:sp>
        <p:nvSpPr>
          <p:cNvPr id="6" name="Metin kutusu 5">
            <a:extLst>
              <a:ext uri="{FF2B5EF4-FFF2-40B4-BE49-F238E27FC236}">
                <a16:creationId xmlns:a16="http://schemas.microsoft.com/office/drawing/2014/main" xmlns="" id="{CE7D0716-1078-4AA2-8EBF-0B05323E2456}"/>
              </a:ext>
            </a:extLst>
          </p:cNvPr>
          <p:cNvSpPr txBox="1"/>
          <p:nvPr/>
        </p:nvSpPr>
        <p:spPr>
          <a:xfrm>
            <a:off x="363242" y="1150450"/>
            <a:ext cx="6026673" cy="1508105"/>
          </a:xfrm>
          <a:prstGeom prst="rect">
            <a:avLst/>
          </a:prstGeom>
          <a:noFill/>
        </p:spPr>
        <p:txBody>
          <a:bodyPr wrap="square" rtlCol="0">
            <a:spAutoFit/>
          </a:bodyPr>
          <a:lstStyle/>
          <a:p>
            <a:r>
              <a:rPr lang="tr-TR" sz="2300" dirty="0"/>
              <a:t>APEKS KONUMLANDIRICI: Çalışılan kanalın boyunu ölçerek, kanal aletlerinin kanal </a:t>
            </a:r>
            <a:r>
              <a:rPr lang="tr-TR" sz="2300" dirty="0" err="1"/>
              <a:t>apeksinden</a:t>
            </a:r>
            <a:r>
              <a:rPr lang="tr-TR" sz="2300" dirty="0"/>
              <a:t> çıkarak diş çevre dokularının zedelenmesini önleyen cihazlardır.</a:t>
            </a:r>
          </a:p>
        </p:txBody>
      </p:sp>
      <p:pic>
        <p:nvPicPr>
          <p:cNvPr id="7" name="Resim 6" descr="metin içeren bir resim&#10;&#10;Açıklama otomatik olarak oluşturuldu">
            <a:extLst>
              <a:ext uri="{FF2B5EF4-FFF2-40B4-BE49-F238E27FC236}">
                <a16:creationId xmlns:a16="http://schemas.microsoft.com/office/drawing/2014/main" xmlns="" id="{848D6FB1-C4B7-4C53-91A4-0D466B8BD853}"/>
              </a:ext>
            </a:extLst>
          </p:cNvPr>
          <p:cNvPicPr>
            <a:picLocks noChangeAspect="1"/>
          </p:cNvPicPr>
          <p:nvPr/>
        </p:nvPicPr>
        <p:blipFill>
          <a:blip r:embed="rId3"/>
          <a:stretch>
            <a:fillRect/>
          </a:stretch>
        </p:blipFill>
        <p:spPr>
          <a:xfrm>
            <a:off x="13708" y="2905888"/>
            <a:ext cx="6397813" cy="3814800"/>
          </a:xfrm>
          <a:prstGeom prst="rect">
            <a:avLst/>
          </a:prstGeom>
        </p:spPr>
      </p:pic>
    </p:spTree>
    <p:extLst>
      <p:ext uri="{BB962C8B-B14F-4D97-AF65-F5344CB8AC3E}">
        <p14:creationId xmlns:p14="http://schemas.microsoft.com/office/powerpoint/2010/main" val="3795486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B74F6AA-5700-40D0-8FF1-0EF93900C072}"/>
              </a:ext>
            </a:extLst>
          </p:cNvPr>
          <p:cNvSpPr>
            <a:spLocks noGrp="1"/>
          </p:cNvSpPr>
          <p:nvPr>
            <p:ph type="title"/>
          </p:nvPr>
        </p:nvSpPr>
        <p:spPr>
          <a:xfrm>
            <a:off x="587833" y="1655545"/>
            <a:ext cx="5508167" cy="4486508"/>
          </a:xfrm>
        </p:spPr>
        <p:txBody>
          <a:bodyPr/>
          <a:lstStyle/>
          <a:p>
            <a:r>
              <a:rPr lang="tr-TR" sz="1800" b="0" cap="none" dirty="0">
                <a:solidFill>
                  <a:schemeClr val="tx1"/>
                </a:solidFill>
                <a:latin typeface="+mn-lt"/>
              </a:rPr>
              <a:t/>
            </a:r>
            <a:br>
              <a:rPr lang="tr-TR" sz="1800" b="0" cap="none" dirty="0">
                <a:solidFill>
                  <a:schemeClr val="tx1"/>
                </a:solidFill>
                <a:latin typeface="+mn-lt"/>
              </a:rPr>
            </a:br>
            <a:r>
              <a:rPr lang="tr-TR" dirty="0"/>
              <a:t/>
            </a:r>
            <a:br>
              <a:rPr lang="tr-TR" dirty="0"/>
            </a:br>
            <a:endParaRPr lang="tr-TR" dirty="0"/>
          </a:p>
        </p:txBody>
      </p:sp>
      <p:sp>
        <p:nvSpPr>
          <p:cNvPr id="11" name="Alt Bilgi Yer Tutucusu 10">
            <a:extLst>
              <a:ext uri="{FF2B5EF4-FFF2-40B4-BE49-F238E27FC236}">
                <a16:creationId xmlns:a16="http://schemas.microsoft.com/office/drawing/2014/main" xmlns="" id="{9A1A5740-18CE-4436-9CEC-2BE7318EBEE2}"/>
              </a:ext>
            </a:extLst>
          </p:cNvPr>
          <p:cNvSpPr>
            <a:spLocks noGrp="1"/>
          </p:cNvSpPr>
          <p:nvPr>
            <p:ph type="ftr" sz="quarter" idx="3"/>
          </p:nvPr>
        </p:nvSpPr>
        <p:spPr/>
        <p:txBody>
          <a:bodyPr/>
          <a:lstStyle/>
          <a:p>
            <a:r>
              <a:rPr lang="tr-TR" noProof="0"/>
              <a:t>Sunum destesi</a:t>
            </a:r>
          </a:p>
        </p:txBody>
      </p:sp>
      <p:pic>
        <p:nvPicPr>
          <p:cNvPr id="14" name="Resim Yer Tutucusu 13">
            <a:extLst>
              <a:ext uri="{FF2B5EF4-FFF2-40B4-BE49-F238E27FC236}">
                <a16:creationId xmlns:a16="http://schemas.microsoft.com/office/drawing/2014/main" xmlns="" id="{CD2C1162-B2AA-432A-9C22-F1F6BB1312C6}"/>
              </a:ext>
            </a:extLst>
          </p:cNvPr>
          <p:cNvPicPr>
            <a:picLocks noGrp="1" noChangeAspect="1"/>
          </p:cNvPicPr>
          <p:nvPr>
            <p:ph type="pic" sz="quarter" idx="14"/>
          </p:nvPr>
        </p:nvPicPr>
        <p:blipFill>
          <a:blip r:embed="rId2"/>
          <a:srcRect l="20" r="20"/>
          <a:stretch>
            <a:fillRect/>
          </a:stretch>
        </p:blipFill>
        <p:spPr>
          <a:prstGeom prst="rect">
            <a:avLst/>
          </a:prstGeom>
        </p:spPr>
      </p:pic>
      <p:sp>
        <p:nvSpPr>
          <p:cNvPr id="13" name="Slayt Numarası Yer Tutucusu 12">
            <a:extLst>
              <a:ext uri="{FF2B5EF4-FFF2-40B4-BE49-F238E27FC236}">
                <a16:creationId xmlns:a16="http://schemas.microsoft.com/office/drawing/2014/main" xmlns="" id="{07EEE2CB-D2F8-4350-AE63-4E71EC298C68}"/>
              </a:ext>
            </a:extLst>
          </p:cNvPr>
          <p:cNvSpPr>
            <a:spLocks noGrp="1"/>
          </p:cNvSpPr>
          <p:nvPr>
            <p:ph type="sldNum" sz="quarter" idx="4"/>
          </p:nvPr>
        </p:nvSpPr>
        <p:spPr/>
        <p:txBody>
          <a:bodyPr/>
          <a:lstStyle/>
          <a:p>
            <a:pPr rtl="0"/>
            <a:fld id="{EA87306C-81BA-4795-A5CA-9392456A8C1E}" type="slidenum">
              <a:rPr lang="tr-TR" noProof="0" smtClean="0"/>
              <a:pPr rtl="0"/>
              <a:t>15</a:t>
            </a:fld>
            <a:endParaRPr lang="tr-TR" noProof="0"/>
          </a:p>
        </p:txBody>
      </p:sp>
      <p:sp>
        <p:nvSpPr>
          <p:cNvPr id="5" name="Metin kutusu 4">
            <a:extLst>
              <a:ext uri="{FF2B5EF4-FFF2-40B4-BE49-F238E27FC236}">
                <a16:creationId xmlns:a16="http://schemas.microsoft.com/office/drawing/2014/main" xmlns="" id="{03D6FF17-38CC-4165-8C0F-D7D44366AF94}"/>
              </a:ext>
            </a:extLst>
          </p:cNvPr>
          <p:cNvSpPr txBox="1"/>
          <p:nvPr/>
        </p:nvSpPr>
        <p:spPr>
          <a:xfrm>
            <a:off x="1104386" y="238951"/>
            <a:ext cx="4497518" cy="553998"/>
          </a:xfrm>
          <a:prstGeom prst="rect">
            <a:avLst/>
          </a:prstGeom>
          <a:noFill/>
        </p:spPr>
        <p:txBody>
          <a:bodyPr wrap="square" rtlCol="0">
            <a:spAutoFit/>
          </a:bodyPr>
          <a:lstStyle/>
          <a:p>
            <a:pPr algn="ctr"/>
            <a:r>
              <a:rPr lang="tr-TR" sz="3000" dirty="0"/>
              <a:t>ENDODONTİK ALETLER</a:t>
            </a:r>
          </a:p>
        </p:txBody>
      </p:sp>
      <p:sp>
        <p:nvSpPr>
          <p:cNvPr id="6" name="Metin kutusu 5">
            <a:extLst>
              <a:ext uri="{FF2B5EF4-FFF2-40B4-BE49-F238E27FC236}">
                <a16:creationId xmlns:a16="http://schemas.microsoft.com/office/drawing/2014/main" xmlns="" id="{CE7D0716-1078-4AA2-8EBF-0B05323E2456}"/>
              </a:ext>
            </a:extLst>
          </p:cNvPr>
          <p:cNvSpPr txBox="1"/>
          <p:nvPr/>
        </p:nvSpPr>
        <p:spPr>
          <a:xfrm>
            <a:off x="363242" y="1266758"/>
            <a:ext cx="6026673" cy="1154162"/>
          </a:xfrm>
          <a:prstGeom prst="rect">
            <a:avLst/>
          </a:prstGeom>
          <a:noFill/>
        </p:spPr>
        <p:txBody>
          <a:bodyPr wrap="square" rtlCol="0">
            <a:spAutoFit/>
          </a:bodyPr>
          <a:lstStyle/>
          <a:p>
            <a:r>
              <a:rPr lang="tr-TR" sz="2300" dirty="0"/>
              <a:t>GATES GLİDDEN FREZİ: </a:t>
            </a:r>
            <a:r>
              <a:rPr lang="tr-TR" sz="2300" dirty="0" err="1"/>
              <a:t>Mikromotor</a:t>
            </a:r>
            <a:r>
              <a:rPr lang="tr-TR" sz="2300" dirty="0"/>
              <a:t> </a:t>
            </a:r>
            <a:r>
              <a:rPr lang="tr-TR" sz="2300" dirty="0" err="1"/>
              <a:t>angludurvasına</a:t>
            </a:r>
            <a:r>
              <a:rPr lang="tr-TR" sz="2300" dirty="0"/>
              <a:t> takılarak çalışan ve kanal ağızlarını genişleten uçlardır.</a:t>
            </a:r>
          </a:p>
        </p:txBody>
      </p:sp>
      <p:pic>
        <p:nvPicPr>
          <p:cNvPr id="4" name="Resim 3" descr="metin, alet, İngiliz anahtarı içeren bir resim&#10;&#10;Açıklama otomatik olarak oluşturuldu">
            <a:extLst>
              <a:ext uri="{FF2B5EF4-FFF2-40B4-BE49-F238E27FC236}">
                <a16:creationId xmlns:a16="http://schemas.microsoft.com/office/drawing/2014/main" xmlns="" id="{6D518105-1463-4D6D-9B01-165775B05542}"/>
              </a:ext>
            </a:extLst>
          </p:cNvPr>
          <p:cNvPicPr>
            <a:picLocks noChangeAspect="1"/>
          </p:cNvPicPr>
          <p:nvPr/>
        </p:nvPicPr>
        <p:blipFill>
          <a:blip r:embed="rId3"/>
          <a:stretch>
            <a:fillRect/>
          </a:stretch>
        </p:blipFill>
        <p:spPr>
          <a:xfrm>
            <a:off x="1104386" y="2420920"/>
            <a:ext cx="4380464" cy="4380464"/>
          </a:xfrm>
          <a:prstGeom prst="rect">
            <a:avLst/>
          </a:prstGeom>
        </p:spPr>
      </p:pic>
    </p:spTree>
    <p:extLst>
      <p:ext uri="{BB962C8B-B14F-4D97-AF65-F5344CB8AC3E}">
        <p14:creationId xmlns:p14="http://schemas.microsoft.com/office/powerpoint/2010/main" val="3428623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B74F6AA-5700-40D0-8FF1-0EF93900C072}"/>
              </a:ext>
            </a:extLst>
          </p:cNvPr>
          <p:cNvSpPr>
            <a:spLocks noGrp="1"/>
          </p:cNvSpPr>
          <p:nvPr>
            <p:ph type="title"/>
          </p:nvPr>
        </p:nvSpPr>
        <p:spPr>
          <a:xfrm>
            <a:off x="587833" y="1655545"/>
            <a:ext cx="5508167" cy="4486508"/>
          </a:xfrm>
        </p:spPr>
        <p:txBody>
          <a:bodyPr/>
          <a:lstStyle/>
          <a:p>
            <a:r>
              <a:rPr lang="tr-TR" sz="1800" b="0" cap="none" dirty="0">
                <a:solidFill>
                  <a:schemeClr val="tx1"/>
                </a:solidFill>
                <a:latin typeface="+mn-lt"/>
              </a:rPr>
              <a:t/>
            </a:r>
            <a:br>
              <a:rPr lang="tr-TR" sz="1800" b="0" cap="none" dirty="0">
                <a:solidFill>
                  <a:schemeClr val="tx1"/>
                </a:solidFill>
                <a:latin typeface="+mn-lt"/>
              </a:rPr>
            </a:br>
            <a:r>
              <a:rPr lang="tr-TR" dirty="0"/>
              <a:t/>
            </a:r>
            <a:br>
              <a:rPr lang="tr-TR" dirty="0"/>
            </a:br>
            <a:endParaRPr lang="tr-TR" dirty="0"/>
          </a:p>
        </p:txBody>
      </p:sp>
      <p:sp>
        <p:nvSpPr>
          <p:cNvPr id="11" name="Alt Bilgi Yer Tutucusu 10">
            <a:extLst>
              <a:ext uri="{FF2B5EF4-FFF2-40B4-BE49-F238E27FC236}">
                <a16:creationId xmlns:a16="http://schemas.microsoft.com/office/drawing/2014/main" xmlns="" id="{9A1A5740-18CE-4436-9CEC-2BE7318EBEE2}"/>
              </a:ext>
            </a:extLst>
          </p:cNvPr>
          <p:cNvSpPr>
            <a:spLocks noGrp="1"/>
          </p:cNvSpPr>
          <p:nvPr>
            <p:ph type="ftr" sz="quarter" idx="3"/>
          </p:nvPr>
        </p:nvSpPr>
        <p:spPr/>
        <p:txBody>
          <a:bodyPr/>
          <a:lstStyle/>
          <a:p>
            <a:r>
              <a:rPr lang="tr-TR" noProof="0"/>
              <a:t>Sunum destesi</a:t>
            </a:r>
          </a:p>
        </p:txBody>
      </p:sp>
      <p:pic>
        <p:nvPicPr>
          <p:cNvPr id="14" name="Resim Yer Tutucusu 13">
            <a:extLst>
              <a:ext uri="{FF2B5EF4-FFF2-40B4-BE49-F238E27FC236}">
                <a16:creationId xmlns:a16="http://schemas.microsoft.com/office/drawing/2014/main" xmlns="" id="{CD2C1162-B2AA-432A-9C22-F1F6BB1312C6}"/>
              </a:ext>
            </a:extLst>
          </p:cNvPr>
          <p:cNvPicPr>
            <a:picLocks noGrp="1" noChangeAspect="1"/>
          </p:cNvPicPr>
          <p:nvPr>
            <p:ph type="pic" sz="quarter" idx="14"/>
          </p:nvPr>
        </p:nvPicPr>
        <p:blipFill>
          <a:blip r:embed="rId2"/>
          <a:srcRect l="20" r="20"/>
          <a:stretch>
            <a:fillRect/>
          </a:stretch>
        </p:blipFill>
        <p:spPr>
          <a:prstGeom prst="rect">
            <a:avLst/>
          </a:prstGeom>
        </p:spPr>
      </p:pic>
      <p:sp>
        <p:nvSpPr>
          <p:cNvPr id="13" name="Slayt Numarası Yer Tutucusu 12">
            <a:extLst>
              <a:ext uri="{FF2B5EF4-FFF2-40B4-BE49-F238E27FC236}">
                <a16:creationId xmlns:a16="http://schemas.microsoft.com/office/drawing/2014/main" xmlns="" id="{07EEE2CB-D2F8-4350-AE63-4E71EC298C68}"/>
              </a:ext>
            </a:extLst>
          </p:cNvPr>
          <p:cNvSpPr>
            <a:spLocks noGrp="1"/>
          </p:cNvSpPr>
          <p:nvPr>
            <p:ph type="sldNum" sz="quarter" idx="4"/>
          </p:nvPr>
        </p:nvSpPr>
        <p:spPr/>
        <p:txBody>
          <a:bodyPr/>
          <a:lstStyle/>
          <a:p>
            <a:pPr rtl="0"/>
            <a:fld id="{EA87306C-81BA-4795-A5CA-9392456A8C1E}" type="slidenum">
              <a:rPr lang="tr-TR" noProof="0" smtClean="0"/>
              <a:pPr rtl="0"/>
              <a:t>16</a:t>
            </a:fld>
            <a:endParaRPr lang="tr-TR" noProof="0"/>
          </a:p>
        </p:txBody>
      </p:sp>
      <p:sp>
        <p:nvSpPr>
          <p:cNvPr id="5" name="Metin kutusu 4">
            <a:extLst>
              <a:ext uri="{FF2B5EF4-FFF2-40B4-BE49-F238E27FC236}">
                <a16:creationId xmlns:a16="http://schemas.microsoft.com/office/drawing/2014/main" xmlns="" id="{03D6FF17-38CC-4165-8C0F-D7D44366AF94}"/>
              </a:ext>
            </a:extLst>
          </p:cNvPr>
          <p:cNvSpPr txBox="1"/>
          <p:nvPr/>
        </p:nvSpPr>
        <p:spPr>
          <a:xfrm>
            <a:off x="1093157" y="2788375"/>
            <a:ext cx="4497518" cy="707886"/>
          </a:xfrm>
          <a:prstGeom prst="rect">
            <a:avLst/>
          </a:prstGeom>
          <a:noFill/>
        </p:spPr>
        <p:txBody>
          <a:bodyPr wrap="square" rtlCol="0">
            <a:spAutoFit/>
          </a:bodyPr>
          <a:lstStyle/>
          <a:p>
            <a:pPr algn="ctr"/>
            <a:r>
              <a:rPr lang="tr-TR" sz="4000" dirty="0"/>
              <a:t>TEŞEKKÜRLER…</a:t>
            </a:r>
          </a:p>
        </p:txBody>
      </p:sp>
    </p:spTree>
    <p:extLst>
      <p:ext uri="{BB962C8B-B14F-4D97-AF65-F5344CB8AC3E}">
        <p14:creationId xmlns:p14="http://schemas.microsoft.com/office/powerpoint/2010/main" val="2247508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33"/>
          </p:nvPr>
        </p:nvSpPr>
        <p:spPr/>
        <p:txBody>
          <a:bodyPr/>
          <a:lstStyle/>
          <a:p>
            <a:endParaRPr lang="tr-TR"/>
          </a:p>
        </p:txBody>
      </p:sp>
      <p:sp>
        <p:nvSpPr>
          <p:cNvPr id="4" name="Metin Yer Tutucusu 3"/>
          <p:cNvSpPr>
            <a:spLocks noGrp="1"/>
          </p:cNvSpPr>
          <p:nvPr>
            <p:ph type="body" sz="quarter" idx="26"/>
          </p:nvPr>
        </p:nvSpPr>
        <p:spPr/>
        <p:txBody>
          <a:bodyPr/>
          <a:lstStyle/>
          <a:p>
            <a:endParaRPr lang="tr-TR"/>
          </a:p>
        </p:txBody>
      </p:sp>
      <p:sp>
        <p:nvSpPr>
          <p:cNvPr id="5" name="Metin Yer Tutucusu 4"/>
          <p:cNvSpPr>
            <a:spLocks noGrp="1"/>
          </p:cNvSpPr>
          <p:nvPr>
            <p:ph type="body" sz="quarter" idx="13"/>
          </p:nvPr>
        </p:nvSpPr>
        <p:spPr/>
        <p:txBody>
          <a:bodyPr/>
          <a:lstStyle/>
          <a:p>
            <a:endParaRPr lang="tr-TR"/>
          </a:p>
        </p:txBody>
      </p:sp>
      <p:sp>
        <p:nvSpPr>
          <p:cNvPr id="6" name="Metin Yer Tutucusu 5"/>
          <p:cNvSpPr>
            <a:spLocks noGrp="1"/>
          </p:cNvSpPr>
          <p:nvPr>
            <p:ph type="body" sz="quarter" idx="34"/>
          </p:nvPr>
        </p:nvSpPr>
        <p:spPr/>
        <p:txBody>
          <a:bodyPr/>
          <a:lstStyle/>
          <a:p>
            <a:endParaRPr lang="tr-TR"/>
          </a:p>
        </p:txBody>
      </p:sp>
      <p:sp>
        <p:nvSpPr>
          <p:cNvPr id="7" name="Metin Yer Tutucusu 6"/>
          <p:cNvSpPr>
            <a:spLocks noGrp="1"/>
          </p:cNvSpPr>
          <p:nvPr>
            <p:ph type="body" sz="quarter" idx="35"/>
          </p:nvPr>
        </p:nvSpPr>
        <p:spPr/>
        <p:txBody>
          <a:bodyPr/>
          <a:lstStyle/>
          <a:p>
            <a:endParaRPr lang="tr-TR" dirty="0"/>
          </a:p>
        </p:txBody>
      </p:sp>
      <p:sp>
        <p:nvSpPr>
          <p:cNvPr id="8" name="Metin Yer Tutucusu 7"/>
          <p:cNvSpPr>
            <a:spLocks noGrp="1"/>
          </p:cNvSpPr>
          <p:nvPr>
            <p:ph type="body" sz="quarter" idx="36"/>
          </p:nvPr>
        </p:nvSpPr>
        <p:spPr/>
        <p:txBody>
          <a:bodyPr/>
          <a:lstStyle/>
          <a:p>
            <a:endParaRPr lang="tr-TR"/>
          </a:p>
        </p:txBody>
      </p:sp>
      <p:sp>
        <p:nvSpPr>
          <p:cNvPr id="9" name="Metin Yer Tutucusu 8"/>
          <p:cNvSpPr>
            <a:spLocks noGrp="1"/>
          </p:cNvSpPr>
          <p:nvPr>
            <p:ph type="body" sz="quarter" idx="37"/>
          </p:nvPr>
        </p:nvSpPr>
        <p:spPr/>
        <p:txBody>
          <a:bodyPr/>
          <a:lstStyle/>
          <a:p>
            <a:endParaRPr lang="tr-TR"/>
          </a:p>
        </p:txBody>
      </p:sp>
      <p:sp>
        <p:nvSpPr>
          <p:cNvPr id="10" name="Veri Yer Tutucusu 9"/>
          <p:cNvSpPr>
            <a:spLocks noGrp="1"/>
          </p:cNvSpPr>
          <p:nvPr>
            <p:ph type="dt" sz="half" idx="2"/>
          </p:nvPr>
        </p:nvSpPr>
        <p:spPr/>
        <p:txBody>
          <a:bodyPr/>
          <a:lstStyle/>
          <a:p>
            <a:pPr rtl="0"/>
            <a:r>
              <a:rPr lang="tr-TR" noProof="0" smtClean="0"/>
              <a:t>20XX</a:t>
            </a:r>
            <a:endParaRPr lang="tr-TR" noProof="0"/>
          </a:p>
        </p:txBody>
      </p:sp>
      <p:sp>
        <p:nvSpPr>
          <p:cNvPr id="13" name="Slayt Numarası Yer Tutucusu 12"/>
          <p:cNvSpPr>
            <a:spLocks noGrp="1"/>
          </p:cNvSpPr>
          <p:nvPr>
            <p:ph type="sldNum" sz="quarter" idx="4"/>
          </p:nvPr>
        </p:nvSpPr>
        <p:spPr/>
        <p:txBody>
          <a:bodyPr/>
          <a:lstStyle/>
          <a:p>
            <a:pPr rtl="0"/>
            <a:fld id="{EA87306C-81BA-4795-A5CA-9392456A8C1E}" type="slidenum">
              <a:rPr lang="tr-TR" noProof="0" smtClean="0"/>
              <a:pPr rtl="0"/>
              <a:t>2</a:t>
            </a:fld>
            <a:endParaRPr lang="tr-TR" noProof="0"/>
          </a:p>
        </p:txBody>
      </p:sp>
      <p:pic>
        <p:nvPicPr>
          <p:cNvPr id="1026" name="Picture 2"/>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137" b="137"/>
          <a:stretch>
            <a:fillRect/>
          </a:stretch>
        </p:blipFill>
        <p:spPr bwMode="auto">
          <a:xfrm>
            <a:off x="905287" y="575263"/>
            <a:ext cx="5046132" cy="628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When Do You Need a Root Canal Treatment - Procedure Step by St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4004" y="1432193"/>
            <a:ext cx="6075246" cy="348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59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Başlık 48">
            <a:extLst>
              <a:ext uri="{FF2B5EF4-FFF2-40B4-BE49-F238E27FC236}">
                <a16:creationId xmlns:a16="http://schemas.microsoft.com/office/drawing/2014/main" xmlns="" id="{7D64EB56-7814-4ADB-BD4C-D4E42F8780CA}"/>
              </a:ext>
            </a:extLst>
          </p:cNvPr>
          <p:cNvSpPr>
            <a:spLocks noGrp="1"/>
          </p:cNvSpPr>
          <p:nvPr>
            <p:ph type="title"/>
          </p:nvPr>
        </p:nvSpPr>
        <p:spPr>
          <a:xfrm>
            <a:off x="827314" y="627486"/>
            <a:ext cx="5268686" cy="568896"/>
          </a:xfrm>
        </p:spPr>
        <p:txBody>
          <a:bodyPr rtlCol="0"/>
          <a:lstStyle/>
          <a:p>
            <a:pPr algn="ctr" rtl="0"/>
            <a:r>
              <a:rPr lang="tr-TR" sz="3000" dirty="0"/>
              <a:t>GENEL MALZEME BİLGİSİ</a:t>
            </a:r>
          </a:p>
        </p:txBody>
      </p:sp>
      <p:sp>
        <p:nvSpPr>
          <p:cNvPr id="3" name="Alt Bilgi Yer Tutucusu 2">
            <a:extLst>
              <a:ext uri="{FF2B5EF4-FFF2-40B4-BE49-F238E27FC236}">
                <a16:creationId xmlns:a16="http://schemas.microsoft.com/office/drawing/2014/main" xmlns="" id="{CEB23F79-82E5-43EE-8390-DF067A88C957}"/>
              </a:ext>
            </a:extLst>
          </p:cNvPr>
          <p:cNvSpPr>
            <a:spLocks noGrp="1"/>
          </p:cNvSpPr>
          <p:nvPr>
            <p:ph type="ftr" sz="quarter" idx="3"/>
          </p:nvPr>
        </p:nvSpPr>
        <p:spPr>
          <a:xfrm>
            <a:off x="6473608" y="6356350"/>
            <a:ext cx="2743200" cy="365125"/>
          </a:xfrm>
        </p:spPr>
        <p:txBody>
          <a:bodyPr rtlCol="0"/>
          <a:lstStyle/>
          <a:p>
            <a:pPr rtl="0"/>
            <a:r>
              <a:rPr lang="tr-TR"/>
              <a:t>Sunum destesi</a:t>
            </a:r>
          </a:p>
        </p:txBody>
      </p:sp>
      <p:pic>
        <p:nvPicPr>
          <p:cNvPr id="21" name="Resim Yer Tutucusu 20" descr="Yeşil çimlerin yakından görünümü">
            <a:extLst>
              <a:ext uri="{FF2B5EF4-FFF2-40B4-BE49-F238E27FC236}">
                <a16:creationId xmlns:a16="http://schemas.microsoft.com/office/drawing/2014/main" xmlns="" id="{EF945BF7-34F4-4EEA-A280-470C550BC5E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695120" y="22306"/>
            <a:ext cx="5508168" cy="6858000"/>
          </a:xfrm>
        </p:spPr>
      </p:pic>
      <p:sp>
        <p:nvSpPr>
          <p:cNvPr id="4" name="Slayt Numarası Yer Tutucusu 3">
            <a:extLst>
              <a:ext uri="{FF2B5EF4-FFF2-40B4-BE49-F238E27FC236}">
                <a16:creationId xmlns:a16="http://schemas.microsoft.com/office/drawing/2014/main" xmlns="" id="{32662DA0-3900-45BB-8F3C-556CCD213AC8}"/>
              </a:ext>
            </a:extLst>
          </p:cNvPr>
          <p:cNvSpPr>
            <a:spLocks noGrp="1"/>
          </p:cNvSpPr>
          <p:nvPr>
            <p:ph type="sldNum" sz="quarter" idx="4"/>
          </p:nvPr>
        </p:nvSpPr>
        <p:spPr>
          <a:xfrm>
            <a:off x="9791700" y="6356350"/>
            <a:ext cx="1562100" cy="365125"/>
          </a:xfrm>
        </p:spPr>
        <p:txBody>
          <a:bodyPr rtlCol="0"/>
          <a:lstStyle/>
          <a:p>
            <a:pPr rtl="0"/>
            <a:fld id="{EA87306C-81BA-4795-A5CA-9392456A8C1E}" type="slidenum">
              <a:rPr lang="tr-TR" smtClean="0"/>
              <a:pPr rtl="0"/>
              <a:t>3</a:t>
            </a:fld>
            <a:endParaRPr lang="tr-TR"/>
          </a:p>
        </p:txBody>
      </p:sp>
      <p:sp>
        <p:nvSpPr>
          <p:cNvPr id="22" name="Metin kutusu 21">
            <a:extLst>
              <a:ext uri="{FF2B5EF4-FFF2-40B4-BE49-F238E27FC236}">
                <a16:creationId xmlns:a16="http://schemas.microsoft.com/office/drawing/2014/main" xmlns="" id="{5422B854-89AB-4179-A9D1-76DAAFE68B94}"/>
              </a:ext>
            </a:extLst>
          </p:cNvPr>
          <p:cNvSpPr txBox="1"/>
          <p:nvPr/>
        </p:nvSpPr>
        <p:spPr>
          <a:xfrm>
            <a:off x="400938" y="1380627"/>
            <a:ext cx="5695062" cy="3277820"/>
          </a:xfrm>
          <a:prstGeom prst="rect">
            <a:avLst/>
          </a:prstGeom>
          <a:noFill/>
        </p:spPr>
        <p:txBody>
          <a:bodyPr wrap="square" rtlCol="0">
            <a:spAutoFit/>
          </a:bodyPr>
          <a:lstStyle/>
          <a:p>
            <a:r>
              <a:rPr lang="tr-TR" sz="2300" dirty="0"/>
              <a:t>Dört elli diş hekimliğinin başarısının esası; </a:t>
            </a:r>
            <a:r>
              <a:rPr lang="tr-TR" sz="2300" dirty="0" err="1"/>
              <a:t>dental</a:t>
            </a:r>
            <a:r>
              <a:rPr lang="tr-TR" sz="2300" dirty="0"/>
              <a:t> ekibin seçtiği donanımın niteliğine dayanır. ‘Alet işler, el övünür’ değimi diş hekimliği uygulamalarına birebir uymaktadır. Tüm diş hekimliği uygulamaları için standart özelliklere sahip el aletleri mevcuttur. Ancak kişi, meslekte tecrübe edindikçe kendi manipülasyonuna uygun aletleri seçer ve kullanır.</a:t>
            </a:r>
          </a:p>
        </p:txBody>
      </p:sp>
    </p:spTree>
    <p:extLst>
      <p:ext uri="{BB962C8B-B14F-4D97-AF65-F5344CB8AC3E}">
        <p14:creationId xmlns:p14="http://schemas.microsoft.com/office/powerpoint/2010/main" val="1604891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xmlns="" id="{CEB23F79-82E5-43EE-8390-DF067A88C957}"/>
              </a:ext>
            </a:extLst>
          </p:cNvPr>
          <p:cNvSpPr>
            <a:spLocks noGrp="1"/>
          </p:cNvSpPr>
          <p:nvPr>
            <p:ph type="ftr" sz="quarter" idx="3"/>
          </p:nvPr>
        </p:nvSpPr>
        <p:spPr>
          <a:xfrm>
            <a:off x="6473608" y="6356350"/>
            <a:ext cx="2743200" cy="365125"/>
          </a:xfrm>
        </p:spPr>
        <p:txBody>
          <a:bodyPr rtlCol="0"/>
          <a:lstStyle/>
          <a:p>
            <a:pPr rtl="0"/>
            <a:r>
              <a:rPr lang="tr-TR"/>
              <a:t>Sunum destesi</a:t>
            </a:r>
          </a:p>
        </p:txBody>
      </p:sp>
      <p:pic>
        <p:nvPicPr>
          <p:cNvPr id="21" name="Resim Yer Tutucusu 20" descr="Yeşil çimlerin yakından görünümü">
            <a:extLst>
              <a:ext uri="{FF2B5EF4-FFF2-40B4-BE49-F238E27FC236}">
                <a16:creationId xmlns:a16="http://schemas.microsoft.com/office/drawing/2014/main" xmlns="" id="{EF945BF7-34F4-4EEA-A280-470C550BC5E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683831" y="0"/>
            <a:ext cx="5508168" cy="6858000"/>
          </a:xfrm>
        </p:spPr>
      </p:pic>
      <p:sp>
        <p:nvSpPr>
          <p:cNvPr id="4" name="Slayt Numarası Yer Tutucusu 3">
            <a:extLst>
              <a:ext uri="{FF2B5EF4-FFF2-40B4-BE49-F238E27FC236}">
                <a16:creationId xmlns:a16="http://schemas.microsoft.com/office/drawing/2014/main" xmlns="" id="{32662DA0-3900-45BB-8F3C-556CCD213AC8}"/>
              </a:ext>
            </a:extLst>
          </p:cNvPr>
          <p:cNvSpPr>
            <a:spLocks noGrp="1"/>
          </p:cNvSpPr>
          <p:nvPr>
            <p:ph type="sldNum" sz="quarter" idx="4"/>
          </p:nvPr>
        </p:nvSpPr>
        <p:spPr>
          <a:xfrm>
            <a:off x="9791700" y="6356350"/>
            <a:ext cx="1562100" cy="365125"/>
          </a:xfrm>
        </p:spPr>
        <p:txBody>
          <a:bodyPr rtlCol="0"/>
          <a:lstStyle/>
          <a:p>
            <a:pPr rtl="0"/>
            <a:fld id="{EA87306C-81BA-4795-A5CA-9392456A8C1E}" type="slidenum">
              <a:rPr lang="tr-TR" smtClean="0"/>
              <a:pPr rtl="0"/>
              <a:t>4</a:t>
            </a:fld>
            <a:endParaRPr lang="tr-TR"/>
          </a:p>
        </p:txBody>
      </p:sp>
      <p:sp>
        <p:nvSpPr>
          <p:cNvPr id="22" name="Metin kutusu 21">
            <a:extLst>
              <a:ext uri="{FF2B5EF4-FFF2-40B4-BE49-F238E27FC236}">
                <a16:creationId xmlns:a16="http://schemas.microsoft.com/office/drawing/2014/main" xmlns="" id="{5422B854-89AB-4179-A9D1-76DAAFE68B94}"/>
              </a:ext>
            </a:extLst>
          </p:cNvPr>
          <p:cNvSpPr txBox="1"/>
          <p:nvPr/>
        </p:nvSpPr>
        <p:spPr>
          <a:xfrm>
            <a:off x="400938" y="808522"/>
            <a:ext cx="5695062" cy="4262705"/>
          </a:xfrm>
          <a:prstGeom prst="rect">
            <a:avLst/>
          </a:prstGeom>
          <a:noFill/>
        </p:spPr>
        <p:txBody>
          <a:bodyPr wrap="square" rtlCol="0">
            <a:spAutoFit/>
          </a:bodyPr>
          <a:lstStyle/>
          <a:p>
            <a:endParaRPr lang="tr-TR" dirty="0"/>
          </a:p>
          <a:p>
            <a:r>
              <a:rPr lang="tr-TR" sz="2300" dirty="0"/>
              <a:t>Diş hekimliği cihazları genellikle elektrik, su, hava basıncı veya bunların kombinasyonları ile çalışan ekipmanlardır. Bunların bir kısmı uç bölümleri dönerek işlev gören yapılardır. Bazı cihazların ise uç bölümleri titreşim yaparak çalışır. Bu cihazlara takılan muhtelif uçlar yardımı ile kesme, aşındırma veya parlatma işlemleri uygulanır. Ayrıca kliniklerimizde ışık veren cihazlar ve lazer ışını ile radyasyon üreten cihazlar da kullanılır.</a:t>
            </a:r>
          </a:p>
        </p:txBody>
      </p:sp>
    </p:spTree>
    <p:extLst>
      <p:ext uri="{BB962C8B-B14F-4D97-AF65-F5344CB8AC3E}">
        <p14:creationId xmlns:p14="http://schemas.microsoft.com/office/powerpoint/2010/main" val="3597870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B74F6AA-5700-40D0-8FF1-0EF93900C072}"/>
              </a:ext>
            </a:extLst>
          </p:cNvPr>
          <p:cNvSpPr>
            <a:spLocks noGrp="1"/>
          </p:cNvSpPr>
          <p:nvPr>
            <p:ph type="title"/>
          </p:nvPr>
        </p:nvSpPr>
        <p:spPr>
          <a:xfrm>
            <a:off x="587833" y="570798"/>
            <a:ext cx="5508167" cy="5571255"/>
          </a:xfrm>
        </p:spPr>
        <p:txBody>
          <a:bodyPr/>
          <a:lstStyle/>
          <a:p>
            <a:r>
              <a:rPr lang="tr-TR" sz="2300" b="0" cap="none" dirty="0">
                <a:solidFill>
                  <a:schemeClr val="tx1"/>
                </a:solidFill>
                <a:latin typeface="+mn-lt"/>
              </a:rPr>
              <a:t>El aletleri ise genellikle metalden yani paslanmaz çelikten üretilen tek parça veya eklemli basit yapılardır. Bu el aletleri </a:t>
            </a:r>
            <a:r>
              <a:rPr lang="tr-TR" sz="2300" b="0" cap="none" dirty="0" err="1">
                <a:solidFill>
                  <a:schemeClr val="tx1"/>
                </a:solidFill>
                <a:latin typeface="+mn-lt"/>
              </a:rPr>
              <a:t>restoratif</a:t>
            </a:r>
            <a:r>
              <a:rPr lang="tr-TR" sz="2300" b="0" cap="none" dirty="0">
                <a:solidFill>
                  <a:schemeClr val="tx1"/>
                </a:solidFill>
                <a:latin typeface="+mn-lt"/>
              </a:rPr>
              <a:t>, </a:t>
            </a:r>
            <a:r>
              <a:rPr lang="tr-TR" sz="2300" b="0" cap="none" dirty="0" err="1">
                <a:solidFill>
                  <a:schemeClr val="tx1"/>
                </a:solidFill>
                <a:latin typeface="+mn-lt"/>
              </a:rPr>
              <a:t>protetik</a:t>
            </a:r>
            <a:r>
              <a:rPr lang="tr-TR" sz="2300" b="0" cap="none" dirty="0">
                <a:solidFill>
                  <a:schemeClr val="tx1"/>
                </a:solidFill>
                <a:latin typeface="+mn-lt"/>
              </a:rPr>
              <a:t>, </a:t>
            </a:r>
            <a:r>
              <a:rPr lang="tr-TR" sz="2300" b="0" cap="none" dirty="0" err="1">
                <a:solidFill>
                  <a:schemeClr val="tx1"/>
                </a:solidFill>
                <a:latin typeface="+mn-lt"/>
              </a:rPr>
              <a:t>periodontal</a:t>
            </a:r>
            <a:r>
              <a:rPr lang="tr-TR" sz="2300" b="0" cap="none" dirty="0">
                <a:solidFill>
                  <a:schemeClr val="tx1"/>
                </a:solidFill>
                <a:latin typeface="+mn-lt"/>
              </a:rPr>
              <a:t> veya cerrahi amaçla kullanılabilirler. Basit el aletleri; sap, boyun ve uç olmak üzere üç bölümden oluşur. Bunların tasarımının ergonomik olması, yapılacak işe göre ele-avuca rahat oturması, hafif olması ve elden kaymaması gerekir. Elden kaymaması için üzerinde oluşturulan desenlerin, aletlerin temizlenmesine engel olmayacak şekilde olması da, aletin ergonomisi kadar önemlidir.</a:t>
            </a:r>
            <a:r>
              <a:rPr lang="tr-TR" sz="1800" b="0" cap="none" dirty="0">
                <a:solidFill>
                  <a:schemeClr val="tx1"/>
                </a:solidFill>
                <a:latin typeface="+mn-lt"/>
              </a:rPr>
              <a:t/>
            </a:r>
            <a:br>
              <a:rPr lang="tr-TR" sz="1800" b="0" cap="none" dirty="0">
                <a:solidFill>
                  <a:schemeClr val="tx1"/>
                </a:solidFill>
                <a:latin typeface="+mn-lt"/>
              </a:rPr>
            </a:br>
            <a:r>
              <a:rPr lang="tr-TR" dirty="0"/>
              <a:t/>
            </a:r>
            <a:br>
              <a:rPr lang="tr-TR" dirty="0"/>
            </a:br>
            <a:endParaRPr lang="tr-TR" dirty="0"/>
          </a:p>
        </p:txBody>
      </p:sp>
      <p:sp>
        <p:nvSpPr>
          <p:cNvPr id="11" name="Alt Bilgi Yer Tutucusu 10">
            <a:extLst>
              <a:ext uri="{FF2B5EF4-FFF2-40B4-BE49-F238E27FC236}">
                <a16:creationId xmlns:a16="http://schemas.microsoft.com/office/drawing/2014/main" xmlns="" id="{9A1A5740-18CE-4436-9CEC-2BE7318EBEE2}"/>
              </a:ext>
            </a:extLst>
          </p:cNvPr>
          <p:cNvSpPr>
            <a:spLocks noGrp="1"/>
          </p:cNvSpPr>
          <p:nvPr>
            <p:ph type="ftr" sz="quarter" idx="3"/>
          </p:nvPr>
        </p:nvSpPr>
        <p:spPr/>
        <p:txBody>
          <a:bodyPr/>
          <a:lstStyle/>
          <a:p>
            <a:r>
              <a:rPr lang="tr-TR" noProof="0"/>
              <a:t>Sunum destesi</a:t>
            </a:r>
          </a:p>
        </p:txBody>
      </p:sp>
      <p:pic>
        <p:nvPicPr>
          <p:cNvPr id="14" name="Resim Yer Tutucusu 13">
            <a:extLst>
              <a:ext uri="{FF2B5EF4-FFF2-40B4-BE49-F238E27FC236}">
                <a16:creationId xmlns:a16="http://schemas.microsoft.com/office/drawing/2014/main" xmlns="" id="{CD2C1162-B2AA-432A-9C22-F1F6BB1312C6}"/>
              </a:ext>
            </a:extLst>
          </p:cNvPr>
          <p:cNvPicPr>
            <a:picLocks noGrp="1" noChangeAspect="1"/>
          </p:cNvPicPr>
          <p:nvPr>
            <p:ph type="pic" sz="quarter" idx="14"/>
          </p:nvPr>
        </p:nvPicPr>
        <p:blipFill>
          <a:blip r:embed="rId2"/>
          <a:srcRect l="20" r="20"/>
          <a:stretch>
            <a:fillRect/>
          </a:stretch>
        </p:blipFill>
        <p:spPr>
          <a:prstGeom prst="rect">
            <a:avLst/>
          </a:prstGeom>
        </p:spPr>
      </p:pic>
      <p:sp>
        <p:nvSpPr>
          <p:cNvPr id="13" name="Slayt Numarası Yer Tutucusu 12">
            <a:extLst>
              <a:ext uri="{FF2B5EF4-FFF2-40B4-BE49-F238E27FC236}">
                <a16:creationId xmlns:a16="http://schemas.microsoft.com/office/drawing/2014/main" xmlns="" id="{07EEE2CB-D2F8-4350-AE63-4E71EC298C68}"/>
              </a:ext>
            </a:extLst>
          </p:cNvPr>
          <p:cNvSpPr>
            <a:spLocks noGrp="1"/>
          </p:cNvSpPr>
          <p:nvPr>
            <p:ph type="sldNum" sz="quarter" idx="4"/>
          </p:nvPr>
        </p:nvSpPr>
        <p:spPr/>
        <p:txBody>
          <a:bodyPr/>
          <a:lstStyle/>
          <a:p>
            <a:pPr rtl="0"/>
            <a:fld id="{EA87306C-81BA-4795-A5CA-9392456A8C1E}" type="slidenum">
              <a:rPr lang="tr-TR" noProof="0" smtClean="0"/>
              <a:pPr rtl="0"/>
              <a:t>5</a:t>
            </a:fld>
            <a:endParaRPr lang="tr-TR" noProof="0"/>
          </a:p>
        </p:txBody>
      </p:sp>
    </p:spTree>
    <p:extLst>
      <p:ext uri="{BB962C8B-B14F-4D97-AF65-F5344CB8AC3E}">
        <p14:creationId xmlns:p14="http://schemas.microsoft.com/office/powerpoint/2010/main" val="1046579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B74F6AA-5700-40D0-8FF1-0EF93900C072}"/>
              </a:ext>
            </a:extLst>
          </p:cNvPr>
          <p:cNvSpPr>
            <a:spLocks noGrp="1"/>
          </p:cNvSpPr>
          <p:nvPr>
            <p:ph type="title"/>
          </p:nvPr>
        </p:nvSpPr>
        <p:spPr>
          <a:xfrm>
            <a:off x="587833" y="1655545"/>
            <a:ext cx="5508167" cy="4486508"/>
          </a:xfrm>
        </p:spPr>
        <p:txBody>
          <a:bodyPr/>
          <a:lstStyle/>
          <a:p>
            <a:r>
              <a:rPr lang="tr-TR" sz="1800" b="0" cap="none" dirty="0">
                <a:solidFill>
                  <a:schemeClr val="tx1"/>
                </a:solidFill>
                <a:latin typeface="+mn-lt"/>
              </a:rPr>
              <a:t/>
            </a:r>
            <a:br>
              <a:rPr lang="tr-TR" sz="1800" b="0" cap="none" dirty="0">
                <a:solidFill>
                  <a:schemeClr val="tx1"/>
                </a:solidFill>
                <a:latin typeface="+mn-lt"/>
              </a:rPr>
            </a:br>
            <a:r>
              <a:rPr lang="tr-TR" dirty="0"/>
              <a:t/>
            </a:r>
            <a:br>
              <a:rPr lang="tr-TR" dirty="0"/>
            </a:br>
            <a:endParaRPr lang="tr-TR" dirty="0"/>
          </a:p>
        </p:txBody>
      </p:sp>
      <p:sp>
        <p:nvSpPr>
          <p:cNvPr id="11" name="Alt Bilgi Yer Tutucusu 10">
            <a:extLst>
              <a:ext uri="{FF2B5EF4-FFF2-40B4-BE49-F238E27FC236}">
                <a16:creationId xmlns:a16="http://schemas.microsoft.com/office/drawing/2014/main" xmlns="" id="{9A1A5740-18CE-4436-9CEC-2BE7318EBEE2}"/>
              </a:ext>
            </a:extLst>
          </p:cNvPr>
          <p:cNvSpPr>
            <a:spLocks noGrp="1"/>
          </p:cNvSpPr>
          <p:nvPr>
            <p:ph type="ftr" sz="quarter" idx="3"/>
          </p:nvPr>
        </p:nvSpPr>
        <p:spPr/>
        <p:txBody>
          <a:bodyPr/>
          <a:lstStyle/>
          <a:p>
            <a:r>
              <a:rPr lang="tr-TR" noProof="0"/>
              <a:t>Sunum destesi</a:t>
            </a:r>
          </a:p>
        </p:txBody>
      </p:sp>
      <p:pic>
        <p:nvPicPr>
          <p:cNvPr id="14" name="Resim Yer Tutucusu 13">
            <a:extLst>
              <a:ext uri="{FF2B5EF4-FFF2-40B4-BE49-F238E27FC236}">
                <a16:creationId xmlns:a16="http://schemas.microsoft.com/office/drawing/2014/main" xmlns="" id="{CD2C1162-B2AA-432A-9C22-F1F6BB1312C6}"/>
              </a:ext>
            </a:extLst>
          </p:cNvPr>
          <p:cNvPicPr>
            <a:picLocks noGrp="1" noChangeAspect="1"/>
          </p:cNvPicPr>
          <p:nvPr>
            <p:ph type="pic" sz="quarter" idx="14"/>
          </p:nvPr>
        </p:nvPicPr>
        <p:blipFill>
          <a:blip r:embed="rId2"/>
          <a:srcRect l="20" r="20"/>
          <a:stretch>
            <a:fillRect/>
          </a:stretch>
        </p:blipFill>
        <p:spPr>
          <a:prstGeom prst="rect">
            <a:avLst/>
          </a:prstGeom>
        </p:spPr>
      </p:pic>
      <p:sp>
        <p:nvSpPr>
          <p:cNvPr id="13" name="Slayt Numarası Yer Tutucusu 12">
            <a:extLst>
              <a:ext uri="{FF2B5EF4-FFF2-40B4-BE49-F238E27FC236}">
                <a16:creationId xmlns:a16="http://schemas.microsoft.com/office/drawing/2014/main" xmlns="" id="{07EEE2CB-D2F8-4350-AE63-4E71EC298C68}"/>
              </a:ext>
            </a:extLst>
          </p:cNvPr>
          <p:cNvSpPr>
            <a:spLocks noGrp="1"/>
          </p:cNvSpPr>
          <p:nvPr>
            <p:ph type="sldNum" sz="quarter" idx="4"/>
          </p:nvPr>
        </p:nvSpPr>
        <p:spPr/>
        <p:txBody>
          <a:bodyPr/>
          <a:lstStyle/>
          <a:p>
            <a:pPr rtl="0"/>
            <a:fld id="{EA87306C-81BA-4795-A5CA-9392456A8C1E}" type="slidenum">
              <a:rPr lang="tr-TR" noProof="0" smtClean="0"/>
              <a:pPr rtl="0"/>
              <a:t>6</a:t>
            </a:fld>
            <a:endParaRPr lang="tr-TR" noProof="0"/>
          </a:p>
        </p:txBody>
      </p:sp>
      <p:sp>
        <p:nvSpPr>
          <p:cNvPr id="5" name="Metin kutusu 4">
            <a:extLst>
              <a:ext uri="{FF2B5EF4-FFF2-40B4-BE49-F238E27FC236}">
                <a16:creationId xmlns:a16="http://schemas.microsoft.com/office/drawing/2014/main" xmlns="" id="{03D6FF17-38CC-4165-8C0F-D7D44366AF94}"/>
              </a:ext>
            </a:extLst>
          </p:cNvPr>
          <p:cNvSpPr txBox="1"/>
          <p:nvPr/>
        </p:nvSpPr>
        <p:spPr>
          <a:xfrm>
            <a:off x="1104386" y="238951"/>
            <a:ext cx="4497518" cy="553998"/>
          </a:xfrm>
          <a:prstGeom prst="rect">
            <a:avLst/>
          </a:prstGeom>
          <a:noFill/>
        </p:spPr>
        <p:txBody>
          <a:bodyPr wrap="square" rtlCol="0">
            <a:spAutoFit/>
          </a:bodyPr>
          <a:lstStyle/>
          <a:p>
            <a:pPr algn="ctr"/>
            <a:r>
              <a:rPr lang="tr-TR" sz="3000" dirty="0"/>
              <a:t>ENDODONTİK ALETLER</a:t>
            </a:r>
          </a:p>
        </p:txBody>
      </p:sp>
      <p:sp>
        <p:nvSpPr>
          <p:cNvPr id="6" name="Metin kutusu 5">
            <a:extLst>
              <a:ext uri="{FF2B5EF4-FFF2-40B4-BE49-F238E27FC236}">
                <a16:creationId xmlns:a16="http://schemas.microsoft.com/office/drawing/2014/main" xmlns="" id="{CE7D0716-1078-4AA2-8EBF-0B05323E2456}"/>
              </a:ext>
            </a:extLst>
          </p:cNvPr>
          <p:cNvSpPr txBox="1"/>
          <p:nvPr/>
        </p:nvSpPr>
        <p:spPr>
          <a:xfrm>
            <a:off x="610291" y="1198345"/>
            <a:ext cx="5485709" cy="1862048"/>
          </a:xfrm>
          <a:prstGeom prst="rect">
            <a:avLst/>
          </a:prstGeom>
          <a:noFill/>
        </p:spPr>
        <p:txBody>
          <a:bodyPr wrap="square" rtlCol="0">
            <a:spAutoFit/>
          </a:bodyPr>
          <a:lstStyle/>
          <a:p>
            <a:r>
              <a:rPr lang="tr-TR" sz="2300" dirty="0"/>
              <a:t>VİTALOMETRE: Elektrik akımı vererek canlı diş dokusunun bu akıma verdiği reaksiyonu ölçen ve bu reaksiyonun miktarı ile dişin </a:t>
            </a:r>
            <a:r>
              <a:rPr lang="tr-TR" sz="2300" dirty="0" err="1"/>
              <a:t>vital</a:t>
            </a:r>
            <a:r>
              <a:rPr lang="tr-TR" sz="2300" dirty="0"/>
              <a:t> yani canlı olup olmadığını belirleyen cihazlardır.</a:t>
            </a:r>
          </a:p>
        </p:txBody>
      </p:sp>
      <p:pic>
        <p:nvPicPr>
          <p:cNvPr id="9" name="Resim 8">
            <a:extLst>
              <a:ext uri="{FF2B5EF4-FFF2-40B4-BE49-F238E27FC236}">
                <a16:creationId xmlns:a16="http://schemas.microsoft.com/office/drawing/2014/main" xmlns="" id="{54E5F7B7-338E-4B49-8080-651F1BD009F9}"/>
              </a:ext>
            </a:extLst>
          </p:cNvPr>
          <p:cNvPicPr>
            <a:picLocks noChangeAspect="1"/>
          </p:cNvPicPr>
          <p:nvPr/>
        </p:nvPicPr>
        <p:blipFill>
          <a:blip r:embed="rId3"/>
          <a:stretch>
            <a:fillRect/>
          </a:stretch>
        </p:blipFill>
        <p:spPr>
          <a:xfrm rot="16376749">
            <a:off x="2441180" y="2141226"/>
            <a:ext cx="1839145" cy="5408447"/>
          </a:xfrm>
          <a:prstGeom prst="rect">
            <a:avLst/>
          </a:prstGeom>
        </p:spPr>
      </p:pic>
    </p:spTree>
    <p:extLst>
      <p:ext uri="{BB962C8B-B14F-4D97-AF65-F5344CB8AC3E}">
        <p14:creationId xmlns:p14="http://schemas.microsoft.com/office/powerpoint/2010/main" val="1800647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B74F6AA-5700-40D0-8FF1-0EF93900C072}"/>
              </a:ext>
            </a:extLst>
          </p:cNvPr>
          <p:cNvSpPr>
            <a:spLocks noGrp="1"/>
          </p:cNvSpPr>
          <p:nvPr>
            <p:ph type="title"/>
          </p:nvPr>
        </p:nvSpPr>
        <p:spPr>
          <a:xfrm>
            <a:off x="587833" y="1655545"/>
            <a:ext cx="5508167" cy="4486508"/>
          </a:xfrm>
        </p:spPr>
        <p:txBody>
          <a:bodyPr/>
          <a:lstStyle/>
          <a:p>
            <a:r>
              <a:rPr lang="tr-TR" sz="1800" b="0" cap="none" dirty="0">
                <a:solidFill>
                  <a:schemeClr val="tx1"/>
                </a:solidFill>
                <a:latin typeface="+mn-lt"/>
              </a:rPr>
              <a:t/>
            </a:r>
            <a:br>
              <a:rPr lang="tr-TR" sz="1800" b="0" cap="none" dirty="0">
                <a:solidFill>
                  <a:schemeClr val="tx1"/>
                </a:solidFill>
                <a:latin typeface="+mn-lt"/>
              </a:rPr>
            </a:br>
            <a:r>
              <a:rPr lang="tr-TR" dirty="0"/>
              <a:t/>
            </a:r>
            <a:br>
              <a:rPr lang="tr-TR" dirty="0"/>
            </a:br>
            <a:endParaRPr lang="tr-TR" dirty="0"/>
          </a:p>
        </p:txBody>
      </p:sp>
      <p:sp>
        <p:nvSpPr>
          <p:cNvPr id="11" name="Alt Bilgi Yer Tutucusu 10">
            <a:extLst>
              <a:ext uri="{FF2B5EF4-FFF2-40B4-BE49-F238E27FC236}">
                <a16:creationId xmlns:a16="http://schemas.microsoft.com/office/drawing/2014/main" xmlns="" id="{9A1A5740-18CE-4436-9CEC-2BE7318EBEE2}"/>
              </a:ext>
            </a:extLst>
          </p:cNvPr>
          <p:cNvSpPr>
            <a:spLocks noGrp="1"/>
          </p:cNvSpPr>
          <p:nvPr>
            <p:ph type="ftr" sz="quarter" idx="3"/>
          </p:nvPr>
        </p:nvSpPr>
        <p:spPr/>
        <p:txBody>
          <a:bodyPr/>
          <a:lstStyle/>
          <a:p>
            <a:r>
              <a:rPr lang="tr-TR" noProof="0"/>
              <a:t>Sunum destesi</a:t>
            </a:r>
          </a:p>
        </p:txBody>
      </p:sp>
      <p:pic>
        <p:nvPicPr>
          <p:cNvPr id="14" name="Resim Yer Tutucusu 13">
            <a:extLst>
              <a:ext uri="{FF2B5EF4-FFF2-40B4-BE49-F238E27FC236}">
                <a16:creationId xmlns:a16="http://schemas.microsoft.com/office/drawing/2014/main" xmlns="" id="{CD2C1162-B2AA-432A-9C22-F1F6BB1312C6}"/>
              </a:ext>
            </a:extLst>
          </p:cNvPr>
          <p:cNvPicPr>
            <a:picLocks noGrp="1" noChangeAspect="1"/>
          </p:cNvPicPr>
          <p:nvPr>
            <p:ph type="pic" sz="quarter" idx="14"/>
          </p:nvPr>
        </p:nvPicPr>
        <p:blipFill>
          <a:blip r:embed="rId2"/>
          <a:srcRect l="20" r="20"/>
          <a:stretch>
            <a:fillRect/>
          </a:stretch>
        </p:blipFill>
        <p:spPr>
          <a:prstGeom prst="rect">
            <a:avLst/>
          </a:prstGeom>
        </p:spPr>
      </p:pic>
      <p:sp>
        <p:nvSpPr>
          <p:cNvPr id="13" name="Slayt Numarası Yer Tutucusu 12">
            <a:extLst>
              <a:ext uri="{FF2B5EF4-FFF2-40B4-BE49-F238E27FC236}">
                <a16:creationId xmlns:a16="http://schemas.microsoft.com/office/drawing/2014/main" xmlns="" id="{07EEE2CB-D2F8-4350-AE63-4E71EC298C68}"/>
              </a:ext>
            </a:extLst>
          </p:cNvPr>
          <p:cNvSpPr>
            <a:spLocks noGrp="1"/>
          </p:cNvSpPr>
          <p:nvPr>
            <p:ph type="sldNum" sz="quarter" idx="4"/>
          </p:nvPr>
        </p:nvSpPr>
        <p:spPr/>
        <p:txBody>
          <a:bodyPr/>
          <a:lstStyle/>
          <a:p>
            <a:pPr rtl="0"/>
            <a:fld id="{EA87306C-81BA-4795-A5CA-9392456A8C1E}" type="slidenum">
              <a:rPr lang="tr-TR" noProof="0" smtClean="0"/>
              <a:pPr rtl="0"/>
              <a:t>7</a:t>
            </a:fld>
            <a:endParaRPr lang="tr-TR" noProof="0"/>
          </a:p>
        </p:txBody>
      </p:sp>
      <p:sp>
        <p:nvSpPr>
          <p:cNvPr id="5" name="Metin kutusu 4">
            <a:extLst>
              <a:ext uri="{FF2B5EF4-FFF2-40B4-BE49-F238E27FC236}">
                <a16:creationId xmlns:a16="http://schemas.microsoft.com/office/drawing/2014/main" xmlns="" id="{03D6FF17-38CC-4165-8C0F-D7D44366AF94}"/>
              </a:ext>
            </a:extLst>
          </p:cNvPr>
          <p:cNvSpPr txBox="1"/>
          <p:nvPr/>
        </p:nvSpPr>
        <p:spPr>
          <a:xfrm>
            <a:off x="1104386" y="238951"/>
            <a:ext cx="4497518" cy="553998"/>
          </a:xfrm>
          <a:prstGeom prst="rect">
            <a:avLst/>
          </a:prstGeom>
          <a:noFill/>
        </p:spPr>
        <p:txBody>
          <a:bodyPr wrap="square" rtlCol="0">
            <a:spAutoFit/>
          </a:bodyPr>
          <a:lstStyle/>
          <a:p>
            <a:pPr algn="ctr"/>
            <a:r>
              <a:rPr lang="tr-TR" sz="3000" dirty="0"/>
              <a:t>ENDODONTİK ALETLER</a:t>
            </a:r>
          </a:p>
        </p:txBody>
      </p:sp>
      <p:sp>
        <p:nvSpPr>
          <p:cNvPr id="6" name="Metin kutusu 5">
            <a:extLst>
              <a:ext uri="{FF2B5EF4-FFF2-40B4-BE49-F238E27FC236}">
                <a16:creationId xmlns:a16="http://schemas.microsoft.com/office/drawing/2014/main" xmlns="" id="{CE7D0716-1078-4AA2-8EBF-0B05323E2456}"/>
              </a:ext>
            </a:extLst>
          </p:cNvPr>
          <p:cNvSpPr txBox="1"/>
          <p:nvPr/>
        </p:nvSpPr>
        <p:spPr>
          <a:xfrm>
            <a:off x="610291" y="1198345"/>
            <a:ext cx="5485709" cy="1862048"/>
          </a:xfrm>
          <a:prstGeom prst="rect">
            <a:avLst/>
          </a:prstGeom>
          <a:noFill/>
        </p:spPr>
        <p:txBody>
          <a:bodyPr wrap="square" rtlCol="0">
            <a:spAutoFit/>
          </a:bodyPr>
          <a:lstStyle/>
          <a:p>
            <a:r>
              <a:rPr lang="tr-TR" sz="2300" dirty="0"/>
              <a:t>ENDODONTİK SOND: Normal sonda benzeyen, ancak uzun ucu sayesinde kanal ağızlarını tespit etmeye ve kanal içerisine müdahale edebilmeye de yarayan el aletleridir.</a:t>
            </a:r>
          </a:p>
        </p:txBody>
      </p:sp>
      <p:pic>
        <p:nvPicPr>
          <p:cNvPr id="4" name="Resim 3">
            <a:extLst>
              <a:ext uri="{FF2B5EF4-FFF2-40B4-BE49-F238E27FC236}">
                <a16:creationId xmlns:a16="http://schemas.microsoft.com/office/drawing/2014/main" xmlns="" id="{521A3AC7-D520-4007-91F9-4BDDEB1A5B5C}"/>
              </a:ext>
            </a:extLst>
          </p:cNvPr>
          <p:cNvPicPr>
            <a:picLocks noChangeAspect="1"/>
          </p:cNvPicPr>
          <p:nvPr/>
        </p:nvPicPr>
        <p:blipFill>
          <a:blip r:embed="rId3"/>
          <a:stretch>
            <a:fillRect/>
          </a:stretch>
        </p:blipFill>
        <p:spPr>
          <a:xfrm>
            <a:off x="745044" y="2957362"/>
            <a:ext cx="5193743" cy="3019926"/>
          </a:xfrm>
          <a:prstGeom prst="rect">
            <a:avLst/>
          </a:prstGeom>
        </p:spPr>
      </p:pic>
    </p:spTree>
    <p:extLst>
      <p:ext uri="{BB962C8B-B14F-4D97-AF65-F5344CB8AC3E}">
        <p14:creationId xmlns:p14="http://schemas.microsoft.com/office/powerpoint/2010/main" val="955601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B74F6AA-5700-40D0-8FF1-0EF93900C072}"/>
              </a:ext>
            </a:extLst>
          </p:cNvPr>
          <p:cNvSpPr>
            <a:spLocks noGrp="1"/>
          </p:cNvSpPr>
          <p:nvPr>
            <p:ph type="title"/>
          </p:nvPr>
        </p:nvSpPr>
        <p:spPr>
          <a:xfrm>
            <a:off x="587833" y="1655545"/>
            <a:ext cx="5508167" cy="4486508"/>
          </a:xfrm>
        </p:spPr>
        <p:txBody>
          <a:bodyPr/>
          <a:lstStyle/>
          <a:p>
            <a:r>
              <a:rPr lang="tr-TR" sz="1800" b="0" cap="none" dirty="0">
                <a:solidFill>
                  <a:schemeClr val="tx1"/>
                </a:solidFill>
                <a:latin typeface="+mn-lt"/>
              </a:rPr>
              <a:t/>
            </a:r>
            <a:br>
              <a:rPr lang="tr-TR" sz="1800" b="0" cap="none" dirty="0">
                <a:solidFill>
                  <a:schemeClr val="tx1"/>
                </a:solidFill>
                <a:latin typeface="+mn-lt"/>
              </a:rPr>
            </a:br>
            <a:r>
              <a:rPr lang="tr-TR" dirty="0"/>
              <a:t/>
            </a:r>
            <a:br>
              <a:rPr lang="tr-TR" dirty="0"/>
            </a:br>
            <a:endParaRPr lang="tr-TR" dirty="0"/>
          </a:p>
        </p:txBody>
      </p:sp>
      <p:sp>
        <p:nvSpPr>
          <p:cNvPr id="11" name="Alt Bilgi Yer Tutucusu 10">
            <a:extLst>
              <a:ext uri="{FF2B5EF4-FFF2-40B4-BE49-F238E27FC236}">
                <a16:creationId xmlns:a16="http://schemas.microsoft.com/office/drawing/2014/main" xmlns="" id="{9A1A5740-18CE-4436-9CEC-2BE7318EBEE2}"/>
              </a:ext>
            </a:extLst>
          </p:cNvPr>
          <p:cNvSpPr>
            <a:spLocks noGrp="1"/>
          </p:cNvSpPr>
          <p:nvPr>
            <p:ph type="ftr" sz="quarter" idx="3"/>
          </p:nvPr>
        </p:nvSpPr>
        <p:spPr/>
        <p:txBody>
          <a:bodyPr/>
          <a:lstStyle/>
          <a:p>
            <a:r>
              <a:rPr lang="tr-TR" noProof="0"/>
              <a:t>Sunum destesi</a:t>
            </a:r>
          </a:p>
        </p:txBody>
      </p:sp>
      <p:pic>
        <p:nvPicPr>
          <p:cNvPr id="14" name="Resim Yer Tutucusu 13">
            <a:extLst>
              <a:ext uri="{FF2B5EF4-FFF2-40B4-BE49-F238E27FC236}">
                <a16:creationId xmlns:a16="http://schemas.microsoft.com/office/drawing/2014/main" xmlns="" id="{CD2C1162-B2AA-432A-9C22-F1F6BB1312C6}"/>
              </a:ext>
            </a:extLst>
          </p:cNvPr>
          <p:cNvPicPr>
            <a:picLocks noGrp="1" noChangeAspect="1"/>
          </p:cNvPicPr>
          <p:nvPr>
            <p:ph type="pic" sz="quarter" idx="14"/>
          </p:nvPr>
        </p:nvPicPr>
        <p:blipFill>
          <a:blip r:embed="rId2"/>
          <a:srcRect l="20" r="20"/>
          <a:stretch>
            <a:fillRect/>
          </a:stretch>
        </p:blipFill>
        <p:spPr>
          <a:prstGeom prst="rect">
            <a:avLst/>
          </a:prstGeom>
        </p:spPr>
      </p:pic>
      <p:sp>
        <p:nvSpPr>
          <p:cNvPr id="13" name="Slayt Numarası Yer Tutucusu 12">
            <a:extLst>
              <a:ext uri="{FF2B5EF4-FFF2-40B4-BE49-F238E27FC236}">
                <a16:creationId xmlns:a16="http://schemas.microsoft.com/office/drawing/2014/main" xmlns="" id="{07EEE2CB-D2F8-4350-AE63-4E71EC298C68}"/>
              </a:ext>
            </a:extLst>
          </p:cNvPr>
          <p:cNvSpPr>
            <a:spLocks noGrp="1"/>
          </p:cNvSpPr>
          <p:nvPr>
            <p:ph type="sldNum" sz="quarter" idx="4"/>
          </p:nvPr>
        </p:nvSpPr>
        <p:spPr/>
        <p:txBody>
          <a:bodyPr/>
          <a:lstStyle/>
          <a:p>
            <a:pPr rtl="0"/>
            <a:fld id="{EA87306C-81BA-4795-A5CA-9392456A8C1E}" type="slidenum">
              <a:rPr lang="tr-TR" noProof="0" smtClean="0"/>
              <a:pPr rtl="0"/>
              <a:t>8</a:t>
            </a:fld>
            <a:endParaRPr lang="tr-TR" noProof="0"/>
          </a:p>
        </p:txBody>
      </p:sp>
      <p:sp>
        <p:nvSpPr>
          <p:cNvPr id="5" name="Metin kutusu 4">
            <a:extLst>
              <a:ext uri="{FF2B5EF4-FFF2-40B4-BE49-F238E27FC236}">
                <a16:creationId xmlns:a16="http://schemas.microsoft.com/office/drawing/2014/main" xmlns="" id="{03D6FF17-38CC-4165-8C0F-D7D44366AF94}"/>
              </a:ext>
            </a:extLst>
          </p:cNvPr>
          <p:cNvSpPr txBox="1"/>
          <p:nvPr/>
        </p:nvSpPr>
        <p:spPr>
          <a:xfrm>
            <a:off x="1104386" y="238951"/>
            <a:ext cx="4497518" cy="553998"/>
          </a:xfrm>
          <a:prstGeom prst="rect">
            <a:avLst/>
          </a:prstGeom>
          <a:noFill/>
        </p:spPr>
        <p:txBody>
          <a:bodyPr wrap="square" rtlCol="0">
            <a:spAutoFit/>
          </a:bodyPr>
          <a:lstStyle/>
          <a:p>
            <a:pPr algn="ctr"/>
            <a:r>
              <a:rPr lang="tr-TR" sz="3000" dirty="0"/>
              <a:t>ENDODONTİK ALETLER</a:t>
            </a:r>
          </a:p>
        </p:txBody>
      </p:sp>
      <p:sp>
        <p:nvSpPr>
          <p:cNvPr id="6" name="Metin kutusu 5">
            <a:extLst>
              <a:ext uri="{FF2B5EF4-FFF2-40B4-BE49-F238E27FC236}">
                <a16:creationId xmlns:a16="http://schemas.microsoft.com/office/drawing/2014/main" xmlns="" id="{CE7D0716-1078-4AA2-8EBF-0B05323E2456}"/>
              </a:ext>
            </a:extLst>
          </p:cNvPr>
          <p:cNvSpPr txBox="1"/>
          <p:nvPr/>
        </p:nvSpPr>
        <p:spPr>
          <a:xfrm>
            <a:off x="610291" y="1198345"/>
            <a:ext cx="5695932" cy="2215991"/>
          </a:xfrm>
          <a:prstGeom prst="rect">
            <a:avLst/>
          </a:prstGeom>
          <a:noFill/>
        </p:spPr>
        <p:txBody>
          <a:bodyPr wrap="square" rtlCol="0">
            <a:spAutoFit/>
          </a:bodyPr>
          <a:lstStyle/>
          <a:p>
            <a:r>
              <a:rPr lang="tr-TR" sz="2300" dirty="0"/>
              <a:t>SPREADER: Parmak </a:t>
            </a:r>
            <a:r>
              <a:rPr lang="tr-TR" sz="2300" dirty="0" err="1"/>
              <a:t>spreader</a:t>
            </a:r>
            <a:r>
              <a:rPr lang="tr-TR" sz="2300" dirty="0"/>
              <a:t> denilen bu küçük el aletleri; kanal ağızlarının tespit edilmesine veya kanal dolgusu sırasında kanal içi dolgusunun sıkıştırılmasına yani gutta </a:t>
            </a:r>
            <a:r>
              <a:rPr lang="tr-TR" sz="2300" dirty="0" err="1"/>
              <a:t>perka</a:t>
            </a:r>
            <a:r>
              <a:rPr lang="tr-TR" sz="2300" dirty="0"/>
              <a:t> </a:t>
            </a:r>
            <a:r>
              <a:rPr lang="tr-TR" sz="2300" dirty="0" err="1"/>
              <a:t>konlarının</a:t>
            </a:r>
            <a:r>
              <a:rPr lang="tr-TR" sz="2300" dirty="0"/>
              <a:t> </a:t>
            </a:r>
            <a:r>
              <a:rPr lang="tr-TR" sz="2300" dirty="0" err="1"/>
              <a:t>lateral</a:t>
            </a:r>
            <a:r>
              <a:rPr lang="tr-TR" sz="2300" dirty="0"/>
              <a:t> </a:t>
            </a:r>
            <a:r>
              <a:rPr lang="tr-TR" sz="2300" dirty="0" err="1"/>
              <a:t>kondenzasyonunun</a:t>
            </a:r>
            <a:r>
              <a:rPr lang="tr-TR" sz="2300" dirty="0"/>
              <a:t> sağlanmasına yararlar.</a:t>
            </a:r>
          </a:p>
        </p:txBody>
      </p:sp>
      <p:pic>
        <p:nvPicPr>
          <p:cNvPr id="7" name="Resim 6" descr="iç mekan, çizgili, birkaç içeren bir resim&#10;&#10;Açıklama otomatik olarak oluşturuldu">
            <a:extLst>
              <a:ext uri="{FF2B5EF4-FFF2-40B4-BE49-F238E27FC236}">
                <a16:creationId xmlns:a16="http://schemas.microsoft.com/office/drawing/2014/main" xmlns="" id="{8EB73189-D102-4DE0-A7F1-76CB1F962F11}"/>
              </a:ext>
            </a:extLst>
          </p:cNvPr>
          <p:cNvPicPr>
            <a:picLocks noChangeAspect="1"/>
          </p:cNvPicPr>
          <p:nvPr/>
        </p:nvPicPr>
        <p:blipFill>
          <a:blip r:embed="rId3"/>
          <a:stretch>
            <a:fillRect/>
          </a:stretch>
        </p:blipFill>
        <p:spPr>
          <a:xfrm>
            <a:off x="1283367" y="3819732"/>
            <a:ext cx="4118925" cy="2635109"/>
          </a:xfrm>
          <a:prstGeom prst="rect">
            <a:avLst/>
          </a:prstGeom>
        </p:spPr>
      </p:pic>
    </p:spTree>
    <p:extLst>
      <p:ext uri="{BB962C8B-B14F-4D97-AF65-F5344CB8AC3E}">
        <p14:creationId xmlns:p14="http://schemas.microsoft.com/office/powerpoint/2010/main" val="1857832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B74F6AA-5700-40D0-8FF1-0EF93900C072}"/>
              </a:ext>
            </a:extLst>
          </p:cNvPr>
          <p:cNvSpPr>
            <a:spLocks noGrp="1"/>
          </p:cNvSpPr>
          <p:nvPr>
            <p:ph type="title"/>
          </p:nvPr>
        </p:nvSpPr>
        <p:spPr>
          <a:xfrm>
            <a:off x="587833" y="1655545"/>
            <a:ext cx="5508167" cy="4486508"/>
          </a:xfrm>
        </p:spPr>
        <p:txBody>
          <a:bodyPr/>
          <a:lstStyle/>
          <a:p>
            <a:r>
              <a:rPr lang="tr-TR" sz="1800" b="0" cap="none" dirty="0">
                <a:solidFill>
                  <a:schemeClr val="tx1"/>
                </a:solidFill>
                <a:latin typeface="+mn-lt"/>
              </a:rPr>
              <a:t/>
            </a:r>
            <a:br>
              <a:rPr lang="tr-TR" sz="1800" b="0" cap="none" dirty="0">
                <a:solidFill>
                  <a:schemeClr val="tx1"/>
                </a:solidFill>
                <a:latin typeface="+mn-lt"/>
              </a:rPr>
            </a:br>
            <a:r>
              <a:rPr lang="tr-TR" dirty="0"/>
              <a:t/>
            </a:r>
            <a:br>
              <a:rPr lang="tr-TR" dirty="0"/>
            </a:br>
            <a:endParaRPr lang="tr-TR" dirty="0"/>
          </a:p>
        </p:txBody>
      </p:sp>
      <p:sp>
        <p:nvSpPr>
          <p:cNvPr id="11" name="Alt Bilgi Yer Tutucusu 10">
            <a:extLst>
              <a:ext uri="{FF2B5EF4-FFF2-40B4-BE49-F238E27FC236}">
                <a16:creationId xmlns:a16="http://schemas.microsoft.com/office/drawing/2014/main" xmlns="" id="{9A1A5740-18CE-4436-9CEC-2BE7318EBEE2}"/>
              </a:ext>
            </a:extLst>
          </p:cNvPr>
          <p:cNvSpPr>
            <a:spLocks noGrp="1"/>
          </p:cNvSpPr>
          <p:nvPr>
            <p:ph type="ftr" sz="quarter" idx="3"/>
          </p:nvPr>
        </p:nvSpPr>
        <p:spPr/>
        <p:txBody>
          <a:bodyPr/>
          <a:lstStyle/>
          <a:p>
            <a:r>
              <a:rPr lang="tr-TR" noProof="0"/>
              <a:t>Sunum destesi</a:t>
            </a:r>
          </a:p>
        </p:txBody>
      </p:sp>
      <p:pic>
        <p:nvPicPr>
          <p:cNvPr id="14" name="Resim Yer Tutucusu 13">
            <a:extLst>
              <a:ext uri="{FF2B5EF4-FFF2-40B4-BE49-F238E27FC236}">
                <a16:creationId xmlns:a16="http://schemas.microsoft.com/office/drawing/2014/main" xmlns="" id="{CD2C1162-B2AA-432A-9C22-F1F6BB1312C6}"/>
              </a:ext>
            </a:extLst>
          </p:cNvPr>
          <p:cNvPicPr>
            <a:picLocks noGrp="1" noChangeAspect="1"/>
          </p:cNvPicPr>
          <p:nvPr>
            <p:ph type="pic" sz="quarter" idx="14"/>
          </p:nvPr>
        </p:nvPicPr>
        <p:blipFill>
          <a:blip r:embed="rId2"/>
          <a:srcRect l="20" r="20"/>
          <a:stretch>
            <a:fillRect/>
          </a:stretch>
        </p:blipFill>
        <p:spPr>
          <a:prstGeom prst="rect">
            <a:avLst/>
          </a:prstGeom>
        </p:spPr>
      </p:pic>
      <p:sp>
        <p:nvSpPr>
          <p:cNvPr id="13" name="Slayt Numarası Yer Tutucusu 12">
            <a:extLst>
              <a:ext uri="{FF2B5EF4-FFF2-40B4-BE49-F238E27FC236}">
                <a16:creationId xmlns:a16="http://schemas.microsoft.com/office/drawing/2014/main" xmlns="" id="{07EEE2CB-D2F8-4350-AE63-4E71EC298C68}"/>
              </a:ext>
            </a:extLst>
          </p:cNvPr>
          <p:cNvSpPr>
            <a:spLocks noGrp="1"/>
          </p:cNvSpPr>
          <p:nvPr>
            <p:ph type="sldNum" sz="quarter" idx="4"/>
          </p:nvPr>
        </p:nvSpPr>
        <p:spPr/>
        <p:txBody>
          <a:bodyPr/>
          <a:lstStyle/>
          <a:p>
            <a:pPr rtl="0"/>
            <a:fld id="{EA87306C-81BA-4795-A5CA-9392456A8C1E}" type="slidenum">
              <a:rPr lang="tr-TR" noProof="0" smtClean="0"/>
              <a:pPr rtl="0"/>
              <a:t>9</a:t>
            </a:fld>
            <a:endParaRPr lang="tr-TR" noProof="0"/>
          </a:p>
        </p:txBody>
      </p:sp>
      <p:sp>
        <p:nvSpPr>
          <p:cNvPr id="5" name="Metin kutusu 4">
            <a:extLst>
              <a:ext uri="{FF2B5EF4-FFF2-40B4-BE49-F238E27FC236}">
                <a16:creationId xmlns:a16="http://schemas.microsoft.com/office/drawing/2014/main" xmlns="" id="{03D6FF17-38CC-4165-8C0F-D7D44366AF94}"/>
              </a:ext>
            </a:extLst>
          </p:cNvPr>
          <p:cNvSpPr txBox="1"/>
          <p:nvPr/>
        </p:nvSpPr>
        <p:spPr>
          <a:xfrm>
            <a:off x="1104386" y="238951"/>
            <a:ext cx="4497518" cy="553998"/>
          </a:xfrm>
          <a:prstGeom prst="rect">
            <a:avLst/>
          </a:prstGeom>
          <a:noFill/>
        </p:spPr>
        <p:txBody>
          <a:bodyPr wrap="square" rtlCol="0">
            <a:spAutoFit/>
          </a:bodyPr>
          <a:lstStyle/>
          <a:p>
            <a:pPr algn="ctr"/>
            <a:r>
              <a:rPr lang="tr-TR" sz="3000" dirty="0"/>
              <a:t>ENDODONTİK ALETLER</a:t>
            </a:r>
          </a:p>
        </p:txBody>
      </p:sp>
      <p:sp>
        <p:nvSpPr>
          <p:cNvPr id="6" name="Metin kutusu 5">
            <a:extLst>
              <a:ext uri="{FF2B5EF4-FFF2-40B4-BE49-F238E27FC236}">
                <a16:creationId xmlns:a16="http://schemas.microsoft.com/office/drawing/2014/main" xmlns="" id="{CE7D0716-1078-4AA2-8EBF-0B05323E2456}"/>
              </a:ext>
            </a:extLst>
          </p:cNvPr>
          <p:cNvSpPr txBox="1"/>
          <p:nvPr/>
        </p:nvSpPr>
        <p:spPr>
          <a:xfrm>
            <a:off x="610291" y="1198345"/>
            <a:ext cx="5695932" cy="2215991"/>
          </a:xfrm>
          <a:prstGeom prst="rect">
            <a:avLst/>
          </a:prstGeom>
          <a:noFill/>
        </p:spPr>
        <p:txBody>
          <a:bodyPr wrap="square" rtlCol="0">
            <a:spAutoFit/>
          </a:bodyPr>
          <a:lstStyle/>
          <a:p>
            <a:r>
              <a:rPr lang="tr-TR" sz="2300" dirty="0"/>
              <a:t>TİRNERF: Tutamak kısmı plastik, uç kısımları ise dayanıklı metallerden üretilmiş ve farklı renklerle kalınlığı kodlanış bu el aletleri; tırtıklı uçları sayesinde kanal tedavilerinde hastalıklı </a:t>
            </a:r>
            <a:r>
              <a:rPr lang="tr-TR" sz="2300" dirty="0" err="1"/>
              <a:t>pulpa</a:t>
            </a:r>
            <a:r>
              <a:rPr lang="tr-TR" sz="2300" dirty="0"/>
              <a:t> dokusunun dişin içerisinden çıkartılmasına yararlar.</a:t>
            </a:r>
          </a:p>
        </p:txBody>
      </p:sp>
      <p:pic>
        <p:nvPicPr>
          <p:cNvPr id="4" name="Resim 3">
            <a:extLst>
              <a:ext uri="{FF2B5EF4-FFF2-40B4-BE49-F238E27FC236}">
                <a16:creationId xmlns:a16="http://schemas.microsoft.com/office/drawing/2014/main" xmlns="" id="{73725707-7D23-44BA-B317-E1179E816397}"/>
              </a:ext>
            </a:extLst>
          </p:cNvPr>
          <p:cNvPicPr>
            <a:picLocks noChangeAspect="1"/>
          </p:cNvPicPr>
          <p:nvPr/>
        </p:nvPicPr>
        <p:blipFill rotWithShape="1">
          <a:blip r:embed="rId3"/>
          <a:srcRect t="10439"/>
          <a:stretch/>
        </p:blipFill>
        <p:spPr>
          <a:xfrm>
            <a:off x="1233157" y="3885905"/>
            <a:ext cx="4368747" cy="2800951"/>
          </a:xfrm>
          <a:prstGeom prst="rect">
            <a:avLst/>
          </a:prstGeom>
        </p:spPr>
      </p:pic>
    </p:spTree>
    <p:extLst>
      <p:ext uri="{BB962C8B-B14F-4D97-AF65-F5344CB8AC3E}">
        <p14:creationId xmlns:p14="http://schemas.microsoft.com/office/powerpoint/2010/main" val="1095171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53327442_TF16411175_Win32.potx" id="{3C7DF911-F7C5-4DDF-8200-BDECD0EA53B8}" vid="{C150D38D-DEA8-48E2-9C69-568A274B6060}"/>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7CB0ADD0401112498CB657417F7C0F4D" ma:contentTypeVersion="2" ma:contentTypeDescription="Yeni belge oluşturun." ma:contentTypeScope="" ma:versionID="beeb9fc3e9b3842405c4912fc791f8bc">
  <xsd:schema xmlns:xsd="http://www.w3.org/2001/XMLSchema" xmlns:xs="http://www.w3.org/2001/XMLSchema" xmlns:p="http://schemas.microsoft.com/office/2006/metadata/properties" xmlns:ns3="6272585d-f098-4a9c-967f-b8ebe68f5912" targetNamespace="http://schemas.microsoft.com/office/2006/metadata/properties" ma:root="true" ma:fieldsID="923f9bbd90ad8fec40ccb565dd7fbfbb" ns3:_="">
    <xsd:import namespace="6272585d-f098-4a9c-967f-b8ebe68f5912"/>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72585d-f098-4a9c-967f-b8ebe68f59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4838E1-5574-4E2A-944B-40D741970C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72585d-f098-4a9c-967f-b8ebe68f59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1B15C2-B622-4464-872A-FFB13E3A35CE}">
  <ds:schemaRefs>
    <ds:schemaRef ds:uri="http://schemas.microsoft.com/sharepoint/v3/contenttype/forms"/>
  </ds:schemaRefs>
</ds:datastoreItem>
</file>

<file path=customXml/itemProps3.xml><?xml version="1.0" encoding="utf-8"?>
<ds:datastoreItem xmlns:ds="http://schemas.openxmlformats.org/officeDocument/2006/customXml" ds:itemID="{0E439292-23DE-4FBC-B000-AFED89AC64F3}">
  <ds:schemaRefs>
    <ds:schemaRef ds:uri="http://schemas.microsoft.com/office/2006/documentManagement/types"/>
    <ds:schemaRef ds:uri="http://purl.org/dc/terms/"/>
    <ds:schemaRef ds:uri="http://purl.org/dc/elements/1.1/"/>
    <ds:schemaRef ds:uri="http://schemas.microsoft.com/office/2006/metadata/properties"/>
    <ds:schemaRef ds:uri="http://purl.org/dc/dcmitype/"/>
    <ds:schemaRef ds:uri="http://schemas.microsoft.com/office/infopath/2007/PartnerControls"/>
    <ds:schemaRef ds:uri="http://schemas.openxmlformats.org/package/2006/metadata/core-properties"/>
    <ds:schemaRef ds:uri="6272585d-f098-4a9c-967f-b8ebe68f5912"/>
    <ds:schemaRef ds:uri="http://www.w3.org/XML/1998/namespac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{4C849B1A-3556-4B12-8BC1-D05ECD08DB8A}tf16411175_win32</Template>
  <TotalTime>724</TotalTime>
  <Words>612</Words>
  <Application>Microsoft Office PowerPoint</Application>
  <PresentationFormat>Özel</PresentationFormat>
  <Paragraphs>72</Paragraphs>
  <Slides>16</Slides>
  <Notes>3</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Ofis Teması</vt:lpstr>
      <vt:lpstr>Operatİf prosedürler İçİn klİnİk dental ortamIn hazIrlanmasI</vt:lpstr>
      <vt:lpstr>PowerPoint Sunusu</vt:lpstr>
      <vt:lpstr>GENEL MALZEME BİLGİSİ</vt:lpstr>
      <vt:lpstr>PowerPoint Sunusu</vt:lpstr>
      <vt:lpstr>El aletleri ise genellikle metalden yani paslanmaz çelikten üretilen tek parça veya eklemli basit yapılardır. Bu el aletleri restoratif, protetik, periodontal veya cerrahi amaçla kullanılabilirler. Basit el aletleri; sap, boyun ve uç olmak üzere üç bölümden oluşur. Bunların tasarımının ergonomik olması, yapılacak işe göre ele-avuca rahat oturması, hafif olması ve elden kaymaması gerekir. Elden kaymaması için üzerinde oluşturulan desenlerin, aletlerin temizlenmesine engel olmayacak şekilde olması da, aletin ergonomisi kadar önemlidir.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Operatif prosedürler için klinik dental ortamın hazırlanması</dc:title>
  <dc:creator>Ayşenur Doğan</dc:creator>
  <cp:lastModifiedBy>a</cp:lastModifiedBy>
  <cp:revision>8</cp:revision>
  <dcterms:created xsi:type="dcterms:W3CDTF">2022-11-04T11:44:47Z</dcterms:created>
  <dcterms:modified xsi:type="dcterms:W3CDTF">2023-12-19T10:28:20Z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0x0101007CB0ADD0401112498CB657417F7C0F4D</vt:lpwstr>
  </property>
</Properties>
</file>