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736C-19A5-470D-B878-C132287DA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İş </a:t>
            </a:r>
            <a:r>
              <a:rPr lang="en-US" dirty="0" err="1"/>
              <a:t>Ya</a:t>
            </a:r>
            <a:r>
              <a:rPr lang="tr-TR" dirty="0"/>
              <a:t>ş</a:t>
            </a:r>
            <a:r>
              <a:rPr lang="en-US" dirty="0"/>
              <a:t>am</a:t>
            </a:r>
            <a:r>
              <a:rPr lang="tr-TR" dirty="0"/>
              <a:t>ında İletişim Becerileri</a:t>
            </a:r>
            <a:br>
              <a:rPr lang="tr-TR" dirty="0"/>
            </a:br>
            <a:r>
              <a:rPr lang="en-US" dirty="0" err="1"/>
              <a:t>Hafta</a:t>
            </a:r>
            <a:r>
              <a:rPr lang="en-US" dirty="0"/>
              <a:t> 9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427D9-DD56-47F4-A12E-D35528ECC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b="1" dirty="0"/>
              <a:t>Medya Nedir?</a:t>
            </a:r>
            <a:endParaRPr lang="en-US" b="1" dirty="0"/>
          </a:p>
          <a:p>
            <a:pPr algn="ctr"/>
            <a:r>
              <a:rPr lang="tr-TR" b="1" dirty="0"/>
              <a:t>Sosyal Medya Nedir?</a:t>
            </a:r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64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40AE-671D-4029-9DDA-6613DC05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Twitter Nedir?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5B398-A747-4397-979A-EA7A6CE95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325" y="1247209"/>
            <a:ext cx="7349018" cy="4879748"/>
          </a:xfrm>
        </p:spPr>
      </p:pic>
    </p:spTree>
    <p:extLst>
      <p:ext uri="{BB962C8B-B14F-4D97-AF65-F5344CB8AC3E}">
        <p14:creationId xmlns:p14="http://schemas.microsoft.com/office/powerpoint/2010/main" val="367276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35EE-0FCA-449B-BA5F-C4DDBBCC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Medya Nedir?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C7847-9393-4B6F-A5C7-A56273D9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Yapılan tanımlamalara göre medya, “iletişim ortamı” ve “iletişim araçları” demektir.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Medya dediğimiz zaman ilk aklımıza gelen elbette, Gazeteler, Televizyonlar, dergiler, radyo, web siteleri gibi yayınlardır.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Bunların her biri insanların iletişimini sağlar.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Bilindiği gibi bu ve benzeri medyalar tek taraflı iletişim araçlarıdır. Sosyal Medya ise İnsanların karşılıklı iletişimini sağlamaktadır.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internet ortamında Sosya medyada insanlar yazışabilmekte, resim ve videolarını paylaşabilmekte ve yorum yapabilmektedir.</a:t>
            </a:r>
          </a:p>
        </p:txBody>
      </p:sp>
    </p:spTree>
    <p:extLst>
      <p:ext uri="{BB962C8B-B14F-4D97-AF65-F5344CB8AC3E}">
        <p14:creationId xmlns:p14="http://schemas.microsoft.com/office/powerpoint/2010/main" val="239758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D701-170D-4899-941C-E3B3F19F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Sosyal Medya Nedir?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78E6-3F59-4BD8-ACC2-64CD6832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Sosyal medyayı kullanmayan çok az insan vardır. Sosyal medya elimiz ayağımız ve olmazsa olamazımız haline gelmiştir.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Buna rağmen günümüzde en çok merak edilen konulardan birisi yine sosyal medyadır. </a:t>
            </a:r>
            <a:endParaRPr lang="en-US" dirty="0"/>
          </a:p>
          <a:p>
            <a:endParaRPr lang="en-US" dirty="0"/>
          </a:p>
          <a:p>
            <a:pPr algn="ctr"/>
            <a:r>
              <a:rPr lang="tr-TR" sz="2800" dirty="0"/>
              <a:t>Sosyal Medyanın ne demek olduğunu biliyor muyuz?</a:t>
            </a:r>
          </a:p>
        </p:txBody>
      </p:sp>
    </p:spTree>
    <p:extLst>
      <p:ext uri="{BB962C8B-B14F-4D97-AF65-F5344CB8AC3E}">
        <p14:creationId xmlns:p14="http://schemas.microsoft.com/office/powerpoint/2010/main" val="194407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0F43-1960-406E-B64C-066DB6D2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Sosyal Medya Nedir?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8143D-416B-43FD-9574-5445B3B2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Sosyal Medya herkes tarafından farklı yorumlansa da genel olarak hayatımızı kolaylaştıran ve hızlandıran bir platform diyebiliriz. </a:t>
            </a:r>
            <a:endParaRPr lang="en-US" dirty="0"/>
          </a:p>
          <a:p>
            <a:endParaRPr lang="en-US" dirty="0"/>
          </a:p>
          <a:p>
            <a:r>
              <a:rPr lang="tr-TR" dirty="0"/>
              <a:t>Sosyal Medya; Yeni nesil web teknolojilerinin getirdiği kullanıcı kolaylığıdır. eş zamanlı bilgi paylaşımı ve digital platformdur.</a:t>
            </a:r>
            <a:endParaRPr lang="en-US" dirty="0"/>
          </a:p>
          <a:p>
            <a:endParaRPr lang="en-US" dirty="0"/>
          </a:p>
          <a:p>
            <a:r>
              <a:rPr lang="tr-TR" dirty="0"/>
              <a:t>Günümüzde sosyal medya siteleri denildiğinde akla sadece Facebook, Twitter ve Instagram geliyor.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Ancak popüler siteler dışında farklı özellikleri ile dünyada aktif olarak kullanılan sosyal medya siteleri bulunuyor.</a:t>
            </a:r>
          </a:p>
        </p:txBody>
      </p:sp>
    </p:spTree>
    <p:extLst>
      <p:ext uri="{BB962C8B-B14F-4D97-AF65-F5344CB8AC3E}">
        <p14:creationId xmlns:p14="http://schemas.microsoft.com/office/powerpoint/2010/main" val="377006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5287-E941-452A-9836-DF2229D4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Facebook</a:t>
            </a:r>
            <a:endParaRPr lang="tr-TR" sz="54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179D71-4A1C-4A7F-9039-F9F27E4ED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869" y="1732959"/>
            <a:ext cx="8865896" cy="4432948"/>
          </a:xfrm>
        </p:spPr>
      </p:pic>
    </p:spTree>
    <p:extLst>
      <p:ext uri="{BB962C8B-B14F-4D97-AF65-F5344CB8AC3E}">
        <p14:creationId xmlns:p14="http://schemas.microsoft.com/office/powerpoint/2010/main" val="104881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51DA-DC75-45E1-85D0-33FC4EB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Facebook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52BF-E7F4-4DAB-948C-E23E84459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Facebook'un Aktif Kullanıcı Sayısı: 1,2 Milyar olarak biliniyor.</a:t>
            </a:r>
            <a:endParaRPr lang="en-US" dirty="0"/>
          </a:p>
          <a:p>
            <a:endParaRPr lang="tr-TR" dirty="0"/>
          </a:p>
          <a:p>
            <a:r>
              <a:rPr lang="tr-TR" dirty="0"/>
              <a:t>Sosyal medya sitesi Facebook, insanların birbirleriyle iletişim kurmasını bilgi alışverişi ve paylaşımını sağlayan ve aynı zamanda alışveriş yapmamızı sağlayan sitedir.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Hayatımıza 4 Şubat 2004 tarihinde Harvard Üniversitesi 2006 devresi öğrencisi Mark Zuckerberg tarafından kurulmasıyla birlikte girmiştir.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706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1FA4-9560-4593-9F5D-BCF7F057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Twitter Nedir?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39A8-27C1-46A4-A8B0-1CC256EF2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tr-TR" dirty="0"/>
              <a:t>Twitter'an Aktif Kullanıcı Sayısı: 230 Milyon'dur.</a:t>
            </a:r>
            <a:endParaRPr lang="en-US" dirty="0"/>
          </a:p>
          <a:p>
            <a:endParaRPr lang="tr-TR" dirty="0"/>
          </a:p>
          <a:p>
            <a:r>
              <a:rPr lang="tr-TR" dirty="0"/>
              <a:t>Twitter, Haberleşme ağının en güçlü temsilcilerinden biridir. güçlü bir reklam aracıdır." Günde 500 milyonun üzerinde tweet girişi yapılmaktadır. </a:t>
            </a:r>
            <a:endParaRPr lang="en-US" dirty="0"/>
          </a:p>
          <a:p>
            <a:endParaRPr lang="en-US" dirty="0"/>
          </a:p>
          <a:p>
            <a:r>
              <a:rPr lang="tr-TR" dirty="0"/>
              <a:t>Twitter kullanıcıları %75’i mobil cihazlardan erişim sağlıyor.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21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3821-CC6C-4C81-96A0-191A4814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Twitter Nedir?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3DFA09-972E-41C7-AE1A-6DB40A58C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763" y="1476461"/>
            <a:ext cx="8053913" cy="5197459"/>
          </a:xfrm>
        </p:spPr>
      </p:pic>
    </p:spTree>
    <p:extLst>
      <p:ext uri="{BB962C8B-B14F-4D97-AF65-F5344CB8AC3E}">
        <p14:creationId xmlns:p14="http://schemas.microsoft.com/office/powerpoint/2010/main" val="120895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0B78-1D00-4FB5-8303-0FFAB106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Twitter Nedir?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7D90B1-DA78-4B7F-8115-D34096629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3747661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315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İş Yaşamında İletişim Becerileri Hafta 9</vt:lpstr>
      <vt:lpstr>Medya Nedir? </vt:lpstr>
      <vt:lpstr>Sosyal Medya Nedir? </vt:lpstr>
      <vt:lpstr>Sosyal Medya Nedir?</vt:lpstr>
      <vt:lpstr>Facebook</vt:lpstr>
      <vt:lpstr>Facebook</vt:lpstr>
      <vt:lpstr>Twitter Nedir?</vt:lpstr>
      <vt:lpstr>Twitter Nedir?</vt:lpstr>
      <vt:lpstr>Twitter Nedir?</vt:lpstr>
      <vt:lpstr>Twitter Nedir?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Yaşamında İletişim Becerileri Hafta 9</dc:title>
  <dc:creator>Author 2</dc:creator>
  <cp:lastModifiedBy>Author 2</cp:lastModifiedBy>
  <cp:revision>3</cp:revision>
  <dcterms:created xsi:type="dcterms:W3CDTF">2020-01-13T11:17:35Z</dcterms:created>
  <dcterms:modified xsi:type="dcterms:W3CDTF">2020-01-13T18:43:02Z</dcterms:modified>
</cp:coreProperties>
</file>