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7" r:id="rId3"/>
    <p:sldId id="259" r:id="rId4"/>
    <p:sldId id="260" r:id="rId5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91" d="100"/>
          <a:sy n="91" d="100"/>
        </p:scale>
        <p:origin x="53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tıklayın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54FA0-8E47-4209-8FED-1596D383D0B5}" type="datetimeFigureOut">
              <a:rPr lang="tr-TR" smtClean="0"/>
              <a:t>28.04.2020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47748-9EC3-4823-8519-1FBCA693470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960912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54FA0-8E47-4209-8FED-1596D383D0B5}" type="datetimeFigureOut">
              <a:rPr lang="tr-TR" smtClean="0"/>
              <a:t>28.04.2020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47748-9EC3-4823-8519-1FBCA693470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15185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54FA0-8E47-4209-8FED-1596D383D0B5}" type="datetimeFigureOut">
              <a:rPr lang="tr-TR" smtClean="0"/>
              <a:t>28.04.2020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47748-9EC3-4823-8519-1FBCA693470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55885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Düz Bağlayıcı"/>
          <p:cNvSpPr>
            <a:spLocks noChangeShapeType="1"/>
          </p:cNvSpPr>
          <p:nvPr/>
        </p:nvSpPr>
        <p:spPr bwMode="auto">
          <a:xfrm>
            <a:off x="685800" y="534990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29" name="28 Başlık"/>
          <p:cNvSpPr>
            <a:spLocks noGrp="1"/>
          </p:cNvSpPr>
          <p:nvPr>
            <p:ph type="ctrTitle"/>
          </p:nvPr>
        </p:nvSpPr>
        <p:spPr>
          <a:xfrm>
            <a:off x="508000" y="4853412"/>
            <a:ext cx="11277600" cy="1222375"/>
          </a:xfrm>
        </p:spPr>
        <p:txBody>
          <a:bodyPr anchor="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9" name="8 Alt Başlık"/>
          <p:cNvSpPr>
            <a:spLocks noGrp="1"/>
          </p:cNvSpPr>
          <p:nvPr>
            <p:ph type="subTitle" idx="1"/>
          </p:nvPr>
        </p:nvSpPr>
        <p:spPr>
          <a:xfrm>
            <a:off x="508000" y="3886200"/>
            <a:ext cx="112776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16" name="15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" name="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5" name="14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10972800" y="6473952"/>
            <a:ext cx="1011936" cy="246888"/>
          </a:xfrm>
        </p:spPr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39521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27" name="26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5" name="2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9" name="18 Altbilgi Yer Tutucusu"/>
          <p:cNvSpPr>
            <a:spLocks noGrp="1"/>
          </p:cNvSpPr>
          <p:nvPr>
            <p:ph type="ftr" sz="quarter" idx="11"/>
          </p:nvPr>
        </p:nvSpPr>
        <p:spPr>
          <a:xfrm>
            <a:off x="4775200" y="76201"/>
            <a:ext cx="3860800" cy="288925"/>
          </a:xfrm>
        </p:spPr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15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10972800" y="6473952"/>
            <a:ext cx="1011936" cy="246888"/>
          </a:xfrm>
        </p:spPr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61197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Düz Bağlayıcı"/>
          <p:cNvSpPr>
            <a:spLocks noChangeShapeType="1"/>
          </p:cNvSpPr>
          <p:nvPr/>
        </p:nvSpPr>
        <p:spPr bwMode="auto">
          <a:xfrm>
            <a:off x="685800" y="344490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6" name="5 Metin Yer Tutucusu"/>
          <p:cNvSpPr>
            <a:spLocks noGrp="1"/>
          </p:cNvSpPr>
          <p:nvPr>
            <p:ph type="body" idx="1"/>
          </p:nvPr>
        </p:nvSpPr>
        <p:spPr>
          <a:xfrm>
            <a:off x="508000" y="1676400"/>
            <a:ext cx="112776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19" name="18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10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1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8" name="7 Başlık"/>
          <p:cNvSpPr>
            <a:spLocks noGrp="1"/>
          </p:cNvSpPr>
          <p:nvPr>
            <p:ph type="title"/>
          </p:nvPr>
        </p:nvSpPr>
        <p:spPr>
          <a:xfrm>
            <a:off x="240633" y="2947086"/>
            <a:ext cx="115824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7758097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19 Başlık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4" name="13 İçerik Yer Tutucusu"/>
          <p:cNvSpPr>
            <a:spLocks noGrp="1"/>
          </p:cNvSpPr>
          <p:nvPr>
            <p:ph sz="half" idx="1"/>
          </p:nvPr>
        </p:nvSpPr>
        <p:spPr>
          <a:xfrm>
            <a:off x="406400" y="1600200"/>
            <a:ext cx="5588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3" name="12 İçerik Yer Tutucusu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7912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1" name="20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9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1" name="30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49219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28 Başlık"/>
          <p:cNvSpPr>
            <a:spLocks noGrp="1"/>
          </p:cNvSpPr>
          <p:nvPr>
            <p:ph type="title"/>
          </p:nvPr>
        </p:nvSpPr>
        <p:spPr>
          <a:xfrm>
            <a:off x="406400" y="5410200"/>
            <a:ext cx="114808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3" name="12 Metin Yer Tutucusu"/>
          <p:cNvSpPr>
            <a:spLocks noGrp="1"/>
          </p:cNvSpPr>
          <p:nvPr>
            <p:ph type="body" idx="1"/>
          </p:nvPr>
        </p:nvSpPr>
        <p:spPr>
          <a:xfrm>
            <a:off x="375259" y="666750"/>
            <a:ext cx="57207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25" name="24 Metin Yer Tutucusu"/>
          <p:cNvSpPr>
            <a:spLocks noGrp="1"/>
          </p:cNvSpPr>
          <p:nvPr>
            <p:ph type="body" sz="half" idx="3"/>
          </p:nvPr>
        </p:nvSpPr>
        <p:spPr>
          <a:xfrm>
            <a:off x="6193367" y="666750"/>
            <a:ext cx="5722988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quarter" idx="2"/>
          </p:nvPr>
        </p:nvSpPr>
        <p:spPr>
          <a:xfrm>
            <a:off x="375259" y="1316038"/>
            <a:ext cx="5720741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8" name="27 İçerik Yer Tutucusu"/>
          <p:cNvSpPr>
            <a:spLocks noGrp="1"/>
          </p:cNvSpPr>
          <p:nvPr>
            <p:ph sz="quarter" idx="4"/>
          </p:nvPr>
        </p:nvSpPr>
        <p:spPr>
          <a:xfrm>
            <a:off x="6198307" y="1316038"/>
            <a:ext cx="571804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0" name="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10972800" y="6477000"/>
            <a:ext cx="1016000" cy="246888"/>
          </a:xfrm>
        </p:spPr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10 Düz Bağlayıcı"/>
          <p:cNvSpPr>
            <a:spLocks noChangeShapeType="1"/>
          </p:cNvSpPr>
          <p:nvPr/>
        </p:nvSpPr>
        <p:spPr bwMode="auto">
          <a:xfrm>
            <a:off x="685800" y="6019801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6207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29 Başlık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2" name="1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1" name="20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16363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4" name="2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51058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Düz Bağlayıcı"/>
          <p:cNvSpPr>
            <a:spLocks noChangeShapeType="1"/>
          </p:cNvSpPr>
          <p:nvPr/>
        </p:nvSpPr>
        <p:spPr bwMode="auto">
          <a:xfrm>
            <a:off x="685800" y="5849118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12" name="11 Başlık"/>
          <p:cNvSpPr>
            <a:spLocks noGrp="1"/>
          </p:cNvSpPr>
          <p:nvPr>
            <p:ph type="title"/>
          </p:nvPr>
        </p:nvSpPr>
        <p:spPr>
          <a:xfrm>
            <a:off x="609600" y="5486400"/>
            <a:ext cx="112776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26" name="25 Metin Yer Tutucusu"/>
          <p:cNvSpPr>
            <a:spLocks noGrp="1"/>
          </p:cNvSpPr>
          <p:nvPr>
            <p:ph type="body" idx="2"/>
          </p:nvPr>
        </p:nvSpPr>
        <p:spPr>
          <a:xfrm>
            <a:off x="609601" y="609600"/>
            <a:ext cx="4011084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14" name="13 İçerik Yer Tutucusu"/>
          <p:cNvSpPr>
            <a:spLocks noGrp="1"/>
          </p:cNvSpPr>
          <p:nvPr>
            <p:ph sz="half" idx="1"/>
          </p:nvPr>
        </p:nvSpPr>
        <p:spPr>
          <a:xfrm>
            <a:off x="4766733" y="609600"/>
            <a:ext cx="7120467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5" name="2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9" name="2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90868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54FA0-8E47-4209-8FED-1596D383D0B5}" type="datetimeFigureOut">
              <a:rPr lang="tr-TR" smtClean="0"/>
              <a:t>28.04.2020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47748-9EC3-4823-8519-1FBCA693470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6069668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Resim Yer Tutucusu"/>
          <p:cNvSpPr>
            <a:spLocks noGrp="1"/>
          </p:cNvSpPr>
          <p:nvPr>
            <p:ph type="pic" idx="1"/>
          </p:nvPr>
        </p:nvSpPr>
        <p:spPr>
          <a:xfrm>
            <a:off x="4673600" y="616634"/>
            <a:ext cx="67056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1" name="30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7" name="16 Başlık"/>
          <p:cNvSpPr>
            <a:spLocks noGrp="1"/>
          </p:cNvSpPr>
          <p:nvPr>
            <p:ph type="title"/>
          </p:nvPr>
        </p:nvSpPr>
        <p:spPr>
          <a:xfrm>
            <a:off x="508000" y="4993760"/>
            <a:ext cx="78232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26" name="25 Metin Yer Tutucusu"/>
          <p:cNvSpPr>
            <a:spLocks noGrp="1"/>
          </p:cNvSpPr>
          <p:nvPr>
            <p:ph type="body" sz="half" idx="2"/>
          </p:nvPr>
        </p:nvSpPr>
        <p:spPr>
          <a:xfrm>
            <a:off x="508000" y="5533218"/>
            <a:ext cx="78232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</p:spTree>
    <p:extLst>
      <p:ext uri="{BB962C8B-B14F-4D97-AF65-F5344CB8AC3E}">
        <p14:creationId xmlns:p14="http://schemas.microsoft.com/office/powerpoint/2010/main" val="310527844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87898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9144000" y="549277"/>
            <a:ext cx="2438400" cy="5851525"/>
          </a:xfrm>
        </p:spPr>
        <p:txBody>
          <a:bodyPr vert="eaVer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609600" y="549277"/>
            <a:ext cx="8331200" cy="5851525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05228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54FA0-8E47-4209-8FED-1596D383D0B5}" type="datetimeFigureOut">
              <a:rPr lang="tr-TR" smtClean="0"/>
              <a:t>28.04.2020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47748-9EC3-4823-8519-1FBCA693470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517724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54FA0-8E47-4209-8FED-1596D383D0B5}" type="datetimeFigureOut">
              <a:rPr lang="tr-TR" smtClean="0"/>
              <a:t>28.04.2020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47748-9EC3-4823-8519-1FBCA693470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680497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54FA0-8E47-4209-8FED-1596D383D0B5}" type="datetimeFigureOut">
              <a:rPr lang="tr-TR" smtClean="0"/>
              <a:t>28.04.2020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47748-9EC3-4823-8519-1FBCA693470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589525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54FA0-8E47-4209-8FED-1596D383D0B5}" type="datetimeFigureOut">
              <a:rPr lang="tr-TR" smtClean="0"/>
              <a:t>28.04.2020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47748-9EC3-4823-8519-1FBCA693470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435481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54FA0-8E47-4209-8FED-1596D383D0B5}" type="datetimeFigureOut">
              <a:rPr lang="tr-TR" smtClean="0"/>
              <a:t>28.04.2020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47748-9EC3-4823-8519-1FBCA693470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767645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54FA0-8E47-4209-8FED-1596D383D0B5}" type="datetimeFigureOut">
              <a:rPr lang="tr-TR" smtClean="0"/>
              <a:t>28.04.2020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47748-9EC3-4823-8519-1FBCA693470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172243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54FA0-8E47-4209-8FED-1596D383D0B5}" type="datetimeFigureOut">
              <a:rPr lang="tr-TR" smtClean="0"/>
              <a:t>28.04.2020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47748-9EC3-4823-8519-1FBCA693470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611816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154FA0-8E47-4209-8FED-1596D383D0B5}" type="datetimeFigureOut">
              <a:rPr lang="tr-TR" smtClean="0"/>
              <a:t>28.04.2020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47748-9EC3-4823-8519-1FBCA693470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543660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Düz Bağlayıcı"/>
          <p:cNvSpPr>
            <a:spLocks noChangeShapeType="1"/>
          </p:cNvSpPr>
          <p:nvPr/>
        </p:nvSpPr>
        <p:spPr bwMode="auto">
          <a:xfrm>
            <a:off x="685800" y="105089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8" name="7 Metin Yer Tutucusu"/>
          <p:cNvSpPr>
            <a:spLocks noGrp="1"/>
          </p:cNvSpPr>
          <p:nvPr>
            <p:ph type="body" idx="1"/>
          </p:nvPr>
        </p:nvSpPr>
        <p:spPr>
          <a:xfrm>
            <a:off x="406400" y="1554163"/>
            <a:ext cx="115824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1" name="10 Veri Yer Tutucusu"/>
          <p:cNvSpPr>
            <a:spLocks noGrp="1"/>
          </p:cNvSpPr>
          <p:nvPr>
            <p:ph type="dt" sz="half" idx="2"/>
          </p:nvPr>
        </p:nvSpPr>
        <p:spPr>
          <a:xfrm>
            <a:off x="8636000" y="76201"/>
            <a:ext cx="33528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8" name="27 Altbilgi Yer Tutucusu"/>
          <p:cNvSpPr>
            <a:spLocks noGrp="1"/>
          </p:cNvSpPr>
          <p:nvPr>
            <p:ph type="ftr" sz="quarter" idx="3"/>
          </p:nvPr>
        </p:nvSpPr>
        <p:spPr>
          <a:xfrm>
            <a:off x="4165600" y="76201"/>
            <a:ext cx="44704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10972800" y="6477001"/>
            <a:ext cx="1016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9 Başlık Yer Tutucusu"/>
          <p:cNvSpPr>
            <a:spLocks noGrp="1"/>
          </p:cNvSpPr>
          <p:nvPr>
            <p:ph type="title"/>
          </p:nvPr>
        </p:nvSpPr>
        <p:spPr>
          <a:xfrm>
            <a:off x="406400" y="457200"/>
            <a:ext cx="115824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9" name="8 Düz Bağlayıcı"/>
          <p:cNvSpPr>
            <a:spLocks noChangeShapeType="1"/>
          </p:cNvSpPr>
          <p:nvPr/>
        </p:nvSpPr>
        <p:spPr bwMode="auto">
          <a:xfrm>
            <a:off x="685800" y="105089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12" name="11 Düz Bağlayıcı"/>
          <p:cNvSpPr>
            <a:spLocks noChangeShapeType="1"/>
          </p:cNvSpPr>
          <p:nvPr/>
        </p:nvSpPr>
        <p:spPr bwMode="auto">
          <a:xfrm>
            <a:off x="685800" y="1057987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6426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r"/>
            <a:r>
              <a:rPr lang="tr-TR" b="1" dirty="0" smtClean="0"/>
              <a:t>TOPRAK TEKNOLOJİSİ</a:t>
            </a:r>
            <a:br>
              <a:rPr lang="tr-TR" b="1" dirty="0" smtClean="0"/>
            </a:br>
            <a:r>
              <a:rPr lang="tr-TR" b="1" dirty="0" smtClean="0"/>
              <a:t>giriş</a:t>
            </a:r>
            <a:endParaRPr lang="tr-TR" b="1" dirty="0"/>
          </a:p>
        </p:txBody>
      </p:sp>
    </p:spTree>
    <p:extLst>
      <p:ext uri="{BB962C8B-B14F-4D97-AF65-F5344CB8AC3E}">
        <p14:creationId xmlns:p14="http://schemas.microsoft.com/office/powerpoint/2010/main" val="6711869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r"/>
            <a:r>
              <a:rPr lang="tr-TR" b="1" dirty="0" smtClean="0"/>
              <a:t>TOPRAK TEKNOLOJİSİ</a:t>
            </a:r>
            <a:endParaRPr lang="tr-TR" b="1" dirty="0"/>
          </a:p>
        </p:txBody>
      </p:sp>
    </p:spTree>
    <p:extLst>
      <p:ext uri="{BB962C8B-B14F-4D97-AF65-F5344CB8AC3E}">
        <p14:creationId xmlns:p14="http://schemas.microsoft.com/office/powerpoint/2010/main" val="11859908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Seramiğin tarihçesi</a:t>
            </a:r>
            <a:br>
              <a:rPr lang="tr-TR" dirty="0" smtClean="0"/>
            </a:b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Seramik nedir???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270733079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Gezinti">
  <a:themeElements>
    <a:clrScheme name="Gezinti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Gezinti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Gezinti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</Words>
  <Application>Microsoft Office PowerPoint</Application>
  <PresentationFormat>Geniş ekran</PresentationFormat>
  <Paragraphs>4</Paragraphs>
  <Slides>3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6</vt:i4>
      </vt:variant>
      <vt:variant>
        <vt:lpstr>Tema</vt:lpstr>
      </vt:variant>
      <vt:variant>
        <vt:i4>2</vt:i4>
      </vt:variant>
      <vt:variant>
        <vt:lpstr>Slayt Başlıkları</vt:lpstr>
      </vt:variant>
      <vt:variant>
        <vt:i4>3</vt:i4>
      </vt:variant>
    </vt:vector>
  </HeadingPairs>
  <TitlesOfParts>
    <vt:vector size="11" baseType="lpstr">
      <vt:lpstr>Arial</vt:lpstr>
      <vt:lpstr>Calibri</vt:lpstr>
      <vt:lpstr>Calibri Light</vt:lpstr>
      <vt:lpstr>Franklin Gothic Book</vt:lpstr>
      <vt:lpstr>Franklin Gothic Medium</vt:lpstr>
      <vt:lpstr>Wingdings 2</vt:lpstr>
      <vt:lpstr>Office Teması</vt:lpstr>
      <vt:lpstr>Gezinti</vt:lpstr>
      <vt:lpstr>TOPRAK TEKNOLOJİSİ giriş</vt:lpstr>
      <vt:lpstr>TOPRAK TEKNOLOJİSİ</vt:lpstr>
      <vt:lpstr>Seramiğin tarihçesi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TOPRAK TEKNOLOJİSİ giriş</dc:title>
  <dc:creator>a a</dc:creator>
  <cp:lastModifiedBy>a a</cp:lastModifiedBy>
  <cp:revision>2</cp:revision>
  <dcterms:created xsi:type="dcterms:W3CDTF">2020-04-28T13:24:15Z</dcterms:created>
  <dcterms:modified xsi:type="dcterms:W3CDTF">2020-04-28T13:49:17Z</dcterms:modified>
</cp:coreProperties>
</file>