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br>
              <a:rPr lang="tr-TR" b="1" dirty="0" smtClean="0"/>
            </a:br>
            <a:r>
              <a:rPr lang="tr-TR" b="1" dirty="0" smtClean="0"/>
              <a:t>giriş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Seramiğin tarihçesi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Seramik nedir???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073307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Geniş ekran</PresentationFormat>
  <Paragraphs>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Franklin Gothic Book</vt:lpstr>
      <vt:lpstr>Franklin Gothic Medium</vt:lpstr>
      <vt:lpstr>Wingdings 2</vt:lpstr>
      <vt:lpstr>Office Teması</vt:lpstr>
      <vt:lpstr>Gezinti</vt:lpstr>
      <vt:lpstr>TOPRAK TEKNOLOJİSİ giriş</vt:lpstr>
      <vt:lpstr>TOPRAK TEKNOLOJİSİ</vt:lpstr>
      <vt:lpstr>Seramiğin tarihçesi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2</cp:revision>
  <dcterms:created xsi:type="dcterms:W3CDTF">2020-04-28T13:24:15Z</dcterms:created>
  <dcterms:modified xsi:type="dcterms:W3CDTF">2020-04-28T13:49:17Z</dcterms:modified>
</cp:coreProperties>
</file>