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5EF4-11CD-490B-A979-DDDA235F78C0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96D5-B543-460D-9E33-FE9CA5F7D102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0600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5EF4-11CD-490B-A979-DDDA235F78C0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96D5-B543-460D-9E33-FE9CA5F7D1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2768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5EF4-11CD-490B-A979-DDDA235F78C0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96D5-B543-460D-9E33-FE9CA5F7D1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75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5EF4-11CD-490B-A979-DDDA235F78C0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96D5-B543-460D-9E33-FE9CA5F7D1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0223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5EF4-11CD-490B-A979-DDDA235F78C0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96D5-B543-460D-9E33-FE9CA5F7D102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5314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5EF4-11CD-490B-A979-DDDA235F78C0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96D5-B543-460D-9E33-FE9CA5F7D1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695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5EF4-11CD-490B-A979-DDDA235F78C0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96D5-B543-460D-9E33-FE9CA5F7D1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1966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5EF4-11CD-490B-A979-DDDA235F78C0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96D5-B543-460D-9E33-FE9CA5F7D1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2736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5EF4-11CD-490B-A979-DDDA235F78C0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96D5-B543-460D-9E33-FE9CA5F7D1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22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C5A5EF4-11CD-490B-A979-DDDA235F78C0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EC96D5-B543-460D-9E33-FE9CA5F7D1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552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A5EF4-11CD-490B-A979-DDDA235F78C0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96D5-B543-460D-9E33-FE9CA5F7D1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2832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C5A5EF4-11CD-490B-A979-DDDA235F78C0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DEC96D5-B543-460D-9E33-FE9CA5F7D102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5160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Türkiye ve Dünya'daki Ana Baba Eğitim Program Örneklerinin </a:t>
            </a:r>
            <a:r>
              <a:rPr lang="tr-TR" dirty="0" smtClean="0"/>
              <a:t>İncelenmesi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Hafta 14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2127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</a:t>
            </a:r>
            <a:r>
              <a:rPr lang="tr-TR" dirty="0" smtClean="0"/>
              <a:t>lan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Öğretim elemanı tarafından dağıtılan 2 farklı ana-baba eğitim programı;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Grupça incelenir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İlgili form doldurulur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Değerlendirilir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Ardından değerlendirmeler sınıfta paylaşılır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7828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Program </a:t>
            </a:r>
            <a:r>
              <a:rPr lang="tr-TR" dirty="0" smtClean="0"/>
              <a:t>İncelemesi- </a:t>
            </a:r>
            <a:br>
              <a:rPr lang="tr-TR" dirty="0" smtClean="0"/>
            </a:br>
            <a:r>
              <a:rPr lang="tr-TR" dirty="0" smtClean="0"/>
              <a:t>Türkiye’den Örnek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mtClean="0"/>
              <a:t>3’er </a:t>
            </a:r>
            <a:r>
              <a:rPr lang="tr-TR" dirty="0" smtClean="0"/>
              <a:t>kişilik gruplara ayrılarak verilen örnek ana-baba eğitim programını aşağıdaki 4 başlık üzerinden değerlendiriniz ve sonuçları forma yazınız. </a:t>
            </a:r>
          </a:p>
          <a:p>
            <a:pPr>
              <a:lnSpc>
                <a:spcPct val="200000"/>
              </a:lnSpc>
            </a:pPr>
            <a:r>
              <a:rPr lang="tr-TR" u="sng" dirty="0" smtClean="0"/>
              <a:t>Programın: 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dirty="0" smtClean="0"/>
              <a:t>Amacı: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dirty="0" smtClean="0"/>
              <a:t>Süreç: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dirty="0" smtClean="0"/>
              <a:t>Olumlu yanları: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dirty="0" smtClean="0"/>
              <a:t>Problemli </a:t>
            </a:r>
            <a:r>
              <a:rPr lang="tr-TR" dirty="0" smtClean="0"/>
              <a:t>yanları:</a:t>
            </a:r>
          </a:p>
        </p:txBody>
      </p:sp>
    </p:spTree>
    <p:extLst>
      <p:ext uri="{BB962C8B-B14F-4D97-AF65-F5344CB8AC3E}">
        <p14:creationId xmlns:p14="http://schemas.microsoft.com/office/powerpoint/2010/main" val="2179052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Program </a:t>
            </a:r>
            <a:r>
              <a:rPr lang="tr-TR" dirty="0" smtClean="0"/>
              <a:t>İncelemesi- </a:t>
            </a:r>
            <a:br>
              <a:rPr lang="tr-TR" dirty="0" smtClean="0"/>
            </a:br>
            <a:r>
              <a:rPr lang="tr-TR" dirty="0" smtClean="0"/>
              <a:t>Dünya’dan Örnek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3’er kişilik gruplara ayrılarak verilen örnek ana-baba eğitim programını aşağıdaki 4 başlık üzerinden değerlendiriniz ve sonuçları forma yazınız. </a:t>
            </a:r>
          </a:p>
          <a:p>
            <a:pPr>
              <a:lnSpc>
                <a:spcPct val="200000"/>
              </a:lnSpc>
            </a:pPr>
            <a:r>
              <a:rPr lang="tr-TR" u="sng" dirty="0" smtClean="0"/>
              <a:t>Programın: 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dirty="0" smtClean="0"/>
              <a:t>Amacı: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dirty="0" smtClean="0"/>
              <a:t>Süreç: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dirty="0" smtClean="0"/>
              <a:t>Olumlu yanları: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dirty="0"/>
              <a:t>Problemli yanları:</a:t>
            </a:r>
          </a:p>
        </p:txBody>
      </p:sp>
    </p:spTree>
    <p:extLst>
      <p:ext uri="{BB962C8B-B14F-4D97-AF65-F5344CB8AC3E}">
        <p14:creationId xmlns:p14="http://schemas.microsoft.com/office/powerpoint/2010/main" val="391884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 Baba Eğitim Planı Örneği Tasarlama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Grupça bir ana-baba eğitimi tasarlamanız isteniyor. Aşağıdaki sorulara yanıt vererek planınızı oluşturunuz.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/>
              <a:t>Program Başlığı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/>
              <a:t>Program Amacı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/>
              <a:t>Katılımcılarınız kim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/>
              <a:t>Program Süresi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/>
              <a:t>Eğitimi Kim Verecek?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/>
              <a:t>Eğitim Nerede Verilecek?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dirty="0" smtClean="0"/>
              <a:t>İşe Yarayıp Yaramadığını Nasıl Anlayacaksınız?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966675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</TotalTime>
  <Words>142</Words>
  <Application>Microsoft Office PowerPoint</Application>
  <PresentationFormat>Geniş ekran</PresentationFormat>
  <Paragraphs>31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Wingdings</vt:lpstr>
      <vt:lpstr>Geçmişe bakış</vt:lpstr>
      <vt:lpstr>Türkiye ve Dünya'daki Ana Baba Eğitim Program Örneklerinin İncelenmesi</vt:lpstr>
      <vt:lpstr>Plan</vt:lpstr>
      <vt:lpstr>Örnek Program İncelemesi-  Türkiye’den Örnek</vt:lpstr>
      <vt:lpstr>Örnek Program İncelemesi-  Dünya’dan Örnek</vt:lpstr>
      <vt:lpstr>Ana Baba Eğitim Planı Örneği Tasarlama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 ve Dünya'daki Ana Baba Eğitim Program Örneklerinin İncelenmesi</dc:title>
  <dc:creator>Author</dc:creator>
  <cp:lastModifiedBy>Author</cp:lastModifiedBy>
  <cp:revision>2</cp:revision>
  <dcterms:created xsi:type="dcterms:W3CDTF">2019-08-29T11:53:37Z</dcterms:created>
  <dcterms:modified xsi:type="dcterms:W3CDTF">2019-08-29T12:04:38Z</dcterms:modified>
</cp:coreProperties>
</file>