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310" r:id="rId3"/>
    <p:sldId id="309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5EA66502-D160-49B4-9ED2-6659CAFC5166}">
          <p14:sldIdLst>
            <p14:sldId id="269"/>
            <p14:sldId id="310"/>
            <p14:sldId id="309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51" autoAdjust="0"/>
    <p:restoredTop sz="94906"/>
  </p:normalViewPr>
  <p:slideViewPr>
    <p:cSldViewPr snapToGrid="0">
      <p:cViewPr varScale="1">
        <p:scale>
          <a:sx n="90" d="100"/>
          <a:sy n="90" d="100"/>
        </p:scale>
        <p:origin x="9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nan.Akiska" userId="f3830ddb-9f08-4ce7-a6ff-6e0910260aca" providerId="ADAL" clId="{AB919BFA-86DE-DE4F-B3DF-4FA688BF00E0}"/>
    <pc:docChg chg="modSld">
      <pc:chgData name="Sinan.Akiska" userId="f3830ddb-9f08-4ce7-a6ff-6e0910260aca" providerId="ADAL" clId="{AB919BFA-86DE-DE4F-B3DF-4FA688BF00E0}" dt="2021-04-01T20:12:02.492" v="2" actId="20577"/>
      <pc:docMkLst>
        <pc:docMk/>
      </pc:docMkLst>
      <pc:sldChg chg="modSp mod">
        <pc:chgData name="Sinan.Akiska" userId="f3830ddb-9f08-4ce7-a6ff-6e0910260aca" providerId="ADAL" clId="{AB919BFA-86DE-DE4F-B3DF-4FA688BF00E0}" dt="2021-04-01T20:12:02.492" v="2" actId="20577"/>
        <pc:sldMkLst>
          <pc:docMk/>
          <pc:sldMk cId="47381504" sldId="269"/>
        </pc:sldMkLst>
        <pc:spChg chg="mod">
          <ac:chgData name="Sinan.Akiska" userId="f3830ddb-9f08-4ce7-a6ff-6e0910260aca" providerId="ADAL" clId="{AB919BFA-86DE-DE4F-B3DF-4FA688BF00E0}" dt="2021-04-01T20:12:02.492" v="2" actId="20577"/>
          <ac:spMkLst>
            <pc:docMk/>
            <pc:sldMk cId="47381504" sldId="269"/>
            <ac:spMk id="2" creationId="{96EAE429-9595-F54D-A821-188941D848A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9455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4268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648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6235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1411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1554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7002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84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508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1878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8772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645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141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EAE429-9595-F54D-A821-188941D848A3}"/>
              </a:ext>
            </a:extLst>
          </p:cNvPr>
          <p:cNvSpPr txBox="1"/>
          <p:nvPr/>
        </p:nvSpPr>
        <p:spPr>
          <a:xfrm>
            <a:off x="4800600" y="1269255"/>
            <a:ext cx="6852466" cy="30389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COĞRAFİ BİLGİ SİSTEMLERİ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(JEM232) </a:t>
            </a: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12. DİĞER İŞLEMLER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r-TR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Doç. 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Dr. Sinan AKISKA</a:t>
            </a:r>
          </a:p>
        </p:txBody>
      </p:sp>
      <p:cxnSp>
        <p:nvCxnSpPr>
          <p:cNvPr id="47" name="Straight Connector 8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34996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A90CD-1E76-9840-B981-6BCE17832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34" y="1602131"/>
            <a:ext cx="3737490" cy="366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1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954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236966"/>
            <a:ext cx="6080000" cy="3420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5345664" y="0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Eğim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Haritası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288310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3766"/>
            <a:ext cx="6080000" cy="3420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5345664" y="0"/>
            <a:ext cx="140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Bakı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Haritası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263092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34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514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15343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5345664" y="0"/>
            <a:ext cx="140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Bakı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Haritası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424762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2809"/>
            <a:ext cx="6080000" cy="3420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614954" y="2205"/>
            <a:ext cx="328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Excel’den</a:t>
            </a:r>
            <a:r>
              <a:rPr lang="en-US" dirty="0">
                <a:latin typeface="Tekton Pro" panose="020F0603020208020904" pitchFamily="34" charset="-94"/>
              </a:rPr>
              <a:t>  </a:t>
            </a:r>
            <a:r>
              <a:rPr lang="en-US" dirty="0" err="1">
                <a:latin typeface="Tekton Pro" panose="020F0603020208020904" pitchFamily="34" charset="-94"/>
              </a:rPr>
              <a:t>Koordinat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Verileri</a:t>
            </a:r>
            <a:r>
              <a:rPr lang="en-US" dirty="0">
                <a:latin typeface="Tekton Pro" panose="020F0603020208020904" pitchFamily="34" charset="-94"/>
              </a:rPr>
              <a:t> Alma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89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954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02280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614954" y="2205"/>
            <a:ext cx="328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Excel’den</a:t>
            </a:r>
            <a:r>
              <a:rPr lang="en-US" dirty="0">
                <a:latin typeface="Tekton Pro" panose="020F0603020208020904" pitchFamily="34" charset="-94"/>
              </a:rPr>
              <a:t>  </a:t>
            </a:r>
            <a:r>
              <a:rPr lang="en-US" dirty="0" err="1">
                <a:latin typeface="Tekton Pro" panose="020F0603020208020904" pitchFamily="34" charset="-94"/>
              </a:rPr>
              <a:t>Koordinat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Verileri</a:t>
            </a:r>
            <a:r>
              <a:rPr lang="en-US" dirty="0">
                <a:latin typeface="Tekton Pro" panose="020F0603020208020904" pitchFamily="34" charset="-94"/>
              </a:rPr>
              <a:t> Alma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291694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5137469" y="0"/>
            <a:ext cx="1482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İnterpolasyon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9" y="546017"/>
            <a:ext cx="6080000" cy="342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539" y="3438000"/>
            <a:ext cx="6080000" cy="3420000"/>
          </a:xfrm>
          <a:prstGeom prst="rect">
            <a:avLst/>
          </a:prstGeom>
        </p:spPr>
      </p:pic>
      <p:cxnSp>
        <p:nvCxnSpPr>
          <p:cNvPr id="7" name="Düz Ok Bağlayıcısı 6"/>
          <p:cNvCxnSpPr/>
          <p:nvPr/>
        </p:nvCxnSpPr>
        <p:spPr>
          <a:xfrm flipH="1" flipV="1">
            <a:off x="10267406" y="2468880"/>
            <a:ext cx="901337" cy="24296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etin kutusu 7"/>
          <p:cNvSpPr txBox="1"/>
          <p:nvPr/>
        </p:nvSpPr>
        <p:spPr>
          <a:xfrm>
            <a:off x="9376136" y="2099548"/>
            <a:ext cx="1782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TIN Interpolation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82915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0704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5137469" y="0"/>
            <a:ext cx="1482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İnterpolasyon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413633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5205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438000"/>
            <a:ext cx="6080000" cy="342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4"/>
          <a:srcRect l="34644" t="2751" r="23676" b="7872"/>
          <a:stretch/>
        </p:blipFill>
        <p:spPr>
          <a:xfrm>
            <a:off x="7855029" y="454577"/>
            <a:ext cx="2473435" cy="2983423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5137469" y="0"/>
            <a:ext cx="1482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İnterpolasyon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846073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143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5137469" y="0"/>
            <a:ext cx="2067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Kabartma</a:t>
            </a:r>
            <a:r>
              <a:rPr lang="en-US" dirty="0">
                <a:latin typeface="Tekton Pro" panose="020F0603020208020904" pitchFamily="34" charset="-94"/>
              </a:rPr>
              <a:t>/</a:t>
            </a:r>
            <a:r>
              <a:rPr lang="en-US" dirty="0" err="1">
                <a:latin typeface="Tekton Pro" panose="020F0603020208020904" pitchFamily="34" charset="-94"/>
              </a:rPr>
              <a:t>Hillshade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422314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91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6828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289217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5137469" y="0"/>
            <a:ext cx="2067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Kabartma</a:t>
            </a:r>
            <a:r>
              <a:rPr lang="en-US" dirty="0">
                <a:latin typeface="Tekton Pro" panose="020F0603020208020904" pitchFamily="34" charset="-94"/>
              </a:rPr>
              <a:t>/</a:t>
            </a:r>
            <a:r>
              <a:rPr lang="en-US" dirty="0" err="1">
                <a:latin typeface="Tekton Pro" panose="020F0603020208020904" pitchFamily="34" charset="-94"/>
              </a:rPr>
              <a:t>Hillshade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736855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0520"/>
            <a:ext cx="6080000" cy="3420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5345664" y="0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Eğim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Haritası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223903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97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43</Words>
  <Application>Microsoft Macintosh PowerPoint</Application>
  <PresentationFormat>Widescreen</PresentationFormat>
  <Paragraphs>18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Tekton Pro</vt:lpstr>
      <vt:lpstr>Office Teması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Sinan.Akiska</dc:creator>
  <cp:lastModifiedBy>Sinan.Akiska</cp:lastModifiedBy>
  <cp:revision>236</cp:revision>
  <dcterms:created xsi:type="dcterms:W3CDTF">2020-10-12T14:09:30Z</dcterms:created>
  <dcterms:modified xsi:type="dcterms:W3CDTF">2021-04-01T20:12:03Z</dcterms:modified>
</cp:coreProperties>
</file>