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10" r:id="rId3"/>
    <p:sldId id="309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310"/>
            <p14:sldId id="309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AB919BFA-86DE-DE4F-B3DF-4FA688BF00E0}"/>
    <pc:docChg chg="modSld">
      <pc:chgData name="Sinan.Akiska" userId="f3830ddb-9f08-4ce7-a6ff-6e0910260aca" providerId="ADAL" clId="{AB919BFA-86DE-DE4F-B3DF-4FA688BF00E0}" dt="2021-04-01T20:12:02.492" v="2" actId="20577"/>
      <pc:docMkLst>
        <pc:docMk/>
      </pc:docMkLst>
      <pc:sldChg chg="modSp mod">
        <pc:chgData name="Sinan.Akiska" userId="f3830ddb-9f08-4ce7-a6ff-6e0910260aca" providerId="ADAL" clId="{AB919BFA-86DE-DE4F-B3DF-4FA688BF00E0}" dt="2021-04-01T20:12:02.492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AB919BFA-86DE-DE4F-B3DF-4FA688BF00E0}" dt="2021-04-01T20:12:02.492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12. DİĞER İŞLEMLER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2954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36966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345664" y="0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Eğim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Haritası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88310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766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345664" y="0"/>
            <a:ext cx="1408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Bakı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Haritası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63092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34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51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345664" y="0"/>
            <a:ext cx="1408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Bakı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Haritası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42476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80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14954" y="2205"/>
            <a:ext cx="328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Excel’den</a:t>
            </a:r>
            <a:r>
              <a:rPr lang="en-US" dirty="0">
                <a:latin typeface="Tekton Pro" panose="020F0603020208020904" pitchFamily="34" charset="-94"/>
              </a:rPr>
              <a:t> 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Verileri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8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295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0228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614954" y="2205"/>
            <a:ext cx="328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Excel’den</a:t>
            </a:r>
            <a:r>
              <a:rPr lang="en-US" dirty="0">
                <a:latin typeface="Tekton Pro" panose="020F0603020208020904" pitchFamily="34" charset="-94"/>
              </a:rPr>
              <a:t> 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Verileri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9169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137469" y="0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İnterpolasyon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" y="546017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539" y="3438000"/>
            <a:ext cx="6080000" cy="3420000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H="1" flipV="1">
            <a:off x="10267406" y="2468880"/>
            <a:ext cx="901337" cy="24296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9376136" y="2099548"/>
            <a:ext cx="1782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TIN Interpolation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291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70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37469" y="0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İnterpolasyon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41363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205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34644" t="2751" r="23676" b="7872"/>
          <a:stretch/>
        </p:blipFill>
        <p:spPr>
          <a:xfrm>
            <a:off x="7855029" y="454577"/>
            <a:ext cx="2473435" cy="298342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137469" y="0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İnterpolasyon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4607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37469" y="0"/>
            <a:ext cx="206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Kabartma</a:t>
            </a:r>
            <a:r>
              <a:rPr lang="en-US" dirty="0">
                <a:latin typeface="Tekton Pro" panose="020F0603020208020904" pitchFamily="34" charset="-94"/>
              </a:rPr>
              <a:t>/</a:t>
            </a:r>
            <a:r>
              <a:rPr lang="en-US" dirty="0" err="1">
                <a:latin typeface="Tekton Pro" panose="020F0603020208020904" pitchFamily="34" charset="-94"/>
              </a:rPr>
              <a:t>Hillshade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22314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91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828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89217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37469" y="0"/>
            <a:ext cx="206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Kabartma</a:t>
            </a:r>
            <a:r>
              <a:rPr lang="en-US" dirty="0">
                <a:latin typeface="Tekton Pro" panose="020F0603020208020904" pitchFamily="34" charset="-94"/>
              </a:rPr>
              <a:t>/</a:t>
            </a:r>
            <a:r>
              <a:rPr lang="en-US" dirty="0" err="1">
                <a:latin typeface="Tekton Pro" panose="020F0603020208020904" pitchFamily="34" charset="-94"/>
              </a:rPr>
              <a:t>Hillshade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736855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520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345664" y="0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Eğim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Haritası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22390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97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43</Words>
  <Application>Microsoft Macintosh PowerPoint</Application>
  <PresentationFormat>Widescreen</PresentationFormat>
  <Paragraphs>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236</cp:revision>
  <dcterms:created xsi:type="dcterms:W3CDTF">2020-10-12T14:09:30Z</dcterms:created>
  <dcterms:modified xsi:type="dcterms:W3CDTF">2021-04-01T20:12:03Z</dcterms:modified>
</cp:coreProperties>
</file>