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72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tr-TR"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778626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tr-T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tr-TR"/>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32366510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32366510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632366510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tr-T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p:nvPr/>
        </p:nvSpPr>
        <p:spPr>
          <a:xfrm>
            <a:off x="1881800" y="960000"/>
            <a:ext cx="8428400" cy="4938000"/>
          </a:xfrm>
          <a:prstGeom prst="rect">
            <a:avLst/>
          </a:prstGeom>
          <a:noFill/>
          <a:ln w="28575" cap="flat" cmpd="sng">
            <a:solidFill>
              <a:srgbClr val="403228"/>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403228"/>
              </a:solidFill>
              <a:latin typeface="Arial"/>
              <a:ea typeface="Arial"/>
              <a:cs typeface="Arial"/>
              <a:sym typeface="Arial"/>
            </a:endParaRPr>
          </a:p>
        </p:txBody>
      </p:sp>
      <p:sp>
        <p:nvSpPr>
          <p:cNvPr id="15" name="Google Shape;15;p2"/>
          <p:cNvSpPr txBox="1">
            <a:spLocks noGrp="1"/>
          </p:cNvSpPr>
          <p:nvPr>
            <p:ph type="body" idx="1"/>
          </p:nvPr>
        </p:nvSpPr>
        <p:spPr>
          <a:xfrm>
            <a:off x="2806733" y="960000"/>
            <a:ext cx="6578400" cy="4938000"/>
          </a:xfrm>
          <a:prstGeom prst="rect">
            <a:avLst/>
          </a:prstGeom>
          <a:noFill/>
          <a:ln>
            <a:noFill/>
          </a:ln>
        </p:spPr>
        <p:txBody>
          <a:bodyPr spcFirstLastPara="1" wrap="square" lIns="91425" tIns="91425" rIns="91425" bIns="91425" anchor="ctr" anchorCtr="0">
            <a:noAutofit/>
          </a:bodyPr>
          <a:lstStyle>
            <a:lvl1pPr marL="457200" lvl="0" indent="-381000" algn="ctr">
              <a:lnSpc>
                <a:spcPct val="100000"/>
              </a:lnSpc>
              <a:spcBef>
                <a:spcPts val="800"/>
              </a:spcBef>
              <a:spcAft>
                <a:spcPts val="0"/>
              </a:spcAft>
              <a:buSzPts val="2400"/>
              <a:buChar char="✣"/>
              <a:defRPr i="1"/>
            </a:lvl1pPr>
            <a:lvl2pPr marL="914400" lvl="1" indent="-355600" algn="ctr">
              <a:lnSpc>
                <a:spcPct val="100000"/>
              </a:lnSpc>
              <a:spcBef>
                <a:spcPts val="0"/>
              </a:spcBef>
              <a:spcAft>
                <a:spcPts val="0"/>
              </a:spcAft>
              <a:buSzPts val="2000"/>
              <a:buChar char="⨳"/>
              <a:defRPr i="1"/>
            </a:lvl2pPr>
            <a:lvl3pPr marL="1371600" lvl="2" indent="-355600" algn="ctr">
              <a:lnSpc>
                <a:spcPct val="100000"/>
              </a:lnSpc>
              <a:spcBef>
                <a:spcPts val="0"/>
              </a:spcBef>
              <a:spcAft>
                <a:spcPts val="0"/>
              </a:spcAft>
              <a:buSzPts val="2000"/>
              <a:buChar char="■"/>
              <a:defRPr i="1"/>
            </a:lvl3pPr>
            <a:lvl4pPr marL="1828800" lvl="3" indent="-330200" algn="ctr">
              <a:lnSpc>
                <a:spcPct val="100000"/>
              </a:lnSpc>
              <a:spcBef>
                <a:spcPts val="0"/>
              </a:spcBef>
              <a:spcAft>
                <a:spcPts val="0"/>
              </a:spcAft>
              <a:buSzPts val="1600"/>
              <a:buChar char="●"/>
              <a:defRPr i="1"/>
            </a:lvl4pPr>
            <a:lvl5pPr marL="2286000" lvl="4" indent="-330200" algn="ctr">
              <a:lnSpc>
                <a:spcPct val="100000"/>
              </a:lnSpc>
              <a:spcBef>
                <a:spcPts val="0"/>
              </a:spcBef>
              <a:spcAft>
                <a:spcPts val="0"/>
              </a:spcAft>
              <a:buSzPts val="1600"/>
              <a:buChar char="○"/>
              <a:defRPr i="1"/>
            </a:lvl5pPr>
            <a:lvl6pPr marL="2743200" lvl="5" indent="-330200" algn="ctr">
              <a:lnSpc>
                <a:spcPct val="100000"/>
              </a:lnSpc>
              <a:spcBef>
                <a:spcPts val="0"/>
              </a:spcBef>
              <a:spcAft>
                <a:spcPts val="0"/>
              </a:spcAft>
              <a:buSzPts val="1600"/>
              <a:buChar char="■"/>
              <a:defRPr i="1"/>
            </a:lvl6pPr>
            <a:lvl7pPr marL="3200400" lvl="6" indent="-330200" algn="ctr">
              <a:lnSpc>
                <a:spcPct val="100000"/>
              </a:lnSpc>
              <a:spcBef>
                <a:spcPts val="0"/>
              </a:spcBef>
              <a:spcAft>
                <a:spcPts val="0"/>
              </a:spcAft>
              <a:buSzPts val="1600"/>
              <a:buChar char="●"/>
              <a:defRPr i="1"/>
            </a:lvl7pPr>
            <a:lvl8pPr marL="3657600" lvl="7" indent="-330200" algn="ctr">
              <a:lnSpc>
                <a:spcPct val="100000"/>
              </a:lnSpc>
              <a:spcBef>
                <a:spcPts val="0"/>
              </a:spcBef>
              <a:spcAft>
                <a:spcPts val="0"/>
              </a:spcAft>
              <a:buSzPts val="1600"/>
              <a:buChar char="○"/>
              <a:defRPr i="1"/>
            </a:lvl8pPr>
            <a:lvl9pPr marL="4114800" lvl="8" indent="-330200" algn="ctr">
              <a:lnSpc>
                <a:spcPct val="100000"/>
              </a:lnSpc>
              <a:spcBef>
                <a:spcPts val="0"/>
              </a:spcBef>
              <a:spcAft>
                <a:spcPts val="0"/>
              </a:spcAft>
              <a:buSzPts val="1600"/>
              <a:buChar char="■"/>
              <a:defRPr i="1"/>
            </a:lvl9pPr>
          </a:lstStyle>
          <a:p>
            <a:endParaRPr/>
          </a:p>
        </p:txBody>
      </p:sp>
      <p:sp>
        <p:nvSpPr>
          <p:cNvPr id="16" name="Google Shape;16;p2"/>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2517200" y="579433"/>
            <a:ext cx="7157600" cy="114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52" name="Google Shape;52;p11"/>
          <p:cNvSpPr txBox="1">
            <a:spLocks noGrp="1"/>
          </p:cNvSpPr>
          <p:nvPr>
            <p:ph type="body" idx="1"/>
          </p:nvPr>
        </p:nvSpPr>
        <p:spPr>
          <a:xfrm>
            <a:off x="1281600" y="2069800"/>
            <a:ext cx="3076000" cy="439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800"/>
              </a:spcBef>
              <a:spcAft>
                <a:spcPts val="0"/>
              </a:spcAft>
              <a:buSzPts val="1600"/>
              <a:buChar char="✣"/>
              <a:defRPr sz="2133"/>
            </a:lvl1pPr>
            <a:lvl2pPr marL="914400" lvl="1" indent="-330200" algn="l">
              <a:lnSpc>
                <a:spcPct val="100000"/>
              </a:lnSpc>
              <a:spcBef>
                <a:spcPts val="0"/>
              </a:spcBef>
              <a:spcAft>
                <a:spcPts val="0"/>
              </a:spcAft>
              <a:buSzPts val="1600"/>
              <a:buChar char="⨳"/>
              <a:defRPr sz="2133"/>
            </a:lvl2pPr>
            <a:lvl3pPr marL="1371600" lvl="2" indent="-330200" algn="l">
              <a:lnSpc>
                <a:spcPct val="100000"/>
              </a:lnSpc>
              <a:spcBef>
                <a:spcPts val="0"/>
              </a:spcBef>
              <a:spcAft>
                <a:spcPts val="0"/>
              </a:spcAft>
              <a:buSzPts val="1600"/>
              <a:buChar char="■"/>
              <a:defRPr sz="2133"/>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53" name="Google Shape;53;p11"/>
          <p:cNvSpPr txBox="1">
            <a:spLocks noGrp="1"/>
          </p:cNvSpPr>
          <p:nvPr>
            <p:ph type="body" idx="2"/>
          </p:nvPr>
        </p:nvSpPr>
        <p:spPr>
          <a:xfrm>
            <a:off x="4515217" y="2069800"/>
            <a:ext cx="3076000" cy="439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800"/>
              </a:spcBef>
              <a:spcAft>
                <a:spcPts val="0"/>
              </a:spcAft>
              <a:buSzPts val="1600"/>
              <a:buChar char="✣"/>
              <a:defRPr sz="2133"/>
            </a:lvl1pPr>
            <a:lvl2pPr marL="914400" lvl="1" indent="-330200" algn="l">
              <a:lnSpc>
                <a:spcPct val="100000"/>
              </a:lnSpc>
              <a:spcBef>
                <a:spcPts val="0"/>
              </a:spcBef>
              <a:spcAft>
                <a:spcPts val="0"/>
              </a:spcAft>
              <a:buSzPts val="1600"/>
              <a:buChar char="⨳"/>
              <a:defRPr sz="2133"/>
            </a:lvl2pPr>
            <a:lvl3pPr marL="1371600" lvl="2" indent="-330200" algn="l">
              <a:lnSpc>
                <a:spcPct val="100000"/>
              </a:lnSpc>
              <a:spcBef>
                <a:spcPts val="0"/>
              </a:spcBef>
              <a:spcAft>
                <a:spcPts val="0"/>
              </a:spcAft>
              <a:buSzPts val="1600"/>
              <a:buChar char="■"/>
              <a:defRPr sz="2133"/>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54" name="Google Shape;54;p11"/>
          <p:cNvSpPr txBox="1">
            <a:spLocks noGrp="1"/>
          </p:cNvSpPr>
          <p:nvPr>
            <p:ph type="body" idx="3"/>
          </p:nvPr>
        </p:nvSpPr>
        <p:spPr>
          <a:xfrm>
            <a:off x="7748835" y="2069800"/>
            <a:ext cx="3076000" cy="439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800"/>
              </a:spcBef>
              <a:spcAft>
                <a:spcPts val="0"/>
              </a:spcAft>
              <a:buSzPts val="1600"/>
              <a:buChar char="✣"/>
              <a:defRPr sz="2133"/>
            </a:lvl1pPr>
            <a:lvl2pPr marL="914400" lvl="1" indent="-330200" algn="l">
              <a:lnSpc>
                <a:spcPct val="100000"/>
              </a:lnSpc>
              <a:spcBef>
                <a:spcPts val="0"/>
              </a:spcBef>
              <a:spcAft>
                <a:spcPts val="0"/>
              </a:spcAft>
              <a:buSzPts val="1600"/>
              <a:buChar char="⨳"/>
              <a:defRPr sz="2133"/>
            </a:lvl2pPr>
            <a:lvl3pPr marL="1371600" lvl="2" indent="-330200" algn="l">
              <a:lnSpc>
                <a:spcPct val="100000"/>
              </a:lnSpc>
              <a:spcBef>
                <a:spcPts val="0"/>
              </a:spcBef>
              <a:spcAft>
                <a:spcPts val="0"/>
              </a:spcAft>
              <a:buSzPts val="1600"/>
              <a:buChar char="■"/>
              <a:defRPr sz="2133"/>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cxnSp>
        <p:nvCxnSpPr>
          <p:cNvPr id="55" name="Google Shape;55;p11"/>
          <p:cNvCxnSpPr/>
          <p:nvPr/>
        </p:nvCxnSpPr>
        <p:spPr>
          <a:xfrm>
            <a:off x="5706000" y="1903067"/>
            <a:ext cx="780000" cy="0"/>
          </a:xfrm>
          <a:prstGeom prst="straightConnector1">
            <a:avLst/>
          </a:prstGeom>
          <a:noFill/>
          <a:ln w="28575" cap="flat" cmpd="sng">
            <a:solidFill>
              <a:srgbClr val="926940"/>
            </a:solidFill>
            <a:prstDash val="solid"/>
            <a:round/>
            <a:headEnd type="none" w="sm" len="sm"/>
            <a:tailEnd type="none" w="sm" len="sm"/>
          </a:ln>
        </p:spPr>
      </p:cxnSp>
      <p:sp>
        <p:nvSpPr>
          <p:cNvPr id="56" name="Google Shape;56;p11"/>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517200" y="579433"/>
            <a:ext cx="7157600" cy="114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19" name="Google Shape;19;p3"/>
          <p:cNvSpPr txBox="1">
            <a:spLocks noGrp="1"/>
          </p:cNvSpPr>
          <p:nvPr>
            <p:ph type="body" idx="1"/>
          </p:nvPr>
        </p:nvSpPr>
        <p:spPr>
          <a:xfrm>
            <a:off x="1632567" y="1970333"/>
            <a:ext cx="8926800" cy="4597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80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cxnSp>
        <p:nvCxnSpPr>
          <p:cNvPr id="20" name="Google Shape;20;p3"/>
          <p:cNvCxnSpPr/>
          <p:nvPr/>
        </p:nvCxnSpPr>
        <p:spPr>
          <a:xfrm>
            <a:off x="5706000" y="1903067"/>
            <a:ext cx="780000" cy="0"/>
          </a:xfrm>
          <a:prstGeom prst="straightConnector1">
            <a:avLst/>
          </a:prstGeom>
          <a:noFill/>
          <a:ln w="28575" cap="flat" cmpd="sng">
            <a:solidFill>
              <a:srgbClr val="926940"/>
            </a:solidFill>
            <a:prstDash val="solid"/>
            <a:round/>
            <a:headEnd type="none" w="sm" len="sm"/>
            <a:tailEnd type="none" w="sm" len="sm"/>
          </a:ln>
        </p:spPr>
      </p:cxnSp>
      <p:sp>
        <p:nvSpPr>
          <p:cNvPr id="21" name="Google Shape;21;p3"/>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7200" y="579433"/>
            <a:ext cx="7157600" cy="114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4" name="Google Shape;24;p4"/>
          <p:cNvSpPr txBox="1">
            <a:spLocks noGrp="1"/>
          </p:cNvSpPr>
          <p:nvPr>
            <p:ph type="body" idx="1"/>
          </p:nvPr>
        </p:nvSpPr>
        <p:spPr>
          <a:xfrm>
            <a:off x="1632567" y="1970333"/>
            <a:ext cx="8926800" cy="4597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25" name="Google Shape;25;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4"/>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5"/>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517200" y="579433"/>
            <a:ext cx="7157600" cy="114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cxnSp>
        <p:nvCxnSpPr>
          <p:cNvPr id="32" name="Google Shape;32;p6"/>
          <p:cNvCxnSpPr/>
          <p:nvPr/>
        </p:nvCxnSpPr>
        <p:spPr>
          <a:xfrm>
            <a:off x="5706000" y="1903067"/>
            <a:ext cx="780000" cy="0"/>
          </a:xfrm>
          <a:prstGeom prst="straightConnector1">
            <a:avLst/>
          </a:prstGeom>
          <a:noFill/>
          <a:ln w="28575" cap="flat" cmpd="sng">
            <a:solidFill>
              <a:srgbClr val="926940"/>
            </a:solidFill>
            <a:prstDash val="solid"/>
            <a:round/>
            <a:headEnd type="none" w="sm" len="sm"/>
            <a:tailEnd type="none" w="sm" len="sm"/>
          </a:ln>
        </p:spPr>
      </p:cxnSp>
      <p:sp>
        <p:nvSpPr>
          <p:cNvPr id="33" name="Google Shape;33;p6"/>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609600" y="5875079"/>
            <a:ext cx="10972800" cy="6928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480"/>
              </a:spcBef>
              <a:spcAft>
                <a:spcPts val="0"/>
              </a:spcAft>
              <a:buSzPts val="1200"/>
              <a:buFont typeface="Cinzel"/>
              <a:buNone/>
              <a:defRPr sz="1600" b="1">
                <a:latin typeface="Cinzel"/>
                <a:ea typeface="Cinzel"/>
                <a:cs typeface="Cinzel"/>
                <a:sym typeface="Cinzel"/>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cxnSp>
        <p:nvCxnSpPr>
          <p:cNvPr id="36" name="Google Shape;36;p7"/>
          <p:cNvCxnSpPr/>
          <p:nvPr/>
        </p:nvCxnSpPr>
        <p:spPr>
          <a:xfrm>
            <a:off x="5706000" y="5517267"/>
            <a:ext cx="780000" cy="0"/>
          </a:xfrm>
          <a:prstGeom prst="straightConnector1">
            <a:avLst/>
          </a:prstGeom>
          <a:noFill/>
          <a:ln w="28575" cap="flat" cmpd="sng">
            <a:solidFill>
              <a:srgbClr val="926940"/>
            </a:solidFill>
            <a:prstDash val="solid"/>
            <a:round/>
            <a:headEnd type="none" w="sm" len="sm"/>
            <a:tailEnd type="none" w="sm" len="sm"/>
          </a:ln>
        </p:spPr>
      </p:cxnSp>
      <p:sp>
        <p:nvSpPr>
          <p:cNvPr id="37" name="Google Shape;37;p7"/>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ctrTitle"/>
          </p:nvPr>
        </p:nvSpPr>
        <p:spPr>
          <a:xfrm>
            <a:off x="3731600" y="2655800"/>
            <a:ext cx="4728800" cy="15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403228"/>
              </a:buClr>
              <a:buSzPts val="3600"/>
              <a:buNone/>
              <a:defRPr sz="4800">
                <a:solidFill>
                  <a:srgbClr val="403228"/>
                </a:solidFill>
              </a:defRPr>
            </a:lvl1pPr>
            <a:lvl2pPr lvl="1" algn="ctr">
              <a:lnSpc>
                <a:spcPct val="100000"/>
              </a:lnSpc>
              <a:spcBef>
                <a:spcPts val="0"/>
              </a:spcBef>
              <a:spcAft>
                <a:spcPts val="0"/>
              </a:spcAft>
              <a:buClr>
                <a:srgbClr val="403228"/>
              </a:buClr>
              <a:buSzPts val="3600"/>
              <a:buNone/>
              <a:defRPr sz="4800">
                <a:solidFill>
                  <a:srgbClr val="403228"/>
                </a:solidFill>
              </a:defRPr>
            </a:lvl2pPr>
            <a:lvl3pPr lvl="2" algn="ctr">
              <a:lnSpc>
                <a:spcPct val="100000"/>
              </a:lnSpc>
              <a:spcBef>
                <a:spcPts val="0"/>
              </a:spcBef>
              <a:spcAft>
                <a:spcPts val="0"/>
              </a:spcAft>
              <a:buClr>
                <a:srgbClr val="403228"/>
              </a:buClr>
              <a:buSzPts val="3600"/>
              <a:buNone/>
              <a:defRPr sz="4800">
                <a:solidFill>
                  <a:srgbClr val="403228"/>
                </a:solidFill>
              </a:defRPr>
            </a:lvl3pPr>
            <a:lvl4pPr lvl="3" algn="ctr">
              <a:lnSpc>
                <a:spcPct val="100000"/>
              </a:lnSpc>
              <a:spcBef>
                <a:spcPts val="0"/>
              </a:spcBef>
              <a:spcAft>
                <a:spcPts val="0"/>
              </a:spcAft>
              <a:buClr>
                <a:srgbClr val="403228"/>
              </a:buClr>
              <a:buSzPts val="3600"/>
              <a:buNone/>
              <a:defRPr sz="4800">
                <a:solidFill>
                  <a:srgbClr val="403228"/>
                </a:solidFill>
              </a:defRPr>
            </a:lvl4pPr>
            <a:lvl5pPr lvl="4" algn="ctr">
              <a:lnSpc>
                <a:spcPct val="100000"/>
              </a:lnSpc>
              <a:spcBef>
                <a:spcPts val="0"/>
              </a:spcBef>
              <a:spcAft>
                <a:spcPts val="0"/>
              </a:spcAft>
              <a:buClr>
                <a:srgbClr val="403228"/>
              </a:buClr>
              <a:buSzPts val="3600"/>
              <a:buNone/>
              <a:defRPr sz="4800">
                <a:solidFill>
                  <a:srgbClr val="403228"/>
                </a:solidFill>
              </a:defRPr>
            </a:lvl5pPr>
            <a:lvl6pPr lvl="5" algn="ctr">
              <a:lnSpc>
                <a:spcPct val="100000"/>
              </a:lnSpc>
              <a:spcBef>
                <a:spcPts val="0"/>
              </a:spcBef>
              <a:spcAft>
                <a:spcPts val="0"/>
              </a:spcAft>
              <a:buClr>
                <a:srgbClr val="403228"/>
              </a:buClr>
              <a:buSzPts val="3600"/>
              <a:buNone/>
              <a:defRPr sz="4800">
                <a:solidFill>
                  <a:srgbClr val="403228"/>
                </a:solidFill>
              </a:defRPr>
            </a:lvl6pPr>
            <a:lvl7pPr lvl="6" algn="ctr">
              <a:lnSpc>
                <a:spcPct val="100000"/>
              </a:lnSpc>
              <a:spcBef>
                <a:spcPts val="0"/>
              </a:spcBef>
              <a:spcAft>
                <a:spcPts val="0"/>
              </a:spcAft>
              <a:buClr>
                <a:srgbClr val="403228"/>
              </a:buClr>
              <a:buSzPts val="3600"/>
              <a:buNone/>
              <a:defRPr sz="4800">
                <a:solidFill>
                  <a:srgbClr val="403228"/>
                </a:solidFill>
              </a:defRPr>
            </a:lvl7pPr>
            <a:lvl8pPr lvl="7" algn="ctr">
              <a:lnSpc>
                <a:spcPct val="100000"/>
              </a:lnSpc>
              <a:spcBef>
                <a:spcPts val="0"/>
              </a:spcBef>
              <a:spcAft>
                <a:spcPts val="0"/>
              </a:spcAft>
              <a:buClr>
                <a:srgbClr val="403228"/>
              </a:buClr>
              <a:buSzPts val="3600"/>
              <a:buNone/>
              <a:defRPr sz="4800">
                <a:solidFill>
                  <a:srgbClr val="403228"/>
                </a:solidFill>
              </a:defRPr>
            </a:lvl8pPr>
            <a:lvl9pPr lvl="8" algn="ctr">
              <a:lnSpc>
                <a:spcPct val="100000"/>
              </a:lnSpc>
              <a:spcBef>
                <a:spcPts val="0"/>
              </a:spcBef>
              <a:spcAft>
                <a:spcPts val="0"/>
              </a:spcAft>
              <a:buClr>
                <a:srgbClr val="403228"/>
              </a:buClr>
              <a:buSzPts val="3600"/>
              <a:buNone/>
              <a:defRPr sz="4800">
                <a:solidFill>
                  <a:srgbClr val="40322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9"/>
          <p:cNvSpPr/>
          <p:nvPr/>
        </p:nvSpPr>
        <p:spPr>
          <a:xfrm>
            <a:off x="1881800" y="1777333"/>
            <a:ext cx="8428400" cy="3303200"/>
          </a:xfrm>
          <a:prstGeom prst="rect">
            <a:avLst/>
          </a:prstGeom>
          <a:noFill/>
          <a:ln w="28575" cap="flat" cmpd="sng">
            <a:solidFill>
              <a:srgbClr val="403228"/>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 name="Google Shape;42;p9"/>
          <p:cNvSpPr txBox="1">
            <a:spLocks noGrp="1"/>
          </p:cNvSpPr>
          <p:nvPr>
            <p:ph type="ctrTitle"/>
          </p:nvPr>
        </p:nvSpPr>
        <p:spPr>
          <a:xfrm>
            <a:off x="2018600" y="2111133"/>
            <a:ext cx="8154800" cy="154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b="1"/>
            </a:lvl1pPr>
            <a:lvl2pPr lvl="1" algn="ctr">
              <a:lnSpc>
                <a:spcPct val="100000"/>
              </a:lnSpc>
              <a:spcBef>
                <a:spcPts val="0"/>
              </a:spcBef>
              <a:spcAft>
                <a:spcPts val="0"/>
              </a:spcAft>
              <a:buSzPts val="2400"/>
              <a:buNone/>
              <a:defRPr b="1"/>
            </a:lvl2pPr>
            <a:lvl3pPr lvl="2" algn="ctr">
              <a:lnSpc>
                <a:spcPct val="100000"/>
              </a:lnSpc>
              <a:spcBef>
                <a:spcPts val="0"/>
              </a:spcBef>
              <a:spcAft>
                <a:spcPts val="0"/>
              </a:spcAft>
              <a:buSzPts val="2400"/>
              <a:buNone/>
              <a:defRPr b="1"/>
            </a:lvl3pPr>
            <a:lvl4pPr lvl="3" algn="ctr">
              <a:lnSpc>
                <a:spcPct val="100000"/>
              </a:lnSpc>
              <a:spcBef>
                <a:spcPts val="0"/>
              </a:spcBef>
              <a:spcAft>
                <a:spcPts val="0"/>
              </a:spcAft>
              <a:buSzPts val="2400"/>
              <a:buNone/>
              <a:defRPr b="1"/>
            </a:lvl4pPr>
            <a:lvl5pPr lvl="4" algn="ctr">
              <a:lnSpc>
                <a:spcPct val="100000"/>
              </a:lnSpc>
              <a:spcBef>
                <a:spcPts val="0"/>
              </a:spcBef>
              <a:spcAft>
                <a:spcPts val="0"/>
              </a:spcAft>
              <a:buSzPts val="2400"/>
              <a:buNone/>
              <a:defRPr b="1"/>
            </a:lvl5pPr>
            <a:lvl6pPr lvl="5" algn="ctr">
              <a:lnSpc>
                <a:spcPct val="100000"/>
              </a:lnSpc>
              <a:spcBef>
                <a:spcPts val="0"/>
              </a:spcBef>
              <a:spcAft>
                <a:spcPts val="0"/>
              </a:spcAft>
              <a:buSzPts val="2400"/>
              <a:buNone/>
              <a:defRPr b="1"/>
            </a:lvl6pPr>
            <a:lvl7pPr lvl="6" algn="ctr">
              <a:lnSpc>
                <a:spcPct val="100000"/>
              </a:lnSpc>
              <a:spcBef>
                <a:spcPts val="0"/>
              </a:spcBef>
              <a:spcAft>
                <a:spcPts val="0"/>
              </a:spcAft>
              <a:buSzPts val="2400"/>
              <a:buNone/>
              <a:defRPr b="1"/>
            </a:lvl7pPr>
            <a:lvl8pPr lvl="7" algn="ctr">
              <a:lnSpc>
                <a:spcPct val="100000"/>
              </a:lnSpc>
              <a:spcBef>
                <a:spcPts val="0"/>
              </a:spcBef>
              <a:spcAft>
                <a:spcPts val="0"/>
              </a:spcAft>
              <a:buSzPts val="2400"/>
              <a:buNone/>
              <a:defRPr b="1"/>
            </a:lvl8pPr>
            <a:lvl9pPr lvl="8" algn="ctr">
              <a:lnSpc>
                <a:spcPct val="100000"/>
              </a:lnSpc>
              <a:spcBef>
                <a:spcPts val="0"/>
              </a:spcBef>
              <a:spcAft>
                <a:spcPts val="0"/>
              </a:spcAft>
              <a:buSzPts val="2400"/>
              <a:buNone/>
              <a:defRPr b="1"/>
            </a:lvl9pPr>
          </a:lstStyle>
          <a:p>
            <a:endParaRPr/>
          </a:p>
        </p:txBody>
      </p:sp>
      <p:sp>
        <p:nvSpPr>
          <p:cNvPr id="43" name="Google Shape;43;p9"/>
          <p:cNvSpPr txBox="1">
            <a:spLocks noGrp="1"/>
          </p:cNvSpPr>
          <p:nvPr>
            <p:ph type="subTitle" idx="1"/>
          </p:nvPr>
        </p:nvSpPr>
        <p:spPr>
          <a:xfrm>
            <a:off x="3892433" y="3583533"/>
            <a:ext cx="4407200" cy="104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03228"/>
              </a:buClr>
              <a:buSzPts val="1600"/>
              <a:buNone/>
              <a:defRPr sz="2133" i="1"/>
            </a:lvl1pPr>
            <a:lvl2pPr lvl="1" algn="ctr">
              <a:lnSpc>
                <a:spcPct val="100000"/>
              </a:lnSpc>
              <a:spcBef>
                <a:spcPts val="0"/>
              </a:spcBef>
              <a:spcAft>
                <a:spcPts val="0"/>
              </a:spcAft>
              <a:buClr>
                <a:srgbClr val="403228"/>
              </a:buClr>
              <a:buSzPts val="1600"/>
              <a:buNone/>
              <a:defRPr sz="2133" i="1"/>
            </a:lvl2pPr>
            <a:lvl3pPr lvl="2" algn="ctr">
              <a:lnSpc>
                <a:spcPct val="100000"/>
              </a:lnSpc>
              <a:spcBef>
                <a:spcPts val="0"/>
              </a:spcBef>
              <a:spcAft>
                <a:spcPts val="0"/>
              </a:spcAft>
              <a:buClr>
                <a:srgbClr val="403228"/>
              </a:buClr>
              <a:buSzPts val="1600"/>
              <a:buNone/>
              <a:defRPr sz="2133" i="1"/>
            </a:lvl3pPr>
            <a:lvl4pPr lvl="3" algn="ctr">
              <a:lnSpc>
                <a:spcPct val="100000"/>
              </a:lnSpc>
              <a:spcBef>
                <a:spcPts val="0"/>
              </a:spcBef>
              <a:spcAft>
                <a:spcPts val="0"/>
              </a:spcAft>
              <a:buClr>
                <a:srgbClr val="403228"/>
              </a:buClr>
              <a:buSzPts val="1600"/>
              <a:buNone/>
              <a:defRPr i="1"/>
            </a:lvl4pPr>
            <a:lvl5pPr lvl="4" algn="ctr">
              <a:lnSpc>
                <a:spcPct val="100000"/>
              </a:lnSpc>
              <a:spcBef>
                <a:spcPts val="0"/>
              </a:spcBef>
              <a:spcAft>
                <a:spcPts val="0"/>
              </a:spcAft>
              <a:buClr>
                <a:srgbClr val="403228"/>
              </a:buClr>
              <a:buSzPts val="1600"/>
              <a:buNone/>
              <a:defRPr i="1"/>
            </a:lvl5pPr>
            <a:lvl6pPr lvl="5" algn="ctr">
              <a:lnSpc>
                <a:spcPct val="100000"/>
              </a:lnSpc>
              <a:spcBef>
                <a:spcPts val="0"/>
              </a:spcBef>
              <a:spcAft>
                <a:spcPts val="0"/>
              </a:spcAft>
              <a:buClr>
                <a:srgbClr val="403228"/>
              </a:buClr>
              <a:buSzPts val="1600"/>
              <a:buNone/>
              <a:defRPr i="1"/>
            </a:lvl6pPr>
            <a:lvl7pPr lvl="6" algn="ctr">
              <a:lnSpc>
                <a:spcPct val="100000"/>
              </a:lnSpc>
              <a:spcBef>
                <a:spcPts val="0"/>
              </a:spcBef>
              <a:spcAft>
                <a:spcPts val="0"/>
              </a:spcAft>
              <a:buSzPts val="1600"/>
              <a:buNone/>
              <a:defRPr i="1"/>
            </a:lvl7pPr>
            <a:lvl8pPr lvl="7" algn="ctr">
              <a:lnSpc>
                <a:spcPct val="100000"/>
              </a:lnSpc>
              <a:spcBef>
                <a:spcPts val="0"/>
              </a:spcBef>
              <a:spcAft>
                <a:spcPts val="0"/>
              </a:spcAft>
              <a:buSzPts val="1600"/>
              <a:buNone/>
              <a:defRPr i="1"/>
            </a:lvl8pPr>
            <a:lvl9pPr lvl="8" algn="ctr">
              <a:lnSpc>
                <a:spcPct val="100000"/>
              </a:lnSpc>
              <a:spcBef>
                <a:spcPts val="0"/>
              </a:spcBef>
              <a:spcAft>
                <a:spcPts val="0"/>
              </a:spcAft>
              <a:buSzPts val="1600"/>
              <a:buNone/>
              <a:defRPr i="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2517200" y="579433"/>
            <a:ext cx="7157600" cy="114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46" name="Google Shape;46;p10"/>
          <p:cNvSpPr txBox="1">
            <a:spLocks noGrp="1"/>
          </p:cNvSpPr>
          <p:nvPr>
            <p:ph type="body" idx="1"/>
          </p:nvPr>
        </p:nvSpPr>
        <p:spPr>
          <a:xfrm>
            <a:off x="1801433" y="2024500"/>
            <a:ext cx="4169200" cy="43400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800"/>
              </a:spcBef>
              <a:spcAft>
                <a:spcPts val="0"/>
              </a:spcAft>
              <a:buSzPts val="2000"/>
              <a:buChar char="✣"/>
              <a:defRPr sz="2667"/>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sz="2667"/>
            </a:lvl4pPr>
            <a:lvl5pPr marL="2286000" lvl="4" indent="-355600" algn="l">
              <a:lnSpc>
                <a:spcPct val="100000"/>
              </a:lnSpc>
              <a:spcBef>
                <a:spcPts val="0"/>
              </a:spcBef>
              <a:spcAft>
                <a:spcPts val="0"/>
              </a:spcAft>
              <a:buSzPts val="2000"/>
              <a:buChar char="○"/>
              <a:defRPr sz="2667"/>
            </a:lvl5pPr>
            <a:lvl6pPr marL="2743200" lvl="5" indent="-355600" algn="l">
              <a:lnSpc>
                <a:spcPct val="100000"/>
              </a:lnSpc>
              <a:spcBef>
                <a:spcPts val="0"/>
              </a:spcBef>
              <a:spcAft>
                <a:spcPts val="0"/>
              </a:spcAft>
              <a:buSzPts val="2000"/>
              <a:buChar char="■"/>
              <a:defRPr sz="2667"/>
            </a:lvl6pPr>
            <a:lvl7pPr marL="3200400" lvl="6" indent="-355600" algn="l">
              <a:lnSpc>
                <a:spcPct val="100000"/>
              </a:lnSpc>
              <a:spcBef>
                <a:spcPts val="0"/>
              </a:spcBef>
              <a:spcAft>
                <a:spcPts val="0"/>
              </a:spcAft>
              <a:buSzPts val="2000"/>
              <a:buChar char="●"/>
              <a:defRPr sz="2667"/>
            </a:lvl7pPr>
            <a:lvl8pPr marL="3657600" lvl="7" indent="-355600" algn="l">
              <a:lnSpc>
                <a:spcPct val="100000"/>
              </a:lnSpc>
              <a:spcBef>
                <a:spcPts val="0"/>
              </a:spcBef>
              <a:spcAft>
                <a:spcPts val="0"/>
              </a:spcAft>
              <a:buSzPts val="2000"/>
              <a:buChar char="○"/>
              <a:defRPr sz="2667"/>
            </a:lvl8pPr>
            <a:lvl9pPr marL="4114800" lvl="8" indent="-355600" algn="l">
              <a:lnSpc>
                <a:spcPct val="100000"/>
              </a:lnSpc>
              <a:spcBef>
                <a:spcPts val="0"/>
              </a:spcBef>
              <a:spcAft>
                <a:spcPts val="0"/>
              </a:spcAft>
              <a:buSzPts val="2000"/>
              <a:buChar char="■"/>
              <a:defRPr sz="2667"/>
            </a:lvl9pPr>
          </a:lstStyle>
          <a:p>
            <a:endParaRPr/>
          </a:p>
        </p:txBody>
      </p:sp>
      <p:sp>
        <p:nvSpPr>
          <p:cNvPr id="47" name="Google Shape;47;p10"/>
          <p:cNvSpPr txBox="1">
            <a:spLocks noGrp="1"/>
          </p:cNvSpPr>
          <p:nvPr>
            <p:ph type="body" idx="2"/>
          </p:nvPr>
        </p:nvSpPr>
        <p:spPr>
          <a:xfrm>
            <a:off x="6221525" y="2024500"/>
            <a:ext cx="4169200" cy="43400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800"/>
              </a:spcBef>
              <a:spcAft>
                <a:spcPts val="0"/>
              </a:spcAft>
              <a:buSzPts val="2000"/>
              <a:buChar char="✣"/>
              <a:defRPr sz="2667"/>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sz="2667"/>
            </a:lvl4pPr>
            <a:lvl5pPr marL="2286000" lvl="4" indent="-355600" algn="l">
              <a:lnSpc>
                <a:spcPct val="100000"/>
              </a:lnSpc>
              <a:spcBef>
                <a:spcPts val="0"/>
              </a:spcBef>
              <a:spcAft>
                <a:spcPts val="0"/>
              </a:spcAft>
              <a:buSzPts val="2000"/>
              <a:buChar char="○"/>
              <a:defRPr sz="2667"/>
            </a:lvl5pPr>
            <a:lvl6pPr marL="2743200" lvl="5" indent="-355600" algn="l">
              <a:lnSpc>
                <a:spcPct val="100000"/>
              </a:lnSpc>
              <a:spcBef>
                <a:spcPts val="0"/>
              </a:spcBef>
              <a:spcAft>
                <a:spcPts val="0"/>
              </a:spcAft>
              <a:buSzPts val="2000"/>
              <a:buChar char="■"/>
              <a:defRPr sz="2667"/>
            </a:lvl6pPr>
            <a:lvl7pPr marL="3200400" lvl="6" indent="-355600" algn="l">
              <a:lnSpc>
                <a:spcPct val="100000"/>
              </a:lnSpc>
              <a:spcBef>
                <a:spcPts val="0"/>
              </a:spcBef>
              <a:spcAft>
                <a:spcPts val="0"/>
              </a:spcAft>
              <a:buSzPts val="2000"/>
              <a:buChar char="●"/>
              <a:defRPr sz="2667"/>
            </a:lvl7pPr>
            <a:lvl8pPr marL="3657600" lvl="7" indent="-355600" algn="l">
              <a:lnSpc>
                <a:spcPct val="100000"/>
              </a:lnSpc>
              <a:spcBef>
                <a:spcPts val="0"/>
              </a:spcBef>
              <a:spcAft>
                <a:spcPts val="0"/>
              </a:spcAft>
              <a:buSzPts val="2000"/>
              <a:buChar char="○"/>
              <a:defRPr sz="2667"/>
            </a:lvl8pPr>
            <a:lvl9pPr marL="4114800" lvl="8" indent="-355600" algn="l">
              <a:lnSpc>
                <a:spcPct val="100000"/>
              </a:lnSpc>
              <a:spcBef>
                <a:spcPts val="0"/>
              </a:spcBef>
              <a:spcAft>
                <a:spcPts val="0"/>
              </a:spcAft>
              <a:buSzPts val="2000"/>
              <a:buChar char="■"/>
              <a:defRPr sz="2667"/>
            </a:lvl9pPr>
          </a:lstStyle>
          <a:p>
            <a:endParaRPr/>
          </a:p>
        </p:txBody>
      </p:sp>
      <p:cxnSp>
        <p:nvCxnSpPr>
          <p:cNvPr id="48" name="Google Shape;48;p10"/>
          <p:cNvCxnSpPr/>
          <p:nvPr/>
        </p:nvCxnSpPr>
        <p:spPr>
          <a:xfrm>
            <a:off x="5706000" y="1903067"/>
            <a:ext cx="780000" cy="0"/>
          </a:xfrm>
          <a:prstGeom prst="straightConnector1">
            <a:avLst/>
          </a:prstGeom>
          <a:noFill/>
          <a:ln w="28575" cap="flat" cmpd="sng">
            <a:solidFill>
              <a:srgbClr val="926940"/>
            </a:solidFill>
            <a:prstDash val="solid"/>
            <a:round/>
            <a:headEnd type="none" w="sm" len="sm"/>
            <a:tailEnd type="none" w="sm" len="sm"/>
          </a:ln>
        </p:spPr>
      </p:cxnSp>
      <p:sp>
        <p:nvSpPr>
          <p:cNvPr id="49" name="Google Shape;49;p10"/>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517200" y="579433"/>
            <a:ext cx="7157600" cy="11432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926940"/>
              </a:buClr>
              <a:buSzPts val="2400"/>
              <a:buFont typeface="Cinzel"/>
              <a:buNone/>
              <a:defRPr sz="2400" b="0" i="0" u="none" strike="noStrike" cap="none">
                <a:solidFill>
                  <a:srgbClr val="926940"/>
                </a:solidFill>
                <a:latin typeface="Cinzel"/>
                <a:ea typeface="Cinzel"/>
                <a:cs typeface="Cinzel"/>
                <a:sym typeface="Cinzel"/>
              </a:defRPr>
            </a:lvl9pPr>
          </a:lstStyle>
          <a:p>
            <a:endParaRPr/>
          </a:p>
        </p:txBody>
      </p:sp>
      <p:sp>
        <p:nvSpPr>
          <p:cNvPr id="11" name="Google Shape;11;p1"/>
          <p:cNvSpPr txBox="1">
            <a:spLocks noGrp="1"/>
          </p:cNvSpPr>
          <p:nvPr>
            <p:ph type="body" idx="1"/>
          </p:nvPr>
        </p:nvSpPr>
        <p:spPr>
          <a:xfrm>
            <a:off x="1632567" y="1970333"/>
            <a:ext cx="8926800" cy="45976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926940"/>
              </a:buClr>
              <a:buSzPts val="2400"/>
              <a:buFont typeface="Libre Baskerville"/>
              <a:buChar char="✣"/>
              <a:defRPr sz="2400" b="0" i="0" u="none" strike="noStrike" cap="none">
                <a:solidFill>
                  <a:srgbClr val="403228"/>
                </a:solidFill>
                <a:latin typeface="Libre Baskerville"/>
                <a:ea typeface="Libre Baskerville"/>
                <a:cs typeface="Libre Baskerville"/>
                <a:sym typeface="Libre Baskerville"/>
              </a:defRPr>
            </a:lvl1pPr>
            <a:lvl2pPr marL="914400" marR="0" lvl="1"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2pPr>
            <a:lvl3pPr marL="1371600" marR="0" lvl="2"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3pPr>
            <a:lvl4pPr marL="1828800" marR="0" lvl="3" indent="-330200" algn="l" rtl="0">
              <a:lnSpc>
                <a:spcPct val="100000"/>
              </a:lnSpc>
              <a:spcBef>
                <a:spcPts val="0"/>
              </a:spcBef>
              <a:spcAft>
                <a:spcPts val="0"/>
              </a:spcAft>
              <a:buClr>
                <a:srgbClr val="926940"/>
              </a:buClr>
              <a:buSzPts val="1600"/>
              <a:buFont typeface="Libre Baskerville"/>
              <a:buChar char="●"/>
              <a:defRPr sz="1600" b="0" i="0" u="none" strike="noStrike" cap="none">
                <a:solidFill>
                  <a:srgbClr val="403228"/>
                </a:solidFill>
                <a:latin typeface="Libre Baskerville"/>
                <a:ea typeface="Libre Baskerville"/>
                <a:cs typeface="Libre Baskerville"/>
                <a:sym typeface="Libre Baskerville"/>
              </a:defRPr>
            </a:lvl4pPr>
            <a:lvl5pPr marL="2286000" marR="0" lvl="4" indent="-330200" algn="l" rtl="0">
              <a:lnSpc>
                <a:spcPct val="100000"/>
              </a:lnSpc>
              <a:spcBef>
                <a:spcPts val="0"/>
              </a:spcBef>
              <a:spcAft>
                <a:spcPts val="0"/>
              </a:spcAft>
              <a:buClr>
                <a:srgbClr val="926940"/>
              </a:buClr>
              <a:buSzPts val="1600"/>
              <a:buFont typeface="Libre Baskerville"/>
              <a:buChar char="○"/>
              <a:defRPr sz="1600" b="0" i="0" u="none" strike="noStrike" cap="none">
                <a:solidFill>
                  <a:srgbClr val="403228"/>
                </a:solidFill>
                <a:latin typeface="Libre Baskerville"/>
                <a:ea typeface="Libre Baskerville"/>
                <a:cs typeface="Libre Baskerville"/>
                <a:sym typeface="Libre Baskerville"/>
              </a:defRPr>
            </a:lvl5pPr>
            <a:lvl6pPr marL="2743200" marR="0" lvl="5" indent="-330200" algn="l" rtl="0">
              <a:lnSpc>
                <a:spcPct val="100000"/>
              </a:lnSpc>
              <a:spcBef>
                <a:spcPts val="0"/>
              </a:spcBef>
              <a:spcAft>
                <a:spcPts val="0"/>
              </a:spcAft>
              <a:buClr>
                <a:srgbClr val="926940"/>
              </a:buClr>
              <a:buSzPts val="1600"/>
              <a:buFont typeface="Libre Baskerville"/>
              <a:buChar char="■"/>
              <a:defRPr sz="1600" b="0" i="0" u="none" strike="noStrike" cap="none">
                <a:solidFill>
                  <a:srgbClr val="403228"/>
                </a:solidFill>
                <a:latin typeface="Libre Baskerville"/>
                <a:ea typeface="Libre Baskerville"/>
                <a:cs typeface="Libre Baskerville"/>
                <a:sym typeface="Libre Baskerville"/>
              </a:defRPr>
            </a:lvl6pPr>
            <a:lvl7pPr marL="3200400" marR="0" lvl="6" indent="-330200" algn="l" rtl="0">
              <a:lnSpc>
                <a:spcPct val="100000"/>
              </a:lnSpc>
              <a:spcBef>
                <a:spcPts val="0"/>
              </a:spcBef>
              <a:spcAft>
                <a:spcPts val="0"/>
              </a:spcAft>
              <a:buClr>
                <a:srgbClr val="403228"/>
              </a:buClr>
              <a:buSzPts val="1600"/>
              <a:buFont typeface="Libre Baskerville"/>
              <a:buChar char="●"/>
              <a:defRPr sz="1600" b="0" i="0" u="none" strike="noStrike" cap="none">
                <a:solidFill>
                  <a:srgbClr val="403228"/>
                </a:solidFill>
                <a:latin typeface="Libre Baskerville"/>
                <a:ea typeface="Libre Baskerville"/>
                <a:cs typeface="Libre Baskerville"/>
                <a:sym typeface="Libre Baskerville"/>
              </a:defRPr>
            </a:lvl7pPr>
            <a:lvl8pPr marL="3657600" marR="0" lvl="7" indent="-330200" algn="l" rtl="0">
              <a:lnSpc>
                <a:spcPct val="100000"/>
              </a:lnSpc>
              <a:spcBef>
                <a:spcPts val="0"/>
              </a:spcBef>
              <a:spcAft>
                <a:spcPts val="0"/>
              </a:spcAft>
              <a:buClr>
                <a:srgbClr val="403228"/>
              </a:buClr>
              <a:buSzPts val="1600"/>
              <a:buFont typeface="Libre Baskerville"/>
              <a:buChar char="○"/>
              <a:defRPr sz="1600" b="0" i="0" u="none" strike="noStrike" cap="none">
                <a:solidFill>
                  <a:srgbClr val="403228"/>
                </a:solidFill>
                <a:latin typeface="Libre Baskerville"/>
                <a:ea typeface="Libre Baskerville"/>
                <a:cs typeface="Libre Baskerville"/>
                <a:sym typeface="Libre Baskerville"/>
              </a:defRPr>
            </a:lvl8pPr>
            <a:lvl9pPr marL="4114800" marR="0" lvl="8" indent="-330200" algn="l" rtl="0">
              <a:lnSpc>
                <a:spcPct val="100000"/>
              </a:lnSpc>
              <a:spcBef>
                <a:spcPts val="0"/>
              </a:spcBef>
              <a:spcAft>
                <a:spcPts val="0"/>
              </a:spcAft>
              <a:buClr>
                <a:srgbClr val="403228"/>
              </a:buClr>
              <a:buSzPts val="1600"/>
              <a:buFont typeface="Libre Baskerville"/>
              <a:buChar char="■"/>
              <a:defRPr sz="1600" b="0" i="0" u="none" strike="noStrike" cap="none">
                <a:solidFill>
                  <a:srgbClr val="403228"/>
                </a:solidFill>
                <a:latin typeface="Libre Baskerville"/>
                <a:ea typeface="Libre Baskerville"/>
                <a:cs typeface="Libre Baskerville"/>
                <a:sym typeface="Libre Baskerville"/>
              </a:defRPr>
            </a:lvl9pPr>
          </a:lstStyle>
          <a:p>
            <a:endParaRPr/>
          </a:p>
        </p:txBody>
      </p:sp>
      <p:sp>
        <p:nvSpPr>
          <p:cNvPr id="12" name="Google Shape;12;p1"/>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ctrTitle" idx="4294967295"/>
          </p:nvPr>
        </p:nvSpPr>
        <p:spPr>
          <a:xfrm>
            <a:off x="2123803" y="1176266"/>
            <a:ext cx="3171000" cy="773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926940"/>
              </a:buClr>
              <a:buSzPts val="2400"/>
              <a:buFont typeface="Cinzel"/>
              <a:buNone/>
            </a:pPr>
            <a:r>
              <a:rPr lang="tr-TR" sz="2800" b="0" i="0" u="none" strike="noStrike" cap="none">
                <a:solidFill>
                  <a:srgbClr val="702627"/>
                </a:solidFill>
                <a:latin typeface="Calibri"/>
                <a:ea typeface="Calibri"/>
                <a:cs typeface="Calibri"/>
                <a:sym typeface="Calibri"/>
              </a:rPr>
              <a:t>Mehmet Akif Ersoy</a:t>
            </a:r>
            <a:endParaRPr sz="2400" b="0" i="0" u="none" strike="noStrike" cap="none">
              <a:solidFill>
                <a:srgbClr val="926940"/>
              </a:solidFill>
              <a:latin typeface="Cinzel"/>
              <a:ea typeface="Cinzel"/>
              <a:cs typeface="Cinzel"/>
              <a:sym typeface="Cinzel"/>
            </a:endParaRPr>
          </a:p>
        </p:txBody>
      </p:sp>
      <p:sp>
        <p:nvSpPr>
          <p:cNvPr id="62" name="Google Shape;62;p12"/>
          <p:cNvSpPr txBox="1"/>
          <p:nvPr/>
        </p:nvSpPr>
        <p:spPr>
          <a:xfrm>
            <a:off x="1805368" y="4908621"/>
            <a:ext cx="8581264" cy="92293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403228"/>
              </a:buClr>
              <a:buSzPts val="3600"/>
              <a:buFont typeface="Cinzel"/>
              <a:buNone/>
            </a:pPr>
            <a:r>
              <a:rPr lang="tr-TR" sz="3200" b="0" i="0" u="none" strike="noStrike" cap="none">
                <a:solidFill>
                  <a:srgbClr val="702627"/>
                </a:solidFill>
                <a:latin typeface="Calibri"/>
                <a:ea typeface="Calibri"/>
                <a:cs typeface="Calibri"/>
                <a:sym typeface="Calibri"/>
              </a:rPr>
              <a:t>Hayatları ve Eserleri</a:t>
            </a:r>
            <a:endParaRPr sz="1400" b="0" i="0" u="none" strike="noStrike" cap="none">
              <a:solidFill>
                <a:srgbClr val="000000"/>
              </a:solidFill>
              <a:latin typeface="Arial"/>
              <a:ea typeface="Arial"/>
              <a:cs typeface="Arial"/>
              <a:sym typeface="Arial"/>
            </a:endParaRPr>
          </a:p>
        </p:txBody>
      </p:sp>
      <p:pic>
        <p:nvPicPr>
          <p:cNvPr id="63" name="Google Shape;63;p12"/>
          <p:cNvPicPr preferRelativeResize="0"/>
          <p:nvPr/>
        </p:nvPicPr>
        <p:blipFill rotWithShape="1">
          <a:blip r:embed="rId3">
            <a:alphaModFix/>
          </a:blip>
          <a:srcRect/>
          <a:stretch/>
        </p:blipFill>
        <p:spPr>
          <a:xfrm>
            <a:off x="2992948" y="2139528"/>
            <a:ext cx="1432748" cy="2578944"/>
          </a:xfrm>
          <a:prstGeom prst="rect">
            <a:avLst/>
          </a:prstGeom>
          <a:noFill/>
          <a:ln>
            <a:noFill/>
          </a:ln>
        </p:spPr>
      </p:pic>
      <p:pic>
        <p:nvPicPr>
          <p:cNvPr id="64" name="Google Shape;64;p12"/>
          <p:cNvPicPr preferRelativeResize="0"/>
          <p:nvPr/>
        </p:nvPicPr>
        <p:blipFill rotWithShape="1">
          <a:blip r:embed="rId4">
            <a:alphaModFix/>
          </a:blip>
          <a:srcRect/>
          <a:stretch/>
        </p:blipFill>
        <p:spPr>
          <a:xfrm>
            <a:off x="7092792" y="1773680"/>
            <a:ext cx="2495704" cy="3317532"/>
          </a:xfrm>
          <a:prstGeom prst="rect">
            <a:avLst/>
          </a:prstGeom>
          <a:noFill/>
          <a:ln>
            <a:noFill/>
          </a:ln>
        </p:spPr>
      </p:pic>
      <p:sp>
        <p:nvSpPr>
          <p:cNvPr id="65" name="Google Shape;65;p12"/>
          <p:cNvSpPr txBox="1"/>
          <p:nvPr/>
        </p:nvSpPr>
        <p:spPr>
          <a:xfrm>
            <a:off x="6852941" y="1176265"/>
            <a:ext cx="2975400" cy="773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926940"/>
              </a:buClr>
              <a:buSzPts val="2400"/>
              <a:buFont typeface="Cinzel"/>
              <a:buNone/>
            </a:pPr>
            <a:r>
              <a:rPr lang="tr-TR" sz="2800" b="0" i="0" u="none" strike="noStrike" cap="none">
                <a:solidFill>
                  <a:srgbClr val="702627"/>
                </a:solidFill>
                <a:latin typeface="Calibri"/>
                <a:ea typeface="Calibri"/>
                <a:cs typeface="Calibri"/>
                <a:sym typeface="Calibri"/>
              </a:rPr>
              <a:t>Muhammed İkbal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p:nvPr/>
        </p:nvSpPr>
        <p:spPr>
          <a:xfrm>
            <a:off x="748425" y="1013650"/>
            <a:ext cx="6830700" cy="503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Avrupa tecrübesi, İkbal'in şiirinde köklü bir değişime yol açmıştır. 1908 yılından sonra tam bir İslam şairi kimliğiyle karşımıza çıkan İkbal, sadece Hindistan Müslümanlarının de¬ğil, bütün İslam dünyasının meseleleriyle yakından ilgiliydi. 1922'de kendisine İngiltere hükümeti tarafından "Sir" unvanı verildi ve Hindistan Müslümanlarının manevi önderi haline geldi. </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İkbal, ömrünün son yıllarında birçok hastalıkla mücadele etmek zorunda kaldı ve gözlerine katarakt indi. 1938 Nisan’ında artık iyileşme ümidi kalmadı, ancak buna rağmen şiirlerine devam etti.</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21 Nisan 1938’de vefat etti.</a:t>
            </a:r>
            <a:endParaRPr sz="2000" b="0" i="0" u="none" strike="noStrike" cap="none">
              <a:solidFill>
                <a:srgbClr val="000000"/>
              </a:solidFill>
              <a:latin typeface="Arial"/>
              <a:ea typeface="Arial"/>
              <a:cs typeface="Arial"/>
              <a:sym typeface="Arial"/>
            </a:endParaRPr>
          </a:p>
        </p:txBody>
      </p:sp>
      <p:pic>
        <p:nvPicPr>
          <p:cNvPr id="126" name="Google Shape;126;p21"/>
          <p:cNvPicPr preferRelativeResize="0"/>
          <p:nvPr/>
        </p:nvPicPr>
        <p:blipFill rotWithShape="1">
          <a:blip r:embed="rId3">
            <a:alphaModFix/>
          </a:blip>
          <a:srcRect/>
          <a:stretch/>
        </p:blipFill>
        <p:spPr>
          <a:xfrm>
            <a:off x="7865025" y="1013700"/>
            <a:ext cx="3643900" cy="503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2517200" y="579428"/>
            <a:ext cx="7157700" cy="732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000">
                <a:latin typeface="Calibri"/>
                <a:ea typeface="Calibri"/>
                <a:cs typeface="Calibri"/>
                <a:sym typeface="Calibri"/>
              </a:rPr>
              <a:t>Eserleri</a:t>
            </a:r>
            <a:endParaRPr sz="3000">
              <a:latin typeface="Calibri"/>
              <a:ea typeface="Calibri"/>
              <a:cs typeface="Calibri"/>
              <a:sym typeface="Calibri"/>
            </a:endParaRPr>
          </a:p>
        </p:txBody>
      </p:sp>
      <p:sp>
        <p:nvSpPr>
          <p:cNvPr id="132" name="Google Shape;132;p22"/>
          <p:cNvSpPr txBox="1">
            <a:spLocks noGrp="1"/>
          </p:cNvSpPr>
          <p:nvPr>
            <p:ph type="body" idx="1"/>
          </p:nvPr>
        </p:nvSpPr>
        <p:spPr>
          <a:xfrm>
            <a:off x="5265975" y="1464100"/>
            <a:ext cx="6477300" cy="43074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Esrâr-ı Hodî (Esrar ve Rumûz,1915)</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Rumûz-i Bî-hodî (1918)</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Peyâm-ı Maşrik (Şarktan Haber,1924)</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Bâng-ı Derâ (1924)</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Zebûr-i Acem (1927)</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Cavidname (1932)</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Misafir (1934)</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Bâl-ı Cibril (Cebrail'in Kanadı,1935)</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Pes Çi Bâyed Kerd Ey Akvâm-ı Şark (1936)</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Zarb-ı Kelîm (1936) </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Armagân-ı Hicaz (1938)</a:t>
            </a:r>
            <a:endParaRPr sz="2200" i="1">
              <a:latin typeface="Calibri"/>
              <a:ea typeface="Calibri"/>
              <a:cs typeface="Calibri"/>
              <a:sym typeface="Calibri"/>
            </a:endParaRPr>
          </a:p>
        </p:txBody>
      </p:sp>
      <p:pic>
        <p:nvPicPr>
          <p:cNvPr id="133" name="Google Shape;133;p22"/>
          <p:cNvPicPr preferRelativeResize="0"/>
          <p:nvPr/>
        </p:nvPicPr>
        <p:blipFill rotWithShape="1">
          <a:blip r:embed="rId3">
            <a:alphaModFix/>
          </a:blip>
          <a:srcRect/>
          <a:stretch/>
        </p:blipFill>
        <p:spPr>
          <a:xfrm>
            <a:off x="951150" y="755249"/>
            <a:ext cx="4097100" cy="534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2517150" y="504903"/>
            <a:ext cx="7157700" cy="750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000">
                <a:latin typeface="Calibri"/>
                <a:ea typeface="Calibri"/>
                <a:cs typeface="Calibri"/>
                <a:sym typeface="Calibri"/>
              </a:rPr>
              <a:t>Karşılaştırma</a:t>
            </a:r>
            <a:endParaRPr sz="3000">
              <a:latin typeface="Calibri"/>
              <a:ea typeface="Calibri"/>
              <a:cs typeface="Calibri"/>
              <a:sym typeface="Calibri"/>
            </a:endParaRPr>
          </a:p>
        </p:txBody>
      </p:sp>
      <p:sp>
        <p:nvSpPr>
          <p:cNvPr id="140" name="Google Shape;140;p23"/>
          <p:cNvSpPr txBox="1">
            <a:spLocks noGrp="1"/>
          </p:cNvSpPr>
          <p:nvPr>
            <p:ph type="body" idx="1"/>
          </p:nvPr>
        </p:nvSpPr>
        <p:spPr>
          <a:xfrm>
            <a:off x="809026" y="1547925"/>
            <a:ext cx="5278500" cy="4597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2400"/>
              <a:buNone/>
            </a:pPr>
            <a:r>
              <a:rPr lang="tr-TR"/>
              <a:t>Mehmet Akif Ersoy</a:t>
            </a:r>
            <a:endParaRPr/>
          </a:p>
          <a:p>
            <a:pPr marL="457200" lvl="0" indent="-342900" algn="l" rtl="0">
              <a:lnSpc>
                <a:spcPct val="150000"/>
              </a:lnSpc>
              <a:spcBef>
                <a:spcPts val="600"/>
              </a:spcBef>
              <a:spcAft>
                <a:spcPts val="0"/>
              </a:spcAft>
              <a:buSzPts val="1800"/>
              <a:buChar char="✣"/>
            </a:pPr>
            <a:r>
              <a:rPr lang="tr-TR" sz="1800"/>
              <a:t>1873-1936 yılları arasında yaşamıştır.</a:t>
            </a:r>
            <a:endParaRPr sz="1800"/>
          </a:p>
          <a:p>
            <a:pPr marL="457200" lvl="0" indent="-342900" algn="l" rtl="0">
              <a:lnSpc>
                <a:spcPct val="150000"/>
              </a:lnSpc>
              <a:spcBef>
                <a:spcPts val="0"/>
              </a:spcBef>
              <a:spcAft>
                <a:spcPts val="0"/>
              </a:spcAft>
              <a:buSzPts val="1800"/>
              <a:buChar char="✣"/>
            </a:pPr>
            <a:r>
              <a:rPr lang="tr-TR" sz="1800"/>
              <a:t>Vatan şairidir.</a:t>
            </a:r>
            <a:endParaRPr sz="1800"/>
          </a:p>
          <a:p>
            <a:pPr marL="457200" lvl="0" indent="-342900" algn="l" rtl="0">
              <a:lnSpc>
                <a:spcPct val="150000"/>
              </a:lnSpc>
              <a:spcBef>
                <a:spcPts val="0"/>
              </a:spcBef>
              <a:spcAft>
                <a:spcPts val="0"/>
              </a:spcAft>
              <a:buSzPts val="1800"/>
              <a:buChar char="✣"/>
            </a:pPr>
            <a:r>
              <a:rPr lang="tr-TR" sz="1800"/>
              <a:t>‘Toplum için sanat’ anlayışını benimsemiştir.</a:t>
            </a:r>
            <a:endParaRPr sz="1800"/>
          </a:p>
          <a:p>
            <a:pPr marL="457200" lvl="0" indent="-342900" algn="l" rtl="0">
              <a:lnSpc>
                <a:spcPct val="150000"/>
              </a:lnSpc>
              <a:spcBef>
                <a:spcPts val="0"/>
              </a:spcBef>
              <a:spcAft>
                <a:spcPts val="0"/>
              </a:spcAft>
              <a:buSzPts val="1800"/>
              <a:buChar char="✣"/>
            </a:pPr>
            <a:r>
              <a:rPr lang="tr-TR" sz="1800"/>
              <a:t>İslamcılık akımını benimsedi.</a:t>
            </a:r>
            <a:endParaRPr sz="1800"/>
          </a:p>
          <a:p>
            <a:pPr marL="457200" lvl="0" indent="-342900" algn="l" rtl="0">
              <a:lnSpc>
                <a:spcPct val="150000"/>
              </a:lnSpc>
              <a:spcBef>
                <a:spcPts val="0"/>
              </a:spcBef>
              <a:spcAft>
                <a:spcPts val="0"/>
              </a:spcAft>
              <a:buSzPts val="1800"/>
              <a:buChar char="✣"/>
            </a:pPr>
            <a:r>
              <a:rPr lang="tr-TR" sz="1800"/>
              <a:t>Milli mücadeleyi destekledi. şiir ve yazılarıyla milli şuurun gelişmesini sağladı.</a:t>
            </a:r>
            <a:endParaRPr sz="1800"/>
          </a:p>
        </p:txBody>
      </p:sp>
      <p:sp>
        <p:nvSpPr>
          <p:cNvPr id="141" name="Google Shape;141;p23"/>
          <p:cNvSpPr txBox="1">
            <a:spLocks noGrp="1"/>
          </p:cNvSpPr>
          <p:nvPr>
            <p:ph type="body" idx="1"/>
          </p:nvPr>
        </p:nvSpPr>
        <p:spPr>
          <a:xfrm>
            <a:off x="6179675" y="1547925"/>
            <a:ext cx="4935000" cy="4597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2400"/>
              <a:buNone/>
            </a:pPr>
            <a:r>
              <a:rPr lang="tr-TR"/>
              <a:t>Muhammed İkbal</a:t>
            </a:r>
            <a:endParaRPr/>
          </a:p>
          <a:p>
            <a:pPr marL="457200" lvl="0" indent="-342900" algn="l" rtl="0">
              <a:lnSpc>
                <a:spcPct val="150000"/>
              </a:lnSpc>
              <a:spcBef>
                <a:spcPts val="600"/>
              </a:spcBef>
              <a:spcAft>
                <a:spcPts val="0"/>
              </a:spcAft>
              <a:buSzPts val="1800"/>
              <a:buChar char="✣"/>
            </a:pPr>
            <a:r>
              <a:rPr lang="tr-TR" sz="1800"/>
              <a:t>1877-1938 yılları arasında yaşamıştır.</a:t>
            </a:r>
            <a:endParaRPr sz="1800"/>
          </a:p>
          <a:p>
            <a:pPr marL="457200" lvl="0" indent="-342900" algn="l" rtl="0">
              <a:lnSpc>
                <a:spcPct val="150000"/>
              </a:lnSpc>
              <a:spcBef>
                <a:spcPts val="0"/>
              </a:spcBef>
              <a:spcAft>
                <a:spcPts val="0"/>
              </a:spcAft>
              <a:buSzPts val="1800"/>
              <a:buChar char="✣"/>
            </a:pPr>
            <a:r>
              <a:rPr lang="tr-TR" sz="1800"/>
              <a:t>Vatan şaidir.</a:t>
            </a:r>
            <a:endParaRPr sz="1800"/>
          </a:p>
          <a:p>
            <a:pPr marL="457200" lvl="0" indent="-342900" algn="l" rtl="0">
              <a:lnSpc>
                <a:spcPct val="150000"/>
              </a:lnSpc>
              <a:spcBef>
                <a:spcPts val="0"/>
              </a:spcBef>
              <a:spcAft>
                <a:spcPts val="0"/>
              </a:spcAft>
              <a:buSzPts val="1800"/>
              <a:buChar char="✣"/>
            </a:pPr>
            <a:r>
              <a:rPr lang="tr-TR" sz="1800"/>
              <a:t>‘Toplum için sanat’ anlayışını benimsemiştir.</a:t>
            </a:r>
            <a:endParaRPr sz="1800"/>
          </a:p>
          <a:p>
            <a:pPr marL="457200" lvl="0" indent="-342900" algn="l" rtl="0">
              <a:lnSpc>
                <a:spcPct val="150000"/>
              </a:lnSpc>
              <a:spcBef>
                <a:spcPts val="0"/>
              </a:spcBef>
              <a:spcAft>
                <a:spcPts val="0"/>
              </a:spcAft>
              <a:buSzPts val="1800"/>
              <a:buChar char="✣"/>
            </a:pPr>
            <a:r>
              <a:rPr lang="tr-TR" sz="1800"/>
              <a:t>İslam enternasyonalizmini benimsedi. </a:t>
            </a:r>
            <a:endParaRPr sz="1800"/>
          </a:p>
          <a:p>
            <a:pPr marL="457200" lvl="0" indent="-342900" algn="l" rtl="0">
              <a:lnSpc>
                <a:spcPct val="150000"/>
              </a:lnSpc>
              <a:spcBef>
                <a:spcPts val="0"/>
              </a:spcBef>
              <a:spcAft>
                <a:spcPts val="0"/>
              </a:spcAft>
              <a:buSzPts val="1800"/>
              <a:buChar char="✣"/>
            </a:pPr>
            <a:r>
              <a:rPr lang="tr-TR" sz="1800"/>
              <a:t>Hindistan’daki müslümanların bağımsızlık mücadelesini ilk kez dile getiren kişidir.</a:t>
            </a:r>
            <a:endParaRPr sz="1800"/>
          </a:p>
        </p:txBody>
      </p:sp>
      <p:cxnSp>
        <p:nvCxnSpPr>
          <p:cNvPr id="142" name="Google Shape;142;p23"/>
          <p:cNvCxnSpPr/>
          <p:nvPr/>
        </p:nvCxnSpPr>
        <p:spPr>
          <a:xfrm>
            <a:off x="6096000" y="1547925"/>
            <a:ext cx="0" cy="499440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2517200" y="579433"/>
            <a:ext cx="7157700" cy="1143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a:latin typeface="Calibri"/>
                <a:ea typeface="Calibri"/>
                <a:cs typeface="Calibri"/>
                <a:sym typeface="Calibri"/>
              </a:rPr>
              <a:t>Kaynakça</a:t>
            </a:r>
            <a:endParaRPr>
              <a:latin typeface="Calibri"/>
              <a:ea typeface="Calibri"/>
              <a:cs typeface="Calibri"/>
              <a:sym typeface="Calibri"/>
            </a:endParaRPr>
          </a:p>
        </p:txBody>
      </p:sp>
      <p:sp>
        <p:nvSpPr>
          <p:cNvPr id="149" name="Google Shape;149;p24"/>
          <p:cNvSpPr txBox="1">
            <a:spLocks noGrp="1"/>
          </p:cNvSpPr>
          <p:nvPr>
            <p:ph type="body" idx="1"/>
          </p:nvPr>
        </p:nvSpPr>
        <p:spPr>
          <a:xfrm>
            <a:off x="2077200" y="2170138"/>
            <a:ext cx="8037600" cy="27195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600"/>
              </a:spcBef>
              <a:spcAft>
                <a:spcPts val="0"/>
              </a:spcAft>
              <a:buSzPts val="1400"/>
              <a:buChar char="✣"/>
            </a:pPr>
            <a:r>
              <a:rPr lang="tr-TR" sz="1400"/>
              <a:t>ÖZÇELİK, Mustafa, Mehmet Akif Ersoy Kronolojik Hayat Hikayesi, Erguvan Yayınevi (2009)</a:t>
            </a:r>
            <a:endParaRPr sz="1400"/>
          </a:p>
          <a:p>
            <a:pPr marL="457200" lvl="0" indent="-317500" algn="l" rtl="0">
              <a:lnSpc>
                <a:spcPct val="150000"/>
              </a:lnSpc>
              <a:spcBef>
                <a:spcPts val="0"/>
              </a:spcBef>
              <a:spcAft>
                <a:spcPts val="0"/>
              </a:spcAft>
              <a:buSzPts val="1400"/>
              <a:buChar char="✣"/>
            </a:pPr>
            <a:r>
              <a:rPr lang="tr-TR" sz="1400"/>
              <a:t>KARAHAN, Abdulkadir, Doğudan Gelen Ses İkbal, Ufuk Kitapları (2001)</a:t>
            </a:r>
            <a:endParaRPr sz="1400"/>
          </a:p>
          <a:p>
            <a:pPr marL="457200" lvl="0" indent="-317500" algn="l" rtl="0">
              <a:lnSpc>
                <a:spcPct val="150000"/>
              </a:lnSpc>
              <a:spcBef>
                <a:spcPts val="0"/>
              </a:spcBef>
              <a:spcAft>
                <a:spcPts val="0"/>
              </a:spcAft>
              <a:buSzPts val="1400"/>
              <a:buChar char="✣"/>
            </a:pPr>
            <a:r>
              <a:rPr lang="tr-TR" sz="1400"/>
              <a:t>ŞEN, Abdurrahman, Bir </a:t>
            </a:r>
            <a:br>
              <a:rPr lang="tr-TR" sz="1400"/>
            </a:br>
            <a:r>
              <a:rPr lang="tr-TR" sz="1400"/>
              <a:t>Destan Adam Mehmet Akif Ersoy, Metropol Yayınları (2008)</a:t>
            </a:r>
            <a:endParaRPr sz="1400"/>
          </a:p>
          <a:p>
            <a:pPr marL="457200" lvl="0" indent="-317500" algn="l" rtl="0">
              <a:lnSpc>
                <a:spcPct val="150000"/>
              </a:lnSpc>
              <a:spcBef>
                <a:spcPts val="0"/>
              </a:spcBef>
              <a:spcAft>
                <a:spcPts val="0"/>
              </a:spcAft>
              <a:buSzPts val="1400"/>
              <a:buChar char="✣"/>
            </a:pPr>
            <a:r>
              <a:rPr lang="tr-TR" sz="1400"/>
              <a:t>Wikipedia</a:t>
            </a:r>
            <a:endParaRPr sz="1400"/>
          </a:p>
        </p:txBody>
      </p:sp>
      <p:sp>
        <p:nvSpPr>
          <p:cNvPr id="150" name="Google Shape;150;p24"/>
          <p:cNvSpPr txBox="1">
            <a:spLocks noGrp="1"/>
          </p:cNvSpPr>
          <p:nvPr>
            <p:ph type="body" idx="1"/>
          </p:nvPr>
        </p:nvSpPr>
        <p:spPr>
          <a:xfrm>
            <a:off x="50" y="5337050"/>
            <a:ext cx="12192000" cy="1389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600"/>
              </a:spcBef>
              <a:spcAft>
                <a:spcPts val="0"/>
              </a:spcAft>
              <a:buSzPts val="2400"/>
              <a:buNone/>
            </a:pP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p:nvPr/>
        </p:nvSpPr>
        <p:spPr>
          <a:xfrm>
            <a:off x="1515726" y="2531800"/>
            <a:ext cx="6395100" cy="3293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900"/>
              <a:buFont typeface="Arial"/>
              <a:buNone/>
            </a:pPr>
            <a:r>
              <a:rPr lang="tr-TR" sz="1900" b="0" i="0" u="none" strike="noStrike" cap="none">
                <a:solidFill>
                  <a:srgbClr val="2C2F34"/>
                </a:solidFill>
                <a:latin typeface="Arial"/>
                <a:ea typeface="Arial"/>
                <a:cs typeface="Arial"/>
                <a:sym typeface="Arial"/>
              </a:rPr>
              <a:t>Gerçek adı Mehmet Ragif olan milli şairimiz Mehmet Akif Ersoy, 20 Aralık 1873 yılında İstanbul’un Fatih ilçesinde doğdu. Babası Kosova’nın İpek kasabasından Tâhir Efendi, annesi Buhara asıllı bir ailenin kızı olan Emine Şerife Hanım’dır. </a:t>
            </a:r>
            <a:endParaRPr sz="19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9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tr-TR" sz="1900" b="0" i="0" u="none" strike="noStrike" cap="none">
                <a:solidFill>
                  <a:srgbClr val="2C2F34"/>
                </a:solidFill>
                <a:latin typeface="Arial"/>
                <a:ea typeface="Arial"/>
                <a:cs typeface="Arial"/>
                <a:sym typeface="Arial"/>
              </a:rPr>
              <a:t>Dini eğitimini ve Arapça eğitimini babasından alan Mehmet Akif, öğrenim hayatına Emir Buhari Mahalle Mektebi’nde başladı. Sonrasında sırayla Fatih Rüştiyesi, İstanbul İdadisi ve Halkalı Baytar Mektebi’nde eğitimlerini sürdürdü. </a:t>
            </a:r>
            <a:endParaRPr sz="1900" b="0" i="0" u="none" strike="noStrike" cap="none">
              <a:solidFill>
                <a:srgbClr val="000000"/>
              </a:solidFill>
              <a:latin typeface="Arial"/>
              <a:ea typeface="Arial"/>
              <a:cs typeface="Arial"/>
              <a:sym typeface="Arial"/>
            </a:endParaRPr>
          </a:p>
        </p:txBody>
      </p:sp>
      <p:sp>
        <p:nvSpPr>
          <p:cNvPr id="71" name="Google Shape;71;p13"/>
          <p:cNvSpPr txBox="1">
            <a:spLocks noGrp="1"/>
          </p:cNvSpPr>
          <p:nvPr>
            <p:ph type="title"/>
          </p:nvPr>
        </p:nvSpPr>
        <p:spPr>
          <a:xfrm>
            <a:off x="2517200" y="1219039"/>
            <a:ext cx="7157600" cy="68021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200">
                <a:latin typeface="Calibri"/>
                <a:ea typeface="Calibri"/>
                <a:cs typeface="Calibri"/>
                <a:sym typeface="Calibri"/>
              </a:rPr>
              <a:t>Mehmet Akif Ersoy</a:t>
            </a:r>
            <a:endParaRPr>
              <a:latin typeface="Calibri"/>
              <a:ea typeface="Calibri"/>
              <a:cs typeface="Calibri"/>
              <a:sym typeface="Calibri"/>
            </a:endParaRPr>
          </a:p>
        </p:txBody>
      </p:sp>
      <p:sp>
        <p:nvSpPr>
          <p:cNvPr id="72" name="Google Shape;72;p13"/>
          <p:cNvSpPr txBox="1"/>
          <p:nvPr/>
        </p:nvSpPr>
        <p:spPr>
          <a:xfrm>
            <a:off x="2517200" y="1904420"/>
            <a:ext cx="7157600" cy="483715"/>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926940"/>
              </a:buClr>
              <a:buSzPts val="2400"/>
              <a:buFont typeface="Cinzel"/>
              <a:buNone/>
            </a:pPr>
            <a:r>
              <a:rPr lang="tr-TR" sz="1800" b="0" i="0" u="none" strike="noStrike" cap="none">
                <a:solidFill>
                  <a:srgbClr val="F7EBD5"/>
                </a:solidFill>
                <a:latin typeface="Arial"/>
                <a:ea typeface="Arial"/>
                <a:cs typeface="Arial"/>
                <a:sym typeface="Arial"/>
              </a:rPr>
              <a:t>(20 Aralık 1873 - 27 Aralık 1936)  </a:t>
            </a:r>
            <a:endParaRPr sz="1400" b="0" i="0" u="none" strike="noStrike" cap="none">
              <a:solidFill>
                <a:srgbClr val="000000"/>
              </a:solidFill>
              <a:latin typeface="Arial"/>
              <a:ea typeface="Arial"/>
              <a:cs typeface="Arial"/>
              <a:sym typeface="Arial"/>
            </a:endParaRPr>
          </a:p>
        </p:txBody>
      </p:sp>
      <p:pic>
        <p:nvPicPr>
          <p:cNvPr id="73" name="Google Shape;73;p13"/>
          <p:cNvPicPr preferRelativeResize="0"/>
          <p:nvPr/>
        </p:nvPicPr>
        <p:blipFill rotWithShape="1">
          <a:blip r:embed="rId3">
            <a:alphaModFix/>
          </a:blip>
          <a:srcRect/>
          <a:stretch/>
        </p:blipFill>
        <p:spPr>
          <a:xfrm>
            <a:off x="8117352" y="2531804"/>
            <a:ext cx="2326942" cy="32493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p:nvPr/>
        </p:nvSpPr>
        <p:spPr>
          <a:xfrm>
            <a:off x="4742100" y="788750"/>
            <a:ext cx="5837400" cy="5226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tr-TR" sz="2000" b="0" i="0" u="none" strike="noStrike" cap="none">
                <a:solidFill>
                  <a:srgbClr val="2C2F34"/>
                </a:solidFill>
                <a:latin typeface="Arial"/>
                <a:ea typeface="Arial"/>
                <a:cs typeface="Arial"/>
                <a:sym typeface="Arial"/>
              </a:rPr>
              <a:t>Baytar Mektebi’nin ilk mezunlarından olan ve sınıf birincisi olarak diploma alan Mehmet Akif, Arapça, Farsça ve Fransızcayı tercümeler yapacak kadar iyi öğrendi. Gençlik yıllarında edebiyat dergilerinde yayınladığı şiir ve tercümelerle tanındı.</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Öğrenimini tamamladıktan sonra, Ziraat Bakanlığı Baytarlık Şubesi’nde göreve başlayan Mehmet Akif, Rumeli, Anadolu ve Arap bölgelerinde dolaşarak baytarlık yaptı. Öğretmenliğe 1906’da Halkalı Baytar Mektebi’nde başladı. 1908’den sonra ise “Osmanlı Edebiyatı” müderrisi oldu. Büyük Millet Meclisi’nde Burdur milletvekili olarak görev yaptı. Son yıllarında Mısır’da Kahire Üniversitesi’nde Türkçe Hocalığı yaptı (1929-1936)</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p:txBody>
      </p:sp>
      <p:pic>
        <p:nvPicPr>
          <p:cNvPr id="80" name="Google Shape;80;p14"/>
          <p:cNvPicPr preferRelativeResize="0"/>
          <p:nvPr/>
        </p:nvPicPr>
        <p:blipFill rotWithShape="1">
          <a:blip r:embed="rId3">
            <a:alphaModFix/>
          </a:blip>
          <a:srcRect/>
          <a:stretch/>
        </p:blipFill>
        <p:spPr>
          <a:xfrm>
            <a:off x="1207325" y="788750"/>
            <a:ext cx="3359824" cy="535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p:nvPr/>
        </p:nvSpPr>
        <p:spPr>
          <a:xfrm>
            <a:off x="1837324" y="755009"/>
            <a:ext cx="4169194" cy="53553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900"/>
              <a:buFont typeface="Arial"/>
              <a:buNone/>
            </a:pPr>
            <a:r>
              <a:rPr lang="tr-TR" sz="1900" b="0" i="0" u="none" strike="noStrike" cap="none">
                <a:solidFill>
                  <a:srgbClr val="2C2F34"/>
                </a:solidFill>
                <a:latin typeface="Arial"/>
                <a:ea typeface="Arial"/>
                <a:cs typeface="Arial"/>
                <a:sym typeface="Arial"/>
              </a:rPr>
              <a:t>Mehmet Âkif, Milli Mücadele’ye destek vermek için Büyük Millet Meclisi’nin açılışının ertesi günü, 24 Nisan 1920’de Ankara’ya gitti. Burdur mebusu seçildikten sonra Anadolu’nun çeşitli şehirlerini dolaştı, yaptığı konuşmalarla Millî Mücadele konusunda halkı bilgilendirdi, şiir ve yazılarıyla milli şuurun gelişmesini sağladı. </a:t>
            </a: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900"/>
              <a:buFont typeface="Arial"/>
              <a:buNone/>
            </a:pPr>
            <a:endParaRPr sz="19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900"/>
              <a:buFont typeface="Arial"/>
              <a:buNone/>
            </a:pPr>
            <a:r>
              <a:rPr lang="tr-TR" sz="1900" b="0" i="0" u="none" strike="noStrike" cap="none">
                <a:solidFill>
                  <a:srgbClr val="2C2F34"/>
                </a:solidFill>
                <a:latin typeface="Arial"/>
                <a:ea typeface="Arial"/>
                <a:cs typeface="Arial"/>
                <a:sym typeface="Arial"/>
              </a:rPr>
              <a:t>İstiklâl Marşı yarışmasına para ödülü verildiği için katılmayan Mehmet Âkif, ödülün şehit ailelerine verilmesi şartıyla yazmayı kabul etti. </a:t>
            </a: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900"/>
              <a:buFont typeface="Arial"/>
              <a:buNone/>
            </a:pPr>
            <a:endParaRPr sz="19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tr-TR" sz="1900" b="0" i="0" u="none" strike="noStrike" cap="none">
                <a:solidFill>
                  <a:srgbClr val="2C2F34"/>
                </a:solidFill>
                <a:latin typeface="Arial"/>
                <a:ea typeface="Arial"/>
                <a:cs typeface="Arial"/>
                <a:sym typeface="Arial"/>
              </a:rPr>
              <a:t>Âkif’in yazdığı İstiklâl Marşı Meclis’te üç kere okundu. </a:t>
            </a:r>
            <a:endParaRPr sz="1900" b="0" i="0" u="none" strike="noStrike" cap="none">
              <a:solidFill>
                <a:srgbClr val="2C2F34"/>
              </a:solidFill>
              <a:latin typeface="Arial"/>
              <a:ea typeface="Arial"/>
              <a:cs typeface="Arial"/>
              <a:sym typeface="Arial"/>
            </a:endParaRPr>
          </a:p>
        </p:txBody>
      </p:sp>
      <p:pic>
        <p:nvPicPr>
          <p:cNvPr id="86" name="Google Shape;86;p15"/>
          <p:cNvPicPr preferRelativeResize="0"/>
          <p:nvPr/>
        </p:nvPicPr>
        <p:blipFill rotWithShape="1">
          <a:blip r:embed="rId3">
            <a:alphaModFix/>
          </a:blip>
          <a:srcRect t="-1493" b="5610"/>
          <a:stretch/>
        </p:blipFill>
        <p:spPr>
          <a:xfrm>
            <a:off x="6297509" y="704484"/>
            <a:ext cx="3663191" cy="52747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6"/>
          <p:cNvPicPr preferRelativeResize="0"/>
          <p:nvPr/>
        </p:nvPicPr>
        <p:blipFill rotWithShape="1">
          <a:blip r:embed="rId3">
            <a:alphaModFix/>
          </a:blip>
          <a:srcRect/>
          <a:stretch/>
        </p:blipFill>
        <p:spPr>
          <a:xfrm>
            <a:off x="1045522" y="1219175"/>
            <a:ext cx="3464700" cy="4696251"/>
          </a:xfrm>
          <a:prstGeom prst="rect">
            <a:avLst/>
          </a:prstGeom>
          <a:noFill/>
          <a:ln>
            <a:noFill/>
          </a:ln>
        </p:spPr>
      </p:pic>
      <p:sp>
        <p:nvSpPr>
          <p:cNvPr id="92" name="Google Shape;92;p16"/>
          <p:cNvSpPr/>
          <p:nvPr/>
        </p:nvSpPr>
        <p:spPr>
          <a:xfrm>
            <a:off x="4924025" y="1225200"/>
            <a:ext cx="6003900" cy="4885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İstiklâl Savaşı’nın ardından İstanbul’a dönen Mehmet Âkif, Abbas Halim Paşa’nın dâvetiyle 1923 ve 1924 yıllarının kış aylarını Kahire’de geçirdi. Son siyasî gelişmeler yüzünden onun da peşine polislerin takılmasına üzülen Mehmet Âkif, 1925 yılı sonundan itibaren Mısır’a gitti ve 17 Haziran 1936 tarihine kadar orada kaldı.</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Mısır’da ‘siroz’ hastalığına yakalanan Mehmet Âkif, durumu ağırlaşınca 17 Haziran 1936’da İstanbul’a döndü ve burada tedavi oldu. 27 Aralık 1936 tarihinde de Beyoğlu’ndaki Mısır Apartma-nı’nda vefat etti. Ertesi gün devlet töreniyle değil, gençliğin düzenlediği sade bir törenle Edirnekapı Mezarlığı’na defnedildi.</a:t>
            </a:r>
            <a:endParaRPr sz="2000" b="0" i="0" u="none" strike="noStrike" cap="none">
              <a:solidFill>
                <a:srgbClr val="2C2F34"/>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2517200" y="579433"/>
            <a:ext cx="7157600" cy="81854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000">
                <a:latin typeface="Calibri"/>
                <a:ea typeface="Calibri"/>
                <a:cs typeface="Calibri"/>
                <a:sym typeface="Calibri"/>
              </a:rPr>
              <a:t>Eserleri</a:t>
            </a:r>
            <a:endParaRPr sz="3000">
              <a:latin typeface="Calibri"/>
              <a:ea typeface="Calibri"/>
              <a:cs typeface="Calibri"/>
              <a:sym typeface="Calibri"/>
            </a:endParaRPr>
          </a:p>
        </p:txBody>
      </p:sp>
      <p:sp>
        <p:nvSpPr>
          <p:cNvPr id="98" name="Google Shape;98;p17"/>
          <p:cNvSpPr txBox="1">
            <a:spLocks noGrp="1"/>
          </p:cNvSpPr>
          <p:nvPr>
            <p:ph type="body" idx="1"/>
          </p:nvPr>
        </p:nvSpPr>
        <p:spPr>
          <a:xfrm>
            <a:off x="1363525" y="2027475"/>
            <a:ext cx="5823900" cy="4540500"/>
          </a:xfrm>
          <a:prstGeom prst="rect">
            <a:avLst/>
          </a:prstGeom>
          <a:noFill/>
          <a:ln>
            <a:noFill/>
          </a:ln>
        </p:spPr>
        <p:txBody>
          <a:bodyPr spcFirstLastPara="1" wrap="square" lIns="91425" tIns="91425" rIns="91425" bIns="91425" anchor="t" anchorCtr="0">
            <a:noAutofit/>
          </a:bodyPr>
          <a:lstStyle/>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Safahat (1911)</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Süleymaniye Kürsüsünde (1911)</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Hakkın Sesleri (1912)</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Fatih Kürsüsünde (1913)</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Hatıralar (1917)</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Âsım (1919)</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Gölgeler (1933)</a:t>
            </a:r>
            <a:endParaRPr sz="2900">
              <a:latin typeface="Calibri"/>
              <a:ea typeface="Calibri"/>
              <a:cs typeface="Calibri"/>
              <a:sym typeface="Calibri"/>
            </a:endParaRPr>
          </a:p>
        </p:txBody>
      </p:sp>
      <p:pic>
        <p:nvPicPr>
          <p:cNvPr id="99" name="Google Shape;99;p17"/>
          <p:cNvPicPr preferRelativeResize="0"/>
          <p:nvPr/>
        </p:nvPicPr>
        <p:blipFill rotWithShape="1">
          <a:blip r:embed="rId3">
            <a:alphaModFix/>
          </a:blip>
          <a:srcRect/>
          <a:stretch/>
        </p:blipFill>
        <p:spPr>
          <a:xfrm>
            <a:off x="7010500" y="1956725"/>
            <a:ext cx="4098450" cy="409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517200" y="753169"/>
            <a:ext cx="7157600" cy="1143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200">
                <a:latin typeface="Calibri"/>
                <a:ea typeface="Calibri"/>
                <a:cs typeface="Calibri"/>
                <a:sym typeface="Calibri"/>
              </a:rPr>
              <a:t>Muhammed İkbal</a:t>
            </a:r>
            <a:r>
              <a:rPr lang="tr-TR"/>
              <a:t/>
            </a:r>
            <a:br>
              <a:rPr lang="tr-TR"/>
            </a:br>
            <a:r>
              <a:rPr lang="tr-TR">
                <a:solidFill>
                  <a:srgbClr val="F7EBD5"/>
                </a:solidFill>
                <a:latin typeface="Arial"/>
                <a:ea typeface="Arial"/>
                <a:cs typeface="Arial"/>
                <a:sym typeface="Arial"/>
              </a:rPr>
              <a:t>محمد اقبال</a:t>
            </a:r>
            <a:endParaRPr>
              <a:solidFill>
                <a:srgbClr val="F7EBD5"/>
              </a:solidFill>
            </a:endParaRPr>
          </a:p>
        </p:txBody>
      </p:sp>
      <p:sp>
        <p:nvSpPr>
          <p:cNvPr id="105" name="Google Shape;105;p18"/>
          <p:cNvSpPr/>
          <p:nvPr/>
        </p:nvSpPr>
        <p:spPr>
          <a:xfrm>
            <a:off x="4103900" y="2331450"/>
            <a:ext cx="6754800" cy="3490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tr-TR" sz="2500" b="0" i="0" u="none" strike="noStrike" cap="none">
                <a:solidFill>
                  <a:srgbClr val="2C2F34"/>
                </a:solidFill>
                <a:latin typeface="Arial"/>
                <a:ea typeface="Arial"/>
                <a:cs typeface="Arial"/>
                <a:sym typeface="Arial"/>
              </a:rPr>
              <a:t>Pakistan’ın milli şairi olan Muhammed İkbal, 1877’de bugünkü Pakistan'ın Siyalkût şehrinde dünyaya geldi. Babasının arzusuna uyarak başladığı Kuran kursunun ardından ilkokulu bitirdi. Daha sonra İngilizce öğretim yapan Scotch Mission School - İskoçya Misyon Lisesi'nden mezun oldu, yüksek öğrenime de aynı lisenin devamı niteliğindeki yüksek okulda başladı. </a:t>
            </a:r>
            <a:endParaRPr sz="2500" b="0" i="0" u="none" strike="noStrike" cap="none">
              <a:solidFill>
                <a:srgbClr val="2C2F34"/>
              </a:solidFill>
              <a:latin typeface="Arial"/>
              <a:ea typeface="Arial"/>
              <a:cs typeface="Arial"/>
              <a:sym typeface="Arial"/>
            </a:endParaRPr>
          </a:p>
        </p:txBody>
      </p:sp>
      <p:pic>
        <p:nvPicPr>
          <p:cNvPr id="106" name="Google Shape;106;p18"/>
          <p:cNvPicPr preferRelativeResize="0"/>
          <p:nvPr/>
        </p:nvPicPr>
        <p:blipFill rotWithShape="1">
          <a:blip r:embed="rId3">
            <a:alphaModFix/>
          </a:blip>
          <a:srcRect/>
          <a:stretch/>
        </p:blipFill>
        <p:spPr>
          <a:xfrm>
            <a:off x="1304370" y="2412350"/>
            <a:ext cx="2512856" cy="3409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p:nvPr/>
        </p:nvSpPr>
        <p:spPr>
          <a:xfrm>
            <a:off x="1319900" y="1557175"/>
            <a:ext cx="6068700" cy="3000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tr-TR" sz="2400">
                <a:solidFill>
                  <a:srgbClr val="2C2F34"/>
                </a:solidFill>
              </a:rPr>
              <a:t>Klasik eğitimi terk etmeyen İkbal, Mevlânâ Mir Hasan'dan Arapça ve Farsça dersleri aldı. İlk şiirlerini de o sırada yazmaya başlayan İkbal, yüksek öğrenimini sürdürmek üzere Lahor Devlet Yüksekokulu'na girdi. Yüksek lisansını tamamladıktan sonra Lahor’daki ünlü Oriental College’a Arapça öğretim üyeliğine, bir süre sonra da İslamiye Yüksekokulu'nda İngilizce ve felsefe öğretmenliğine tayin edildi. </a:t>
            </a:r>
            <a:endParaRPr sz="2400">
              <a:solidFill>
                <a:schemeClr val="dk1"/>
              </a:solidFill>
            </a:endParaRPr>
          </a:p>
          <a:p>
            <a:pPr marL="0" lvl="0" indent="0" algn="just" rtl="0">
              <a:spcBef>
                <a:spcPts val="0"/>
              </a:spcBef>
              <a:spcAft>
                <a:spcPts val="0"/>
              </a:spcAft>
              <a:buNone/>
            </a:pPr>
            <a:endParaRPr sz="2400">
              <a:solidFill>
                <a:srgbClr val="2C2F34"/>
              </a:solidFill>
            </a:endParaRPr>
          </a:p>
        </p:txBody>
      </p:sp>
      <p:pic>
        <p:nvPicPr>
          <p:cNvPr id="113" name="Google Shape;113;p19"/>
          <p:cNvPicPr preferRelativeResize="0"/>
          <p:nvPr/>
        </p:nvPicPr>
        <p:blipFill rotWithShape="1">
          <a:blip r:embed="rId3">
            <a:alphaModFix/>
          </a:blip>
          <a:srcRect l="8361" r="8353"/>
          <a:stretch/>
        </p:blipFill>
        <p:spPr>
          <a:xfrm>
            <a:off x="7715250" y="1557175"/>
            <a:ext cx="3333751" cy="410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p:nvPr/>
        </p:nvSpPr>
        <p:spPr>
          <a:xfrm>
            <a:off x="5183050" y="1534050"/>
            <a:ext cx="5852400" cy="3052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tr-TR" sz="2000">
                <a:solidFill>
                  <a:srgbClr val="2C2F34"/>
                </a:solidFill>
              </a:rPr>
              <a:t>1905'te Londra'daki Cambridge Üniversitesi'nin felsefe ve iktisat bölümünden mezun oldu.  Londra'da kaldığı süre içinde hukuk okuyan İkbal, savcılık diplomasını aldıktan sonra Almanya'ya giderek Münih Üniversitesi'nde felsefe dalında doktora yaptı. Doktora eğitimini tamamladıktan sonra tekrar İngiltere’ye dönerek eğitim aldığı Cambridge Üniversitesi'nde Felsefe ve İngiliz Edebiyatı dalında profesör olarak çalıştı.</a:t>
            </a:r>
            <a:endParaRPr sz="2000" b="0" i="0" u="none" strike="noStrike" cap="none">
              <a:solidFill>
                <a:srgbClr val="2C2F34"/>
              </a:solidFill>
              <a:latin typeface="Arial"/>
              <a:ea typeface="Arial"/>
              <a:cs typeface="Arial"/>
              <a:sym typeface="Arial"/>
            </a:endParaRPr>
          </a:p>
        </p:txBody>
      </p:sp>
      <p:pic>
        <p:nvPicPr>
          <p:cNvPr id="119" name="Google Shape;119;p20"/>
          <p:cNvPicPr preferRelativeResize="0"/>
          <p:nvPr/>
        </p:nvPicPr>
        <p:blipFill rotWithShape="1">
          <a:blip r:embed="rId3">
            <a:alphaModFix/>
          </a:blip>
          <a:srcRect/>
          <a:stretch/>
        </p:blipFill>
        <p:spPr>
          <a:xfrm>
            <a:off x="1134043" y="1613499"/>
            <a:ext cx="3858507" cy="2893900"/>
          </a:xfrm>
          <a:prstGeom prst="rect">
            <a:avLst/>
          </a:prstGeom>
          <a:noFill/>
          <a:ln>
            <a:noFill/>
          </a:ln>
        </p:spPr>
      </p:pic>
      <p:sp>
        <p:nvSpPr>
          <p:cNvPr id="120" name="Google Shape;120;p20"/>
          <p:cNvSpPr txBox="1"/>
          <p:nvPr/>
        </p:nvSpPr>
        <p:spPr>
          <a:xfrm>
            <a:off x="870850" y="4586925"/>
            <a:ext cx="10276500" cy="927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Avrupa'yı milliyetçilik rüzgârlarının estiği yıllarda tanıyan İkbal, özellikle ırkçılık sayesinde küçük ülkelerin nasıl ezilip yok edildiğini gördükten sonra milliyetçilikten uzaklaşarak bir çeşit İslam enternasyonalizmini benimsedi. </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olabel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838</Words>
  <Application>Microsoft Office PowerPoint</Application>
  <PresentationFormat>Özel</PresentationFormat>
  <Paragraphs>71</Paragraphs>
  <Slides>13</Slides>
  <Notes>13</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Dolabella template</vt:lpstr>
      <vt:lpstr>Mehmet Akif Ersoy</vt:lpstr>
      <vt:lpstr>Mehmet Akif Ersoy</vt:lpstr>
      <vt:lpstr>PowerPoint Sunusu</vt:lpstr>
      <vt:lpstr>PowerPoint Sunusu</vt:lpstr>
      <vt:lpstr>PowerPoint Sunusu</vt:lpstr>
      <vt:lpstr>Eserleri</vt:lpstr>
      <vt:lpstr>Muhammed İkbal محمد اقبال</vt:lpstr>
      <vt:lpstr>PowerPoint Sunusu</vt:lpstr>
      <vt:lpstr>PowerPoint Sunusu</vt:lpstr>
      <vt:lpstr>PowerPoint Sunusu</vt:lpstr>
      <vt:lpstr>Eserleri</vt:lpstr>
      <vt:lpstr>Karşılaştırma</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Mehmet Akif Ersoy</dc:title>
  <dc:creator>user</dc:creator>
  <cp:lastModifiedBy>user</cp:lastModifiedBy>
  <cp:revision>2</cp:revision>
  <dcterms:modified xsi:type="dcterms:W3CDTF">2020-04-11T13:49:22Z</dcterms:modified>
</cp:coreProperties>
</file>