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3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7CD1A0-01FE-EE41-8C60-773388C340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Kabile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45FD40-DDBE-5A43-B908-47A84AF92B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208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0F5294-000C-C34E-B2BC-55BBCC015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D96699-6EA9-7A4D-BAA7-1E211DB70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Kabile sistemi görülen gruplar</a:t>
            </a:r>
          </a:p>
          <a:p>
            <a:endParaRPr lang="tr-TR" dirty="0"/>
          </a:p>
          <a:p>
            <a:r>
              <a:rPr lang="tr-TR" dirty="0" err="1"/>
              <a:t>Kpelle</a:t>
            </a:r>
            <a:r>
              <a:rPr lang="tr-TR" dirty="0"/>
              <a:t> (Afrika)</a:t>
            </a:r>
          </a:p>
          <a:p>
            <a:r>
              <a:rPr lang="tr-TR" dirty="0" err="1"/>
              <a:t>Yanomamö</a:t>
            </a:r>
            <a:r>
              <a:rPr lang="tr-TR" dirty="0"/>
              <a:t> (Güney Amerika)</a:t>
            </a:r>
          </a:p>
          <a:p>
            <a:r>
              <a:rPr lang="tr-TR" dirty="0" err="1"/>
              <a:t>Nuer</a:t>
            </a:r>
            <a:r>
              <a:rPr lang="tr-TR" dirty="0"/>
              <a:t> (Sudan)</a:t>
            </a:r>
          </a:p>
          <a:p>
            <a:r>
              <a:rPr lang="tr-TR" dirty="0" err="1"/>
              <a:t>Cheyenne</a:t>
            </a:r>
            <a:r>
              <a:rPr lang="tr-TR"/>
              <a:t> (ABD)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303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C3451B-F29E-624E-A250-99A49A128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13E51B-1B42-8845-BDBF-D2D9D9161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»Kabile … neredeyse birbiriyle hiçbir ortak yanı olmayan geniş aralıktaki varlıklara gönderme yapar bir şekilde kullanılmaktadır.» (</a:t>
            </a:r>
            <a:r>
              <a:rPr lang="tr-TR" sz="2400" dirty="0" err="1"/>
              <a:t>Lewellen</a:t>
            </a:r>
            <a:r>
              <a:rPr lang="tr-TR" sz="2400" dirty="0"/>
              <a:t>, Siyasal Antropoloji, 46)</a:t>
            </a:r>
          </a:p>
        </p:txBody>
      </p:sp>
    </p:spTree>
    <p:extLst>
      <p:ext uri="{BB962C8B-B14F-4D97-AF65-F5344CB8AC3E}">
        <p14:creationId xmlns:p14="http://schemas.microsoft.com/office/powerpoint/2010/main" val="3515007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37BCFE-7B9D-8D49-ADB6-510BBD0E7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B3A8F4-C031-3941-8FAB-68E60EDB8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2099733"/>
            <a:ext cx="8911687" cy="3811489"/>
          </a:xfrm>
        </p:spPr>
        <p:txBody>
          <a:bodyPr>
            <a:normAutofit/>
          </a:bodyPr>
          <a:lstStyle/>
          <a:p>
            <a:r>
              <a:rPr lang="tr-TR" sz="2400" dirty="0"/>
              <a:t>Kabile kavramına karşı çıkışlar</a:t>
            </a:r>
          </a:p>
          <a:p>
            <a:r>
              <a:rPr lang="tr-TR" sz="2400" dirty="0"/>
              <a:t>- «Ortak nitelikleri paylaşan </a:t>
            </a:r>
            <a:r>
              <a:rPr lang="tr-TR" sz="2400" dirty="0" err="1"/>
              <a:t>ayırdedici</a:t>
            </a:r>
            <a:r>
              <a:rPr lang="tr-TR" sz="2400" dirty="0"/>
              <a:t> toplumsal grupları kapsamamaktadır</a:t>
            </a:r>
          </a:p>
          <a:p>
            <a:r>
              <a:rPr lang="tr-TR" sz="2400" dirty="0"/>
              <a:t>- Takımlar ve şefliklerden çok farklı özellikler taşımazlar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4022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0B8BCD-D9F4-E54D-A077-515D1469F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99887C-BCCC-9D4C-854A-75216313C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Nüfusları takımlardan fazladır. </a:t>
            </a:r>
          </a:p>
          <a:p>
            <a:r>
              <a:rPr lang="tr-TR" dirty="0"/>
              <a:t>Bazen kabileler takımların bir araya gelmesiyle oluşabilirler.</a:t>
            </a:r>
          </a:p>
        </p:txBody>
      </p:sp>
    </p:spTree>
    <p:extLst>
      <p:ext uri="{BB962C8B-B14F-4D97-AF65-F5344CB8AC3E}">
        <p14:creationId xmlns:p14="http://schemas.microsoft.com/office/powerpoint/2010/main" val="250122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5B86AC-EBA8-2344-84D9-2B5C1E98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BD1FDD-EA56-CC40-B0FA-E5EDCBD27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Tarım söz konusudur ve hayvancılık (çobanlık) ekonomik geçim biçimidir.</a:t>
            </a:r>
          </a:p>
          <a:p>
            <a:r>
              <a:rPr lang="tr-TR" sz="2400" dirty="0"/>
              <a:t>Ticarette takas uygulanır ancak takımlardan daha gelişmiş bir sistem vardır</a:t>
            </a:r>
          </a:p>
          <a:p>
            <a:r>
              <a:rPr lang="tr-TR" sz="2400" dirty="0"/>
              <a:t>Artı değer söz konusu olmadığı için eşitlikçidir.</a:t>
            </a:r>
          </a:p>
        </p:txBody>
      </p:sp>
    </p:spTree>
    <p:extLst>
      <p:ext uri="{BB962C8B-B14F-4D97-AF65-F5344CB8AC3E}">
        <p14:creationId xmlns:p14="http://schemas.microsoft.com/office/powerpoint/2010/main" val="4283648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1355C8-EADE-C449-8D1E-D1B620577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A9ADC1-1C9D-CF45-B9A7-31E737696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Kabileye ait sığır ya da tarım toprağı vardır.</a:t>
            </a:r>
          </a:p>
          <a:p>
            <a:r>
              <a:rPr lang="tr-TR" dirty="0"/>
              <a:t>Ekonomiye bağlı olarak eşitlikçi bir sistem hakimdir.</a:t>
            </a:r>
          </a:p>
          <a:p>
            <a:r>
              <a:rPr lang="tr-TR" dirty="0"/>
              <a:t>Toplumsal </a:t>
            </a:r>
            <a:r>
              <a:rPr lang="tr-TR" dirty="0" err="1"/>
              <a:t>tabakalaşma</a:t>
            </a:r>
            <a:r>
              <a:rPr lang="tr-TR" dirty="0"/>
              <a:t> görülmez</a:t>
            </a:r>
          </a:p>
        </p:txBody>
      </p:sp>
    </p:spTree>
    <p:extLst>
      <p:ext uri="{BB962C8B-B14F-4D97-AF65-F5344CB8AC3E}">
        <p14:creationId xmlns:p14="http://schemas.microsoft.com/office/powerpoint/2010/main" val="626497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D97BA1-928F-2147-973F-B7CE80393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0CA9A6-B6ED-C242-B69F-D93F62EC0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Liderlik, alınacak kararlarda etki gücüne sahiptir ancak mutlak bir güç söz konusu değildir.</a:t>
            </a:r>
          </a:p>
          <a:p>
            <a:r>
              <a:rPr lang="tr-TR" dirty="0"/>
              <a:t>Karizmatik bir şef tarafından yürütülür.</a:t>
            </a:r>
          </a:p>
        </p:txBody>
      </p:sp>
    </p:spTree>
    <p:extLst>
      <p:ext uri="{BB962C8B-B14F-4D97-AF65-F5344CB8AC3E}">
        <p14:creationId xmlns:p14="http://schemas.microsoft.com/office/powerpoint/2010/main" val="3168874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7E2B51-283A-D842-BBAF-A06A5A0C3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C1FC17-3FCB-8E43-B6D3-F9863DC0F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Takımlarda görüldüğü gibi resmi bir hukuk sistemi olmamakla birlikte toplumsal düzen içselleştirilmiş ve grup bireyleri tarafından kontrol edilen özelliğe sahiptir.</a:t>
            </a:r>
          </a:p>
          <a:p>
            <a:r>
              <a:rPr lang="tr-TR" dirty="0"/>
              <a:t>Cezalandırma durumunda grup karar alıcı pozisyondadır.</a:t>
            </a:r>
          </a:p>
        </p:txBody>
      </p:sp>
    </p:spTree>
    <p:extLst>
      <p:ext uri="{BB962C8B-B14F-4D97-AF65-F5344CB8AC3E}">
        <p14:creationId xmlns:p14="http://schemas.microsoft.com/office/powerpoint/2010/main" val="3916163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C50437-A046-9848-B0FF-C1EA52B2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6DCB68-DF87-0E44-AD57-188582826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Kurumsallaşmış din yoktur, dinsel bir  sınıf olan ruhban sınıfı bulunmaz. </a:t>
            </a:r>
          </a:p>
          <a:p>
            <a:endParaRPr lang="tr-TR" dirty="0"/>
          </a:p>
          <a:p>
            <a:r>
              <a:rPr lang="tr-TR" dirty="0"/>
              <a:t>İnanışları </a:t>
            </a:r>
            <a:r>
              <a:rPr lang="tr-TR" dirty="0" err="1"/>
              <a:t>şamanistik</a:t>
            </a:r>
            <a:r>
              <a:rPr lang="tr-TR" dirty="0"/>
              <a:t> olarak sınıflandırılabilir.</a:t>
            </a:r>
          </a:p>
        </p:txBody>
      </p:sp>
    </p:spTree>
    <p:extLst>
      <p:ext uri="{BB962C8B-B14F-4D97-AF65-F5344CB8AC3E}">
        <p14:creationId xmlns:p14="http://schemas.microsoft.com/office/powerpoint/2010/main" val="420012581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27</TotalTime>
  <Words>197</Words>
  <Application>Microsoft Macintosh PowerPoint</Application>
  <PresentationFormat>Geniş ekran</PresentationFormat>
  <Paragraphs>26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Duman</vt:lpstr>
      <vt:lpstr>Kabile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Kabile</dc:title>
  <dc:creator>Zehra Münüsoğlu</dc:creator>
  <cp:lastModifiedBy>Zehra Münüsoğlu</cp:lastModifiedBy>
  <cp:revision>6</cp:revision>
  <dcterms:created xsi:type="dcterms:W3CDTF">2020-06-28T05:15:35Z</dcterms:created>
  <dcterms:modified xsi:type="dcterms:W3CDTF">2020-06-28T05:43:05Z</dcterms:modified>
</cp:coreProperties>
</file>