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2" r:id="rId4"/>
    <p:sldId id="1085" r:id="rId5"/>
    <p:sldId id="1086" r:id="rId6"/>
    <p:sldId id="1087" r:id="rId7"/>
    <p:sldId id="1088" r:id="rId8"/>
    <p:sldId id="1089" r:id="rId9"/>
    <p:sldId id="1090" r:id="rId10"/>
    <p:sldId id="1094" r:id="rId11"/>
    <p:sldId id="1091" r:id="rId12"/>
    <p:sldId id="1092" r:id="rId13"/>
    <p:sldId id="1093"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KADASTRO BİLGİSİ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(2-2) 4</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Dr. Orhan ERCAN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Kadastronun Yenilenmesi</a:t>
            </a: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 -kadastro yapım sırasında kullanılmış olan ölçü yöntem ve araçları ile plan altlık ölçek ve incelikleri günün ve çevrenin gereklerinin altına düşmüşse</a:t>
            </a:r>
          </a:p>
          <a:p>
            <a:pPr marL="0" indent="0" algn="just">
              <a:lnSpc>
                <a:spcPct val="150000"/>
              </a:lnSpc>
              <a:spcBef>
                <a:spcPts val="450"/>
              </a:spcBef>
              <a:buClr>
                <a:srgbClr val="160093"/>
              </a:buClr>
              <a:buFont typeface="Courier New" panose="02070309020205020404" pitchFamily="49" charset="0"/>
              <a:buChar char="o"/>
              <a:defRPr/>
            </a:pPr>
            <a:r>
              <a:rPr lang="tr-TR" sz="1800" dirty="0"/>
              <a:t>-taşınmaz mallar üzerinde oluşan değişiklikler izlenmemiş plan kütük ve diğer belgeler güncelleştirilmemişse </a:t>
            </a:r>
          </a:p>
          <a:p>
            <a:pPr marL="0" indent="0" algn="just">
              <a:lnSpc>
                <a:spcPct val="150000"/>
              </a:lnSpc>
              <a:spcBef>
                <a:spcPts val="450"/>
              </a:spcBef>
              <a:buClr>
                <a:srgbClr val="160093"/>
              </a:buClr>
              <a:buFont typeface="Courier New" panose="02070309020205020404" pitchFamily="49" charset="0"/>
              <a:buChar char="o"/>
              <a:defRPr/>
            </a:pPr>
            <a:r>
              <a:rPr lang="tr-TR" sz="1800" dirty="0"/>
              <a:t>-kadastro tamamlandıktan sonra değişiklilerin izlenmesi sırasında hatalı ölçmeler ve uygulamalar yapılmışsa </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2025738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Kadastronun Yaşatılmasının Önemi: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3555" y="1176632"/>
            <a:ext cx="8258554" cy="464227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Kadastronun yaşatılmasında amaç kadastro plan ve belgelerinin güncel durumda bulundurulmasıdır.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Kadastro </a:t>
            </a:r>
            <a:r>
              <a:rPr lang="tr-TR" sz="1800" dirty="0"/>
              <a:t>plan ve belgeleri , ya taşınmaz mallar üzerinde oluşan değişikliklerin düzenli ve sürekli bir biçimde izlenmesi ile yada kadastronun yenilenmesi ile güncel durumda tutulabilir.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Kadastroda </a:t>
            </a:r>
            <a:r>
              <a:rPr lang="tr-TR" sz="1800" dirty="0"/>
              <a:t>değişikliklerin izlenmesi ile kadastronun yenilenmesi temel amacı bakımından aynı ancak uygulama bakımından farklı düzenlemelerdir. İzlemenin de yenilemenin de temel amacı , sürekli değişim içinde bulunan taşınmaz malların kadastro planları , tapu kütükleri ve diğer belgeleri ile , taşınmaz malların en son durumlarını gösterir biçimde bulundurulmalarını sağlamaktır. </a:t>
            </a:r>
            <a:endParaRPr lang="tr-TR" sz="1800" dirty="0"/>
          </a:p>
        </p:txBody>
      </p:sp>
    </p:spTree>
    <p:extLst>
      <p:ext uri="{BB962C8B-B14F-4D97-AF65-F5344CB8AC3E}">
        <p14:creationId xmlns:p14="http://schemas.microsoft.com/office/powerpoint/2010/main" val="2025738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Kadastronun Yaşatılmasının Önemini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160007"/>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Kadastronun yaşatılmasında amaç , kadastro plan ve belgelerinin güncel durumda bulundurulmasıdır.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Kadastro </a:t>
            </a:r>
            <a:r>
              <a:rPr lang="tr-TR" sz="1800" dirty="0"/>
              <a:t>plan ve belgeleri , ya taşınmaz mallar üzerinde oluşan değişikliklerin düzenli ve sürekli bir biçimde izlenmesi ile yada kadastronun yenilenmesi ile güncel durumda tutulabilir.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Kadastroda </a:t>
            </a:r>
            <a:r>
              <a:rPr lang="tr-TR" sz="1800" dirty="0"/>
              <a:t>değişikliklerin izlenmesi ile kadastronun yenilenmesi temel amacı bakımından aynı ancak uygulama bakımından farklı düzenlemelerdir. İzlemenin de yenilemenin de temel amacı , sürekli değişim içinde bulunan taşınmaz malların kadastro planları , tapu kütükleri ve diğer belgeleri ile , taşınmaz malların en son durumlarını gösterir biçimde bulundurulmalarını sağlamaktır. </a:t>
            </a:r>
            <a:endParaRPr lang="tr-TR" sz="1800" dirty="0"/>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Kadastronun Yaşatılmasının Önemini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Kadastro çalışmalarında genel sınır: kadastro yapılacak köy ve mahallenin tamamını çevreleyen sınırdır kadastro ekipleri çalışmalara başlamadan önce genel sınırı arazide belirler ve belli kurallara bağlı kalarak bu sınırı ölçer ve küçük bir krokisini düzenler.</a:t>
            </a:r>
          </a:p>
          <a:p>
            <a:pPr marL="0" indent="0" algn="just">
              <a:lnSpc>
                <a:spcPct val="150000"/>
              </a:lnSpc>
              <a:spcBef>
                <a:spcPts val="450"/>
              </a:spcBef>
              <a:buClr>
                <a:srgbClr val="160093"/>
              </a:buClr>
              <a:buFont typeface="Courier New" panose="02070309020205020404" pitchFamily="49" charset="0"/>
              <a:buChar char="o"/>
              <a:defRPr/>
            </a:pP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a:t>Taşınmaz mal sınırlandırması: Kadastroda bir taşınmaza ait tapu kaydında vergi kaydında veya herhangi bir belgede belirtilen sınırların arazide belirlenmesi ve bu duruma göre kroki düzenleme işlemlerinin tümüdür</a:t>
            </a:r>
          </a:p>
        </p:txBody>
      </p:sp>
    </p:spTree>
    <p:extLst>
      <p:ext uri="{BB962C8B-B14F-4D97-AF65-F5344CB8AC3E}">
        <p14:creationId xmlns:p14="http://schemas.microsoft.com/office/powerpoint/2010/main" val="3116217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Çalışma Alanı Sınırının Tespit Nedenleri: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09636"/>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-Nerelerin </a:t>
            </a:r>
            <a:r>
              <a:rPr lang="tr-TR" sz="1800" dirty="0"/>
              <a:t>kadastrosunun yapıldığı ve hangi araziden geçtiği görülür</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-Bir </a:t>
            </a:r>
            <a:r>
              <a:rPr lang="tr-TR" sz="1800" dirty="0"/>
              <a:t>tarlanın 2 defa kadastrosunun yapılaması </a:t>
            </a:r>
            <a:r>
              <a:rPr lang="tr-TR" sz="1800" dirty="0" smtClean="0"/>
              <a:t>engellenir.</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-Sınırdaki </a:t>
            </a:r>
            <a:r>
              <a:rPr lang="tr-TR" sz="1800" dirty="0"/>
              <a:t>tarlanın kadastrosunun A köyündemi B köyündemi yapılacağı açığa kavuşur</a:t>
            </a:r>
          </a:p>
          <a:p>
            <a:pPr marL="0" indent="0" algn="just">
              <a:lnSpc>
                <a:spcPct val="150000"/>
              </a:lnSpc>
              <a:spcBef>
                <a:spcPts val="450"/>
              </a:spcBef>
              <a:buClr>
                <a:srgbClr val="160093"/>
              </a:buClr>
              <a:buFont typeface="Courier New" panose="02070309020205020404" pitchFamily="49" charset="0"/>
              <a:buChar char="o"/>
              <a:defRPr/>
            </a:pPr>
            <a:r>
              <a:rPr lang="tr-TR" sz="1800" dirty="0"/>
              <a:t>-A ve B köyü arasındaki yerin meramı ormanmı hazinemi olduğu belirlenir</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Mülkiyet:özel </a:t>
            </a:r>
            <a:r>
              <a:rPr lang="tr-TR" sz="1800" dirty="0"/>
              <a:t>ve tüzel kişilerin malları üzerinde yasalarca belirlenmiş haklarıdır</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Kadastro </a:t>
            </a:r>
            <a:r>
              <a:rPr lang="tr-TR" sz="1800" dirty="0"/>
              <a:t>mülkiyet ilişkisi:kadastro taşınmazın yerini, yüz ölçümünü,sınırını belirlerken mülkiyet bu taşınmazlar üzerinde özel veya tüzel kişilerin yasalarca haklarını belirler</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2025738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Kadastroya Yapılan İtirazlar: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-Kadastro çalışma alanına itiraz:-çalışma alanı sınırına 7 içinde itiraz edilir </a:t>
            </a:r>
          </a:p>
          <a:p>
            <a:pPr marL="0" indent="0" algn="just">
              <a:lnSpc>
                <a:spcPct val="150000"/>
              </a:lnSpc>
              <a:spcBef>
                <a:spcPts val="450"/>
              </a:spcBef>
              <a:buClr>
                <a:srgbClr val="160093"/>
              </a:buClr>
              <a:buFont typeface="Courier New" panose="02070309020205020404" pitchFamily="49" charset="0"/>
              <a:buChar char="o"/>
              <a:defRPr/>
            </a:pPr>
            <a:r>
              <a:rPr lang="tr-TR" sz="1800" dirty="0"/>
              <a:t>-müdür 7 gün içinde karara bağlar</a:t>
            </a:r>
          </a:p>
          <a:p>
            <a:pPr marL="0" indent="0" algn="just">
              <a:lnSpc>
                <a:spcPct val="150000"/>
              </a:lnSpc>
              <a:spcBef>
                <a:spcPts val="450"/>
              </a:spcBef>
              <a:buClr>
                <a:srgbClr val="160093"/>
              </a:buClr>
              <a:buFont typeface="Courier New" panose="02070309020205020404" pitchFamily="49" charset="0"/>
              <a:buChar char="o"/>
              <a:defRPr/>
            </a:pPr>
            <a:r>
              <a:rPr lang="tr-TR" sz="1800" dirty="0"/>
              <a:t>-müdürün kararına karşı 7 gün içinde kadastro mahkemesine itiraz edilir mahkeme 15 gün içinde karara bağlar</a:t>
            </a:r>
          </a:p>
          <a:p>
            <a:pPr marL="0" indent="0" algn="just">
              <a:lnSpc>
                <a:spcPct val="150000"/>
              </a:lnSpc>
              <a:spcBef>
                <a:spcPts val="450"/>
              </a:spcBef>
              <a:buClr>
                <a:srgbClr val="160093"/>
              </a:buClr>
              <a:buFont typeface="Courier New" panose="02070309020205020404" pitchFamily="49" charset="0"/>
              <a:buChar char="o"/>
              <a:defRPr/>
            </a:pPr>
            <a:r>
              <a:rPr lang="tr-TR" sz="1800" dirty="0"/>
              <a:t>-Kadastro tespitine itiraz:kadastro tutanağına yapılan itirazlar kadastro komisyonu tarafından incelenir (itiraz kadastro çalışmaları sırasında yapılır) itiraz tarihinden itibaren 1 ay içinde yada tüm ölçmelerin bittiği tarihe kadar sonuçlanır.</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a:t>
            </a:r>
            <a:endParaRPr lang="tr-TR" sz="1800" dirty="0"/>
          </a:p>
        </p:txBody>
      </p:sp>
    </p:spTree>
    <p:extLst>
      <p:ext uri="{BB962C8B-B14F-4D97-AF65-F5344CB8AC3E}">
        <p14:creationId xmlns:p14="http://schemas.microsoft.com/office/powerpoint/2010/main" val="20257383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Kadastroya Yapılan İtirazlar:</a:t>
            </a: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Teknik hataların düzeltilmesine itiraz:kadastrosu kesinleşmiş taşınmaz mallardaki vasıf ve mülkiyet değişiklikleri dışında kalan ölçü tersimat ve yüz ölçümü hesaplarından kaynaklanan hatalar kadastro müdürlüğü tarafından düzeltilir ilgiler tebliğ tarihinden itibaren 30 gün içinde sulh mahkemelerine baş vurabilirler</a:t>
            </a:r>
          </a:p>
          <a:p>
            <a:pPr marL="0" indent="0" algn="just">
              <a:lnSpc>
                <a:spcPct val="150000"/>
              </a:lnSpc>
              <a:spcBef>
                <a:spcPts val="450"/>
              </a:spcBef>
              <a:buClr>
                <a:srgbClr val="160093"/>
              </a:buClr>
              <a:buFont typeface="Courier New" panose="02070309020205020404" pitchFamily="49" charset="0"/>
              <a:buChar char="o"/>
              <a:defRPr/>
            </a:pPr>
            <a:r>
              <a:rPr lang="tr-TR" sz="1800" dirty="0"/>
              <a:t>-Askı ilanına itiraz:askı ilanı süresi içinde itiraz edilir (30 gün) yapılan itirazlar kadastro mahkemesince incelenir</a:t>
            </a:r>
          </a:p>
          <a:p>
            <a:pPr marL="0" indent="0" algn="just">
              <a:lnSpc>
                <a:spcPct val="150000"/>
              </a:lnSpc>
              <a:spcBef>
                <a:spcPts val="450"/>
              </a:spcBef>
              <a:buClr>
                <a:srgbClr val="160093"/>
              </a:buClr>
              <a:buFont typeface="Courier New" panose="02070309020205020404" pitchFamily="49" charset="0"/>
              <a:buChar char="o"/>
              <a:defRPr/>
            </a:pPr>
            <a:r>
              <a:rPr lang="tr-TR" sz="1800" dirty="0"/>
              <a:t>-Yenileme işlemlerine itiraz:yapılacak itiraz ve açılacak davalar 3042 sayılı kadastro kanununa göre yapılır</a:t>
            </a:r>
          </a:p>
          <a:p>
            <a:pPr marL="0" indent="0" algn="just">
              <a:lnSpc>
                <a:spcPct val="150000"/>
              </a:lnSpc>
              <a:spcBef>
                <a:spcPts val="450"/>
              </a:spcBef>
              <a:buClr>
                <a:srgbClr val="160093"/>
              </a:buClr>
              <a:buFont typeface="Courier New" panose="02070309020205020404" pitchFamily="49" charset="0"/>
              <a:buChar char="o"/>
              <a:defRPr/>
            </a:pPr>
            <a:r>
              <a:rPr lang="tr-TR" sz="1800" dirty="0"/>
              <a:t>-Kesinleşen tespitlere itiraz:kesinleşen sınırlandırma ve tespitlere karşı 10 yıllık süre içinde yerel mahkemelere dava açılabilir.</a:t>
            </a:r>
          </a:p>
        </p:txBody>
      </p:sp>
    </p:spTree>
    <p:extLst>
      <p:ext uri="{BB962C8B-B14F-4D97-AF65-F5344CB8AC3E}">
        <p14:creationId xmlns:p14="http://schemas.microsoft.com/office/powerpoint/2010/main" val="20257383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İlanlar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-Kadastro bölgesi ilanı:kadastro yapılması kabul edilen bölgeler en az 1 ay önceden resmi gazetede radyo veya TV de bölge merkezi ile bağlı bulunduğu ilde varsa yerel gazete ve alışıla gelmiş araçlarla kadastro müd. İlan edilir</a:t>
            </a:r>
          </a:p>
          <a:p>
            <a:pPr marL="0" indent="0" algn="just">
              <a:lnSpc>
                <a:spcPct val="150000"/>
              </a:lnSpc>
              <a:spcBef>
                <a:spcPts val="450"/>
              </a:spcBef>
              <a:buClr>
                <a:srgbClr val="160093"/>
              </a:buClr>
              <a:buFont typeface="Courier New" panose="02070309020205020404" pitchFamily="49" charset="0"/>
              <a:buChar char="o"/>
              <a:defRPr/>
            </a:pPr>
            <a:r>
              <a:rPr lang="tr-TR" sz="1800" dirty="0"/>
              <a:t>- Çalışma alanı ilanı:çalışmalara başlamadan en az 15 gün önceden kadastro müd. Tarafından bölge merkezinde çalışma alanında komşu köy mahalle ve belediyelerde alışılmış araçlarla ilan edilir kadastro çalışma sınırının hangi gün ve saatte nerede başlanacağı </a:t>
            </a:r>
            <a:r>
              <a:rPr lang="tr-TR" sz="1800" dirty="0" smtClean="0"/>
              <a:t>belirtilir</a:t>
            </a:r>
            <a:endParaRPr lang="tr-TR" sz="1800" dirty="0"/>
          </a:p>
        </p:txBody>
      </p:sp>
    </p:spTree>
    <p:extLst>
      <p:ext uri="{BB962C8B-B14F-4D97-AF65-F5344CB8AC3E}">
        <p14:creationId xmlns:p14="http://schemas.microsoft.com/office/powerpoint/2010/main" val="20257383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İlanlar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00000"/>
              </a:lnSpc>
              <a:spcBef>
                <a:spcPts val="450"/>
              </a:spcBef>
              <a:buClr>
                <a:srgbClr val="160093"/>
              </a:buClr>
              <a:buFont typeface="Courier New" panose="02070309020205020404" pitchFamily="49" charset="0"/>
              <a:buChar char="o"/>
              <a:defRPr/>
            </a:pPr>
            <a:r>
              <a:rPr lang="tr-TR" sz="1800" dirty="0" smtClean="0"/>
              <a:t>-</a:t>
            </a:r>
            <a:r>
              <a:rPr lang="tr-TR" sz="1800" dirty="0"/>
              <a:t>Askı ilanı:kadastro müdürü askı ilanı ile ilgili işlemleri kadastro ekibinin çalışma alanındaki işini bitirdiği  tarihten itibaren en geç 3 ay içinde yapmak zorundadır 30 gün süre ile kadastro müdürlüğünün uygun bir yerinde taşınmaz malların bulunduğu köy yada mahalle muhtarlığının çalışma yerinde varsa belediyenin uygun bir yerinde ilan edilir bu üç yerde ilan asıldığına dair tutanak tutulur</a:t>
            </a:r>
          </a:p>
          <a:p>
            <a:pPr marL="0" indent="0" algn="just">
              <a:lnSpc>
                <a:spcPct val="100000"/>
              </a:lnSpc>
              <a:spcBef>
                <a:spcPts val="450"/>
              </a:spcBef>
              <a:buClr>
                <a:srgbClr val="160093"/>
              </a:buClr>
              <a:buFont typeface="Courier New" panose="02070309020205020404" pitchFamily="49" charset="0"/>
              <a:buChar char="o"/>
              <a:defRPr/>
            </a:pPr>
            <a:r>
              <a:rPr lang="tr-TR" sz="1800" dirty="0"/>
              <a:t>-Yenileme ilanı:çalışmalara başlamadan en az 1 ay önceden kadastro müdürlüğünce </a:t>
            </a:r>
          </a:p>
          <a:p>
            <a:pPr marL="0" indent="0" algn="just">
              <a:lnSpc>
                <a:spcPct val="100000"/>
              </a:lnSpc>
              <a:spcBef>
                <a:spcPts val="450"/>
              </a:spcBef>
              <a:buClr>
                <a:srgbClr val="160093"/>
              </a:buClr>
              <a:buFont typeface="Courier New" panose="02070309020205020404" pitchFamily="49" charset="0"/>
              <a:buChar char="o"/>
              <a:defRPr/>
            </a:pPr>
            <a:r>
              <a:rPr lang="tr-TR" sz="1800" dirty="0"/>
              <a:t>-resmi gazetede</a:t>
            </a:r>
          </a:p>
          <a:p>
            <a:pPr marL="0" indent="0" algn="just">
              <a:lnSpc>
                <a:spcPct val="100000"/>
              </a:lnSpc>
              <a:spcBef>
                <a:spcPts val="450"/>
              </a:spcBef>
              <a:buClr>
                <a:srgbClr val="160093"/>
              </a:buClr>
              <a:buFont typeface="Courier New" panose="02070309020205020404" pitchFamily="49" charset="0"/>
              <a:buChar char="o"/>
              <a:defRPr/>
            </a:pPr>
            <a:r>
              <a:rPr lang="tr-TR" sz="1800" dirty="0"/>
              <a:t>-bölge mrkz.ve bölgenin bağlı bulunduğu il merkezinde yayınlanan bir gazetede ve alışılmış araçlarla </a:t>
            </a:r>
          </a:p>
          <a:p>
            <a:pPr marL="0" indent="0" algn="just">
              <a:lnSpc>
                <a:spcPct val="100000"/>
              </a:lnSpc>
              <a:spcBef>
                <a:spcPts val="450"/>
              </a:spcBef>
              <a:buClr>
                <a:srgbClr val="160093"/>
              </a:buClr>
              <a:buFont typeface="Courier New" panose="02070309020205020404" pitchFamily="49" charset="0"/>
              <a:buChar char="o"/>
              <a:defRPr/>
            </a:pPr>
            <a:r>
              <a:rPr lang="tr-TR" sz="1800" dirty="0"/>
              <a:t>-ankara ve İstanbul da çıkan günlük bir gazetede </a:t>
            </a:r>
          </a:p>
          <a:p>
            <a:pPr marL="0" indent="0" algn="just">
              <a:lnSpc>
                <a:spcPct val="100000"/>
              </a:lnSpc>
              <a:spcBef>
                <a:spcPts val="450"/>
              </a:spcBef>
              <a:buClr>
                <a:srgbClr val="160093"/>
              </a:buClr>
              <a:buFont typeface="Courier New" panose="02070309020205020404" pitchFamily="49" charset="0"/>
              <a:buChar char="o"/>
              <a:defRPr/>
            </a:pPr>
            <a:r>
              <a:rPr lang="tr-TR" sz="1800" dirty="0"/>
              <a:t>-radyoda ilan edilir</a:t>
            </a:r>
          </a:p>
        </p:txBody>
      </p:sp>
    </p:spTree>
    <p:extLst>
      <p:ext uri="{BB962C8B-B14F-4D97-AF65-F5344CB8AC3E}">
        <p14:creationId xmlns:p14="http://schemas.microsoft.com/office/powerpoint/2010/main" val="816805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Kadastronun Yenilenmesi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smtClean="0"/>
              <a:t>M</a:t>
            </a:r>
            <a:r>
              <a:rPr lang="tr-TR" sz="1800" dirty="0" smtClean="0"/>
              <a:t>evcut </a:t>
            </a:r>
            <a:r>
              <a:rPr lang="tr-TR" sz="1800" dirty="0"/>
              <a:t>kadastro bilgi ve belgeleri kamu yönetiminin ,hukukun, ekonominin ve bilimsel araştırmaların gereksinimlerine yanıt veremediğinde eski kadastro ölçü ve belgelerinden çeşitli şekillerde yararlanarak yeni kadastro bilgi ve belgelerinin üretilmesi çalışmasıdır temel amacı sürekli değişim içinde olan taşınmaz mallara ilişkin bilgi ve belgelerin güncel duruma getirilmesini sağlamaktır </a:t>
            </a:r>
          </a:p>
          <a:p>
            <a:pPr marL="0" indent="0" algn="just">
              <a:lnSpc>
                <a:spcPct val="150000"/>
              </a:lnSpc>
              <a:spcBef>
                <a:spcPts val="450"/>
              </a:spcBef>
              <a:buClr>
                <a:srgbClr val="160093"/>
              </a:buClr>
              <a:buFont typeface="Courier New" panose="02070309020205020404" pitchFamily="49" charset="0"/>
              <a:buChar char="o"/>
              <a:defRPr/>
            </a:pPr>
            <a:r>
              <a:rPr lang="tr-TR" sz="1800" dirty="0"/>
              <a:t>Yenileme nedenleri:</a:t>
            </a:r>
          </a:p>
          <a:p>
            <a:pPr marL="0" indent="0" algn="just">
              <a:lnSpc>
                <a:spcPct val="150000"/>
              </a:lnSpc>
              <a:spcBef>
                <a:spcPts val="450"/>
              </a:spcBef>
              <a:buClr>
                <a:srgbClr val="160093"/>
              </a:buClr>
              <a:buFont typeface="Courier New" panose="02070309020205020404" pitchFamily="49" charset="0"/>
              <a:buChar char="o"/>
              <a:defRPr/>
            </a:pPr>
            <a:r>
              <a:rPr lang="tr-TR" sz="1800" dirty="0"/>
              <a:t>-kadastro bilgi ve belgelerinin üretimi sırasında sınırlandırma , ölçü, çizim ve hesaplama hataları yapılmışsa </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20257383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12517</TotalTime>
  <Words>814</Words>
  <Application>Microsoft Office PowerPoint</Application>
  <PresentationFormat>On-screen Show (4:3)</PresentationFormat>
  <Paragraphs>63</Paragraphs>
  <Slides>11</Slides>
  <Notes>0</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ekonomi</vt:lpstr>
      <vt:lpstr>1_Rics</vt:lpstr>
      <vt:lpstr>h.t.</vt:lpstr>
      <vt:lpstr>PowerPoint Presentation</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818</cp:revision>
  <cp:lastPrinted>2016-10-24T07:53:35Z</cp:lastPrinted>
  <dcterms:created xsi:type="dcterms:W3CDTF">2016-09-18T09:35:24Z</dcterms:created>
  <dcterms:modified xsi:type="dcterms:W3CDTF">2020-02-28T07:05:01Z</dcterms:modified>
</cp:coreProperties>
</file>