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2" r:id="rId4"/>
    <p:sldId id="263" r:id="rId5"/>
    <p:sldId id="264" r:id="rId6"/>
    <p:sldId id="282" r:id="rId7"/>
    <p:sldId id="265" r:id="rId8"/>
    <p:sldId id="283" r:id="rId9"/>
    <p:sldId id="266" r:id="rId10"/>
    <p:sldId id="28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/>
              <a:t>Endodontik</a:t>
            </a:r>
            <a:r>
              <a:rPr lang="en-US" dirty="0"/>
              <a:t> </a:t>
            </a:r>
            <a:r>
              <a:rPr lang="en-US" dirty="0" err="1"/>
              <a:t>Tedavide</a:t>
            </a:r>
            <a:r>
              <a:rPr lang="en-US" dirty="0"/>
              <a:t> Kullanılan </a:t>
            </a:r>
            <a:r>
              <a:rPr lang="en-US" dirty="0" err="1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61" y="149570"/>
            <a:ext cx="5232439" cy="3838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563" y="4104649"/>
            <a:ext cx="5696588" cy="275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3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TİRNERF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kullanımlık</a:t>
            </a:r>
            <a:r>
              <a:rPr lang="en-US" sz="2000" dirty="0"/>
              <a:t> el </a:t>
            </a:r>
            <a:r>
              <a:rPr lang="en-US" sz="2000" dirty="0" err="1"/>
              <a:t>aletidir</a:t>
            </a:r>
            <a:endParaRPr lang="en-US" sz="2000" dirty="0"/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r>
              <a:rPr lang="en-US" sz="2000" dirty="0" err="1"/>
              <a:t>Pulpayı</a:t>
            </a:r>
            <a:r>
              <a:rPr lang="en-US" sz="2000" dirty="0"/>
              <a:t> </a:t>
            </a:r>
            <a:r>
              <a:rPr lang="en-US" sz="2000" dirty="0" err="1"/>
              <a:t>uzaklaştırmak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Uç</a:t>
            </a:r>
            <a:r>
              <a:rPr lang="en-US" sz="2000" dirty="0"/>
              <a:t> </a:t>
            </a:r>
            <a:r>
              <a:rPr lang="en-US" sz="2000" dirty="0" err="1"/>
              <a:t>kısmının</a:t>
            </a:r>
            <a:r>
              <a:rPr lang="en-US" sz="2000" dirty="0"/>
              <a:t> </a:t>
            </a:r>
            <a:r>
              <a:rPr lang="en-US" sz="2000" dirty="0" err="1"/>
              <a:t>üstündeki</a:t>
            </a:r>
            <a:r>
              <a:rPr lang="en-US" sz="2000" dirty="0"/>
              <a:t> </a:t>
            </a:r>
            <a:r>
              <a:rPr lang="en-US" sz="2000" dirty="0" err="1"/>
              <a:t>tırtıklar</a:t>
            </a:r>
            <a:r>
              <a:rPr lang="en-US" sz="2000" dirty="0"/>
              <a:t> </a:t>
            </a:r>
            <a:r>
              <a:rPr lang="en-US" sz="2000" dirty="0" err="1"/>
              <a:t>pulpaya</a:t>
            </a:r>
            <a:r>
              <a:rPr lang="en-US" sz="2000" dirty="0"/>
              <a:t> </a:t>
            </a:r>
            <a:r>
              <a:rPr lang="en-US" sz="2000" dirty="0" err="1"/>
              <a:t>takılarak</a:t>
            </a:r>
            <a:r>
              <a:rPr lang="en-US" sz="2000" dirty="0"/>
              <a:t> </a:t>
            </a:r>
            <a:r>
              <a:rPr lang="en-US" sz="2000" dirty="0" err="1"/>
              <a:t>çıkarılmasını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boy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genişlikleri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343" y="3020749"/>
            <a:ext cx="3837250" cy="383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1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GATES GLİDEN FREZİ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Kanalın</a:t>
            </a:r>
            <a:r>
              <a:rPr lang="en-US" sz="2000" dirty="0"/>
              <a:t> </a:t>
            </a:r>
            <a:r>
              <a:rPr lang="en-US" sz="2000" dirty="0" err="1"/>
              <a:t>koronal</a:t>
            </a:r>
            <a:r>
              <a:rPr lang="en-US" sz="2000" dirty="0"/>
              <a:t> </a:t>
            </a:r>
            <a:r>
              <a:rPr lang="en-US" sz="2000" dirty="0" err="1"/>
              <a:t>üçlüsünü</a:t>
            </a:r>
            <a:r>
              <a:rPr lang="en-US" sz="2000" dirty="0"/>
              <a:t> </a:t>
            </a:r>
            <a:r>
              <a:rPr lang="en-US" sz="2000" dirty="0" err="1"/>
              <a:t>genişletmek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Angldruvaya</a:t>
            </a:r>
            <a:r>
              <a:rPr lang="en-US" sz="2000" dirty="0"/>
              <a:t> </a:t>
            </a:r>
            <a:r>
              <a:rPr lang="en-US" sz="2000" dirty="0" err="1"/>
              <a:t>takılan</a:t>
            </a:r>
            <a:r>
              <a:rPr lang="en-US" sz="2000" dirty="0"/>
              <a:t> </a:t>
            </a:r>
            <a:r>
              <a:rPr lang="en-US" sz="2000" dirty="0" err="1"/>
              <a:t>alev</a:t>
            </a:r>
            <a:r>
              <a:rPr lang="en-US" sz="2000" dirty="0"/>
              <a:t> </a:t>
            </a:r>
            <a:r>
              <a:rPr lang="en-US" sz="2000" dirty="0" err="1"/>
              <a:t>şekilli</a:t>
            </a:r>
            <a:r>
              <a:rPr lang="en-US" sz="2000" dirty="0"/>
              <a:t> </a:t>
            </a:r>
            <a:r>
              <a:rPr lang="en-US" sz="2000" dirty="0" err="1"/>
              <a:t>alet</a:t>
            </a:r>
            <a:endParaRPr lang="en-US" sz="2000" dirty="0"/>
          </a:p>
          <a:p>
            <a:r>
              <a:rPr lang="en-US" sz="2000" dirty="0"/>
              <a:t>Değişik </a:t>
            </a:r>
            <a:r>
              <a:rPr lang="en-US" sz="2000" dirty="0" err="1"/>
              <a:t>boyları</a:t>
            </a:r>
            <a:r>
              <a:rPr lang="en-US" sz="2000" dirty="0"/>
              <a:t> </a:t>
            </a:r>
            <a:r>
              <a:rPr lang="en-US" sz="2000" dirty="0" err="1"/>
              <a:t>sapı</a:t>
            </a:r>
            <a:r>
              <a:rPr lang="en-US" sz="2000" dirty="0"/>
              <a:t> </a:t>
            </a:r>
            <a:r>
              <a:rPr lang="en-US" sz="2000" dirty="0" err="1"/>
              <a:t>üstünde</a:t>
            </a:r>
            <a:r>
              <a:rPr lang="en-US" sz="2000" dirty="0"/>
              <a:t> </a:t>
            </a:r>
            <a:r>
              <a:rPr lang="en-US" sz="2000" dirty="0" err="1"/>
              <a:t>çizgiler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kuşaklarla</a:t>
            </a:r>
            <a:r>
              <a:rPr lang="en-US" sz="2000" dirty="0"/>
              <a:t> </a:t>
            </a:r>
            <a:r>
              <a:rPr lang="en-US" sz="2000" dirty="0" err="1"/>
              <a:t>kodlanmıştır</a:t>
            </a:r>
            <a:r>
              <a:rPr lang="en-US" sz="2000" dirty="0"/>
              <a:t> </a:t>
            </a:r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130" y="2873165"/>
            <a:ext cx="3894670" cy="38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3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PEESO REAMER FREZLERİ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Post </a:t>
            </a:r>
            <a:r>
              <a:rPr lang="en-US" sz="2000" dirty="0" err="1"/>
              <a:t>hazırlığı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kanal</a:t>
            </a:r>
            <a:r>
              <a:rPr lang="en-US" sz="2000" dirty="0"/>
              <a:t> </a:t>
            </a:r>
            <a:r>
              <a:rPr lang="en-US" sz="2000" dirty="0" err="1"/>
              <a:t>dolgu</a:t>
            </a:r>
            <a:r>
              <a:rPr lang="en-US" sz="2000" dirty="0"/>
              <a:t> </a:t>
            </a:r>
            <a:r>
              <a:rPr lang="en-US" sz="2000" dirty="0" err="1"/>
              <a:t>maddesinin</a:t>
            </a:r>
            <a:r>
              <a:rPr lang="en-US" sz="2000" dirty="0"/>
              <a:t> </a:t>
            </a:r>
            <a:r>
              <a:rPr lang="en-US" sz="2000" dirty="0" err="1"/>
              <a:t>uzaklaştırlmasını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endParaRPr lang="en-US" sz="2000" dirty="0"/>
          </a:p>
          <a:p>
            <a:r>
              <a:rPr lang="en-US" sz="2000" dirty="0" err="1"/>
              <a:t>Angldruvaya</a:t>
            </a:r>
            <a:r>
              <a:rPr lang="en-US" sz="2000" dirty="0"/>
              <a:t> </a:t>
            </a:r>
            <a:r>
              <a:rPr lang="en-US" sz="2000" dirty="0" err="1"/>
              <a:t>takılarak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/>
              <a:t>Değişik </a:t>
            </a:r>
            <a:r>
              <a:rPr lang="en-US" sz="2000" dirty="0" err="1"/>
              <a:t>boyları</a:t>
            </a:r>
            <a:r>
              <a:rPr lang="en-US" sz="2000" dirty="0"/>
              <a:t> </a:t>
            </a:r>
            <a:r>
              <a:rPr lang="en-US" sz="2000" dirty="0" err="1"/>
              <a:t>sapı</a:t>
            </a:r>
            <a:r>
              <a:rPr lang="en-US" sz="2000" dirty="0"/>
              <a:t> </a:t>
            </a:r>
            <a:r>
              <a:rPr lang="en-US" sz="2000" dirty="0" err="1"/>
              <a:t>üstünde</a:t>
            </a:r>
            <a:r>
              <a:rPr lang="en-US" sz="2000" dirty="0"/>
              <a:t> </a:t>
            </a:r>
            <a:r>
              <a:rPr lang="en-US" sz="2000" dirty="0" err="1"/>
              <a:t>çizgiler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kuşaklarla</a:t>
            </a:r>
            <a:r>
              <a:rPr lang="en-US" sz="2000" dirty="0"/>
              <a:t> </a:t>
            </a:r>
            <a:r>
              <a:rPr lang="en-US" sz="2000" dirty="0" err="1"/>
              <a:t>kodlanmıştır</a:t>
            </a:r>
            <a:r>
              <a:rPr lang="en-US" sz="2000" dirty="0"/>
              <a:t> </a:t>
            </a:r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712" y="3101498"/>
            <a:ext cx="5461851" cy="375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8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‘K’ TİPİ VE ‘H’ TİPİ EĞELER </a:t>
            </a:r>
            <a:br>
              <a:rPr lang="en-US" dirty="0"/>
            </a:br>
            <a:r>
              <a:rPr lang="en-US" dirty="0"/>
              <a:t>(KÖK KANAL EĞESİ)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Parmakla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aletler</a:t>
            </a:r>
            <a:endParaRPr lang="en-US" sz="2000" dirty="0"/>
          </a:p>
          <a:p>
            <a:r>
              <a:rPr lang="en-US" sz="2000" dirty="0" err="1"/>
              <a:t>Kanalları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Çaplarına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kodlaması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r>
              <a:rPr lang="en-US" sz="2000" dirty="0"/>
              <a:t>En </a:t>
            </a:r>
            <a:r>
              <a:rPr lang="en-US" sz="2000" dirty="0" err="1"/>
              <a:t>sık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altı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: </a:t>
            </a:r>
            <a:r>
              <a:rPr lang="en-US" sz="2000" dirty="0" err="1"/>
              <a:t>Çaplarına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</a:p>
          <a:p>
            <a:r>
              <a:rPr lang="en-US" sz="2000" dirty="0"/>
              <a:t>15, 45 (</a:t>
            </a:r>
            <a:r>
              <a:rPr lang="en-US" sz="2000" dirty="0" err="1"/>
              <a:t>beyaz</a:t>
            </a:r>
            <a:r>
              <a:rPr lang="en-US" sz="2000" dirty="0"/>
              <a:t>)    </a:t>
            </a:r>
          </a:p>
          <a:p>
            <a:r>
              <a:rPr lang="en-US" sz="2000" dirty="0"/>
              <a:t>20, 50 </a:t>
            </a:r>
            <a:r>
              <a:rPr lang="en-US" sz="2000" dirty="0">
                <a:solidFill>
                  <a:srgbClr val="FFFF00"/>
                </a:solidFill>
              </a:rPr>
              <a:t>(sarı)</a:t>
            </a:r>
          </a:p>
          <a:p>
            <a:r>
              <a:rPr lang="en-US" sz="2000" dirty="0"/>
              <a:t>25, 55 </a:t>
            </a:r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dirty="0" err="1">
                <a:solidFill>
                  <a:srgbClr val="FF0000"/>
                </a:solidFill>
              </a:rPr>
              <a:t>kırmızı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</a:p>
          <a:p>
            <a:r>
              <a:rPr lang="en-US" sz="2000" dirty="0"/>
              <a:t>30, 60 </a:t>
            </a:r>
            <a:r>
              <a:rPr lang="en-US" sz="2000" dirty="0">
                <a:solidFill>
                  <a:srgbClr val="3366FF"/>
                </a:solidFill>
              </a:rPr>
              <a:t>(</a:t>
            </a:r>
            <a:r>
              <a:rPr lang="en-US" sz="2000" dirty="0" err="1">
                <a:solidFill>
                  <a:srgbClr val="3366FF"/>
                </a:solidFill>
              </a:rPr>
              <a:t>mavi</a:t>
            </a:r>
            <a:r>
              <a:rPr lang="en-US" sz="2000" dirty="0">
                <a:solidFill>
                  <a:srgbClr val="3366FF"/>
                </a:solidFill>
              </a:rPr>
              <a:t>)</a:t>
            </a:r>
          </a:p>
          <a:p>
            <a:r>
              <a:rPr lang="en-US" sz="2000" dirty="0"/>
              <a:t>35, 70 </a:t>
            </a:r>
            <a:r>
              <a:rPr lang="en-US" sz="2000" dirty="0">
                <a:solidFill>
                  <a:srgbClr val="008000"/>
                </a:solidFill>
              </a:rPr>
              <a:t>(</a:t>
            </a:r>
            <a:r>
              <a:rPr lang="en-US" sz="2000" dirty="0" err="1">
                <a:solidFill>
                  <a:srgbClr val="008000"/>
                </a:solidFill>
              </a:rPr>
              <a:t>yeşil</a:t>
            </a:r>
            <a:r>
              <a:rPr lang="en-US" sz="2000" dirty="0">
                <a:solidFill>
                  <a:srgbClr val="008000"/>
                </a:solidFill>
              </a:rPr>
              <a:t>)</a:t>
            </a:r>
          </a:p>
          <a:p>
            <a:r>
              <a:rPr lang="en-US" sz="2000" dirty="0"/>
              <a:t>40, 80 (</a:t>
            </a:r>
            <a:r>
              <a:rPr lang="en-US" sz="2000" dirty="0" err="1"/>
              <a:t>siyah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uzunluklar</a:t>
            </a:r>
            <a:r>
              <a:rPr lang="en-US" sz="2000" dirty="0"/>
              <a:t>: 21 mm, 25mm, 30mm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4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8" y="0"/>
            <a:ext cx="4489247" cy="4489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363" y="368615"/>
            <a:ext cx="3913134" cy="39131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098" y="4556285"/>
            <a:ext cx="6557866" cy="226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11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NiTi (NİKEL TİTANYUM) DÖNER ALETLER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Kanalları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Endodontik</a:t>
            </a:r>
            <a:r>
              <a:rPr lang="en-US" sz="2000" dirty="0"/>
              <a:t> </a:t>
            </a:r>
            <a:r>
              <a:rPr lang="en-US" sz="2000" dirty="0" err="1"/>
              <a:t>angldruva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motorla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alet</a:t>
            </a:r>
            <a:r>
              <a:rPr lang="en-US" sz="2000" dirty="0"/>
              <a:t> </a:t>
            </a:r>
            <a:r>
              <a:rPr lang="en-US" sz="2000" dirty="0" err="1"/>
              <a:t>sıraları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sistemler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Üreticinin</a:t>
            </a:r>
            <a:r>
              <a:rPr lang="en-US" sz="2000" dirty="0"/>
              <a:t> </a:t>
            </a:r>
            <a:r>
              <a:rPr lang="en-US" sz="2000" dirty="0" err="1"/>
              <a:t>önerdiği</a:t>
            </a:r>
            <a:r>
              <a:rPr lang="en-US" sz="2000" dirty="0"/>
              <a:t> </a:t>
            </a:r>
            <a:r>
              <a:rPr lang="en-US" sz="2000" dirty="0" err="1"/>
              <a:t>hız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devirde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0" y="3554849"/>
            <a:ext cx="29845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02" y="0"/>
            <a:ext cx="4543629" cy="4543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538" y="3349258"/>
            <a:ext cx="5719467" cy="3352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31" y="301258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31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ENDODONTİK ANGLDRUVA VE MOTORLAR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Angldruvanın</a:t>
            </a:r>
            <a:r>
              <a:rPr lang="en-US" sz="2000" dirty="0"/>
              <a:t> </a:t>
            </a:r>
            <a:r>
              <a:rPr lang="en-US" sz="2000" dirty="0" err="1"/>
              <a:t>hızını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düşük</a:t>
            </a:r>
            <a:r>
              <a:rPr lang="en-US" sz="2000" dirty="0"/>
              <a:t> </a:t>
            </a:r>
            <a:r>
              <a:rPr lang="en-US" sz="2000" dirty="0" err="1"/>
              <a:t>devirlerde</a:t>
            </a:r>
            <a:r>
              <a:rPr lang="en-US" sz="2000" dirty="0"/>
              <a:t> </a:t>
            </a:r>
            <a:r>
              <a:rPr lang="en-US" sz="2000" dirty="0" err="1"/>
              <a:t>çalışacak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ayarlayabilmek</a:t>
            </a:r>
            <a:r>
              <a:rPr lang="en-US" sz="2000" dirty="0"/>
              <a:t> </a:t>
            </a:r>
            <a:r>
              <a:rPr lang="en-US" sz="2000" dirty="0" err="1"/>
              <a:t>mümkündür</a:t>
            </a:r>
            <a:endParaRPr lang="en-US" sz="2000" dirty="0"/>
          </a:p>
          <a:p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nikel</a:t>
            </a:r>
            <a:r>
              <a:rPr lang="en-US" sz="2000" dirty="0"/>
              <a:t>- </a:t>
            </a:r>
            <a:r>
              <a:rPr lang="en-US" sz="2000" dirty="0" err="1"/>
              <a:t>titanyum</a:t>
            </a:r>
            <a:r>
              <a:rPr lang="en-US" sz="2000" dirty="0"/>
              <a:t> </a:t>
            </a:r>
            <a:r>
              <a:rPr lang="en-US" sz="2000" dirty="0" err="1"/>
              <a:t>eğelerle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kök</a:t>
            </a:r>
            <a:r>
              <a:rPr lang="en-US" sz="2000" dirty="0"/>
              <a:t> </a:t>
            </a:r>
            <a:r>
              <a:rPr lang="en-US" sz="2000" dirty="0" err="1"/>
              <a:t>kanallarını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84" y="3182810"/>
            <a:ext cx="3013141" cy="2666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025" y="3288239"/>
            <a:ext cx="31877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8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9827</TotalTime>
  <Words>221</Words>
  <Application>Microsoft Macintosh PowerPoint</Application>
  <PresentationFormat>On-screen Show (4:3)</PresentationFormat>
  <Paragraphs>38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Endodontik Tedavide Kullanılan Aletler</vt:lpstr>
      <vt:lpstr>TİRNERF</vt:lpstr>
      <vt:lpstr>GATES GLİDEN FREZİ</vt:lpstr>
      <vt:lpstr>PEESO REAMER FREZLERİ</vt:lpstr>
      <vt:lpstr>‘K’ TİPİ VE ‘H’ TİPİ EĞELER  (KÖK KANAL EĞESİ)</vt:lpstr>
      <vt:lpstr>PowerPoint Presentation</vt:lpstr>
      <vt:lpstr>NiTi (NİKEL TİTANYUM) DÖNER ALETLER</vt:lpstr>
      <vt:lpstr>PowerPoint Presentation</vt:lpstr>
      <vt:lpstr>ENDODONTİK ANGLDRUVA VE MOTORLAR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45</cp:revision>
  <dcterms:created xsi:type="dcterms:W3CDTF">2016-09-20T10:56:42Z</dcterms:created>
  <dcterms:modified xsi:type="dcterms:W3CDTF">2021-06-06T20:00:45Z</dcterms:modified>
</cp:coreProperties>
</file>