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58" r:id="rId6"/>
    <p:sldId id="264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62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47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19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67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98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69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86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581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960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49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5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B841C-1B3A-4B99-B04F-2B413086C720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E01D7-27A0-427E-B1A2-27070448B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65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Hz Ebubekir Dönemi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615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Muhammed'in ölümünden sonra Medine'deki Müslümanlar </a:t>
            </a:r>
            <a:r>
              <a:rPr lang="tr-TR" dirty="0" err="1"/>
              <a:t>Peygameberimizin</a:t>
            </a:r>
            <a:r>
              <a:rPr lang="tr-TR" dirty="0"/>
              <a:t> halefinin kim olacağı konusunda ihtilafa düşmüşlerdir. Mekkeli grup(</a:t>
            </a:r>
            <a:r>
              <a:rPr lang="tr-TR" dirty="0" err="1"/>
              <a:t>Muhacirun</a:t>
            </a:r>
            <a:r>
              <a:rPr lang="tr-TR" dirty="0"/>
              <a:t>) ve </a:t>
            </a:r>
            <a:r>
              <a:rPr lang="tr-TR" dirty="0" err="1"/>
              <a:t>Mednine'deki</a:t>
            </a:r>
            <a:r>
              <a:rPr lang="tr-TR" dirty="0"/>
              <a:t> yerli Müslümanlar arasında ciddi tartışmalar yaşandı ve bunun neticesinde Hz. Ömer ve Hz. Ali gibi önde gelen </a:t>
            </a:r>
            <a:r>
              <a:rPr lang="tr-TR" dirty="0" err="1"/>
              <a:t>sahabelerin</a:t>
            </a:r>
            <a:r>
              <a:rPr lang="tr-TR" dirty="0"/>
              <a:t> nüfuzlarını kullanmak suretiyle Halife'nin yani Peygamberin vekilinin </a:t>
            </a:r>
            <a:r>
              <a:rPr lang="tr-TR" dirty="0" err="1"/>
              <a:t>Kureyş'ten</a:t>
            </a:r>
            <a:r>
              <a:rPr lang="tr-TR" dirty="0"/>
              <a:t> olması gerektiği görüşünü kabul ettirdiler ve ilk halifede buradan hareketle Hz. Ebubekir olmuştur.  </a:t>
            </a:r>
          </a:p>
        </p:txBody>
      </p:sp>
    </p:spTree>
    <p:extLst>
      <p:ext uri="{BB962C8B-B14F-4D97-AF65-F5344CB8AC3E}">
        <p14:creationId xmlns:p14="http://schemas.microsoft.com/office/powerpoint/2010/main" val="419061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Hz. Ebubekir seçilir seçilmez biat yoluyla Halifeliğini kabul ettirmeye çalıştı; ancak Arabistan'daki  kabilelerin çoğu itaat etmediler yalancı peygamberler ortaya çıktı bunlardan en tehlikelisi Ben-i Hanife kabilesinden </a:t>
            </a:r>
            <a:r>
              <a:rPr lang="tr-TR" dirty="0" err="1"/>
              <a:t>Müseylime'nin</a:t>
            </a:r>
            <a:r>
              <a:rPr lang="tr-TR" dirty="0"/>
              <a:t> hareketiydi. </a:t>
            </a:r>
            <a:r>
              <a:rPr lang="tr-TR" dirty="0" err="1"/>
              <a:t>Yemame'de</a:t>
            </a:r>
            <a:r>
              <a:rPr lang="tr-TR" dirty="0"/>
              <a:t> isyan eden harekete karşı </a:t>
            </a:r>
            <a:r>
              <a:rPr lang="tr-TR" dirty="0" err="1"/>
              <a:t>Halid</a:t>
            </a:r>
            <a:r>
              <a:rPr lang="tr-TR" dirty="0"/>
              <a:t> bin </a:t>
            </a:r>
            <a:r>
              <a:rPr lang="tr-TR" dirty="0" err="1"/>
              <a:t>Velid'i</a:t>
            </a:r>
            <a:r>
              <a:rPr lang="tr-TR" dirty="0"/>
              <a:t> büyük bir odu ile bölgeye sevk etti iki taraf arasında çok kanlı ve çetin çatışmalar yaşandı; </a:t>
            </a:r>
            <a:r>
              <a:rPr lang="tr-TR" dirty="0" err="1"/>
              <a:t>sahabelerden</a:t>
            </a:r>
            <a:r>
              <a:rPr lang="tr-TR" dirty="0"/>
              <a:t> önemli bir kısmı da bu çatışmalarda hayatını kaybetti.  Sonunda Müslümanlar savaştan galibiyetle çıkıp Arabistan yeniden itaat altına alınmıştır.   </a:t>
            </a:r>
          </a:p>
        </p:txBody>
      </p:sp>
    </p:spTree>
    <p:extLst>
      <p:ext uri="{BB962C8B-B14F-4D97-AF65-F5344CB8AC3E}">
        <p14:creationId xmlns:p14="http://schemas.microsoft.com/office/powerpoint/2010/main" val="418006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İsyanın </a:t>
            </a:r>
            <a:r>
              <a:rPr lang="tr-TR" dirty="0" err="1"/>
              <a:t>bastırılmaısnın</a:t>
            </a:r>
            <a:r>
              <a:rPr lang="tr-TR" dirty="0"/>
              <a:t> ardından fetih hareketleri önem kazanmıştır. İlk hedef Hz. Muhammed'in de işaret buyurduğu Suriye idi. Suriye'ye hakim Bizans'ın da içinde bulunduğu durum hareketi kolaylaştırıyordu. Halife Suriye'ye 3 ayrı ordu teşkil etti. Ordular küçük ölçekli olmakla birlikte etkili oldular ve Suriye'de başarı kazandılar.  Fakat Bizans büyük bir ordu hazırlayıp Suriye'ye sevk edince ordular </a:t>
            </a:r>
            <a:r>
              <a:rPr lang="tr-TR" dirty="0" err="1"/>
              <a:t>Halid</a:t>
            </a:r>
            <a:r>
              <a:rPr lang="tr-TR" dirty="0"/>
              <a:t> bin </a:t>
            </a:r>
            <a:r>
              <a:rPr lang="tr-TR" dirty="0" err="1"/>
              <a:t>Velid'in</a:t>
            </a:r>
            <a:r>
              <a:rPr lang="tr-TR" dirty="0"/>
              <a:t> liderliğinde birleştirildi. </a:t>
            </a:r>
            <a:r>
              <a:rPr lang="tr-TR" dirty="0" err="1"/>
              <a:t>Halid</a:t>
            </a:r>
            <a:r>
              <a:rPr lang="tr-TR" dirty="0"/>
              <a:t> o sırada Irak'ta idi. 18 günde çölü geçerek ve birdenbire Şam önlerinde gözüktü. </a:t>
            </a:r>
          </a:p>
        </p:txBody>
      </p:sp>
    </p:spTree>
    <p:extLst>
      <p:ext uri="{BB962C8B-B14F-4D97-AF65-F5344CB8AC3E}">
        <p14:creationId xmlns:p14="http://schemas.microsoft.com/office/powerpoint/2010/main" val="1313798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Onun </a:t>
            </a:r>
            <a:r>
              <a:rPr lang="tr-TR" dirty="0"/>
              <a:t>gelişiyle Müslümanlar moral ve cesaret buldular. </a:t>
            </a:r>
            <a:r>
              <a:rPr lang="tr-TR" dirty="0" err="1"/>
              <a:t>Halid</a:t>
            </a:r>
            <a:r>
              <a:rPr lang="tr-TR" dirty="0"/>
              <a:t> önce Bizans'ın müttefiki Hristiyan </a:t>
            </a:r>
            <a:r>
              <a:rPr lang="tr-TR" dirty="0" err="1"/>
              <a:t>Gassanileri</a:t>
            </a:r>
            <a:r>
              <a:rPr lang="tr-TR" dirty="0"/>
              <a:t> yendi. Oradan büyük Bizans ordusuna karşı harekete geçti. O sırada Hz. Ebubekir ölmüş yerine Hz. Ömer halife seçilmişti. </a:t>
            </a:r>
          </a:p>
        </p:txBody>
      </p:sp>
    </p:spTree>
    <p:extLst>
      <p:ext uri="{BB962C8B-B14F-4D97-AF65-F5344CB8AC3E}">
        <p14:creationId xmlns:p14="http://schemas.microsoft.com/office/powerpoint/2010/main" val="2490607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halife </a:t>
            </a:r>
            <a:r>
              <a:rPr lang="tr-TR" dirty="0" err="1" smtClean="0"/>
              <a:t>Halid'i</a:t>
            </a:r>
            <a:r>
              <a:rPr lang="tr-TR" dirty="0" smtClean="0"/>
              <a:t> başkomutanlıktan aldı yerine </a:t>
            </a:r>
            <a:r>
              <a:rPr lang="tr-TR" dirty="0" err="1" smtClean="0"/>
              <a:t>Ubeyde</a:t>
            </a:r>
            <a:r>
              <a:rPr lang="tr-TR" dirty="0" smtClean="0"/>
              <a:t> bin Cerrah'ı atadı. </a:t>
            </a:r>
            <a:r>
              <a:rPr lang="tr-TR" dirty="0" err="1" smtClean="0"/>
              <a:t>Ubeyde</a:t>
            </a:r>
            <a:r>
              <a:rPr lang="tr-TR" dirty="0" smtClean="0"/>
              <a:t> Hz. Peygamber'in çok sevdiği bir sahabe olmasına rağmen askerlik </a:t>
            </a:r>
            <a:r>
              <a:rPr lang="tr-TR" dirty="0" err="1" smtClean="0"/>
              <a:t>yetenkleri</a:t>
            </a:r>
            <a:r>
              <a:rPr lang="tr-TR" dirty="0" smtClean="0"/>
              <a:t> kısıtlıydı. Bu sebeple </a:t>
            </a:r>
            <a:r>
              <a:rPr lang="tr-TR" dirty="0" err="1" smtClean="0"/>
              <a:t>Halid'in</a:t>
            </a:r>
            <a:r>
              <a:rPr lang="tr-TR" dirty="0" smtClean="0"/>
              <a:t> orduyu yönetmesine karşı çıkmadı netice </a:t>
            </a:r>
            <a:r>
              <a:rPr lang="tr-TR" dirty="0" err="1" smtClean="0"/>
              <a:t>Yermuk</a:t>
            </a:r>
            <a:r>
              <a:rPr lang="tr-TR" dirty="0" smtClean="0"/>
              <a:t> Irmağı kenarındaki tarihi savaşta Müslümanlar galip geldiler. Bizans ordusu dağıldı. Bu savaş Müslümanların o güne kadar kazandığı en büyük muharebeydi. Zaferin ardından Suriye iki yıl içerisinde Müslümanların eline geçti. Halife 3 büyük iş yapmıştı.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2828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Arabistan'ı </a:t>
            </a:r>
            <a:r>
              <a:rPr lang="tr-TR" dirty="0" err="1"/>
              <a:t>yenibaştan</a:t>
            </a:r>
            <a:r>
              <a:rPr lang="tr-TR" dirty="0"/>
              <a:t> </a:t>
            </a:r>
            <a:r>
              <a:rPr lang="tr-TR" dirty="0" err="1"/>
              <a:t>feth</a:t>
            </a:r>
            <a:r>
              <a:rPr lang="tr-TR" dirty="0"/>
              <a:t> edip </a:t>
            </a:r>
            <a:r>
              <a:rPr lang="tr-TR" dirty="0" err="1"/>
              <a:t>İslamı</a:t>
            </a:r>
            <a:r>
              <a:rPr lang="tr-TR" dirty="0"/>
              <a:t> kesin olarak kabul ettirmiştir.</a:t>
            </a:r>
          </a:p>
          <a:p>
            <a:r>
              <a:rPr lang="tr-TR" dirty="0"/>
              <a:t>2. Suriye'nin fethi sürecini başlatmıştı.</a:t>
            </a:r>
          </a:p>
          <a:p>
            <a:r>
              <a:rPr lang="tr-TR" dirty="0"/>
              <a:t>3. Kur'an toplanması işine girişmiş ve sureleri kaydettirmiştir.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3653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268</Words>
  <Application>Microsoft Office PowerPoint</Application>
  <PresentationFormat>Geniş ekran</PresentationFormat>
  <Paragraphs>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Hz Ebubekir Dönemi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Hz Ebubekir Dönemi </dc:title>
  <dc:creator>Mert</dc:creator>
  <cp:lastModifiedBy>Mert</cp:lastModifiedBy>
  <cp:revision>1</cp:revision>
  <dcterms:created xsi:type="dcterms:W3CDTF">2018-01-19T12:27:47Z</dcterms:created>
  <dcterms:modified xsi:type="dcterms:W3CDTF">2018-01-19T12:29:08Z</dcterms:modified>
</cp:coreProperties>
</file>