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63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31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95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83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53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64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12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40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85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51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64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BA4ED-93E8-47E5-828F-BE6B3E5AC987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6CBB6-36BE-436A-A984-2DB89AB76A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7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193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Para, ekonomi, toplum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344189"/>
            <a:ext cx="9144000" cy="3956858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Para salt iktisadi bir olgu değildir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İktisadi ilişkiler, özünde toplumsal ilişiklerdir; iktisadi olgular, toplumsal işleyişin belli bir düzeyinde ifade bulmaktadır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Ekonomiyi topluma ‘yerleştirmek’ (Polanyi) </a:t>
            </a:r>
          </a:p>
          <a:p>
            <a:pPr algn="l"/>
            <a:r>
              <a:rPr lang="tr-TR" sz="2800" dirty="0" smtClean="0"/>
              <a:t>Parayı bir toplumsal ilişki olar</a:t>
            </a:r>
            <a:r>
              <a:rPr lang="tr-TR" sz="2800" dirty="0" smtClean="0"/>
              <a:t>ak tanımlamak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11442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Süreci kavramak ya da momentin yanıltıcılığı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İlişkiler süreç olarak gerçekleşir </a:t>
            </a:r>
          </a:p>
          <a:p>
            <a:pPr marL="0" indent="0">
              <a:buNone/>
            </a:pPr>
            <a:r>
              <a:rPr lang="tr-TR" dirty="0" smtClean="0"/>
              <a:t>Süreci, ilişkilerin nedenselliği açıklar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İlişkiler, belirli momentlerde somut ifade bulur: para </a:t>
            </a:r>
          </a:p>
          <a:p>
            <a:pPr marL="0" indent="0">
              <a:buNone/>
            </a:pPr>
            <a:r>
              <a:rPr lang="tr-TR" dirty="0" smtClean="0"/>
              <a:t>Belirli momentler, insanlar için doğrudan gözlemlenebilir niteliktedir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Ama süreç, momentte tanımlı değildir. Para değeri </a:t>
            </a:r>
            <a:r>
              <a:rPr lang="tr-TR" smtClean="0"/>
              <a:t>ilişkilerini doğrudan açıklamaz.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26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Para: bir toplumsal ilişki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Doğrudan bir nesne olarak algılanan parayı ilişki olarak tanımlamak ve bunun güçlüğü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İnsanlar, mevcu</a:t>
            </a:r>
            <a:r>
              <a:rPr lang="tr-TR" dirty="0" smtClean="0"/>
              <a:t>t toplumsal ilişkileri kavrama kapasitesine sahip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Parayı toplumsal bir ilişki olarak kavramak için, iktisadi süreçleri kavramsal düzeyde tanımlamak gerekir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946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İktisadın egemenliği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İktisadi ilişkiler, toplumların varlıklarını sürdürmelerinde temel düzeyidir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Toplumların varlıklarını sürdürmeleri, piyasa ilişkileri içinde, karmaşık bir yapıdır; </a:t>
            </a:r>
            <a:r>
              <a:rPr lang="tr-TR" dirty="0" err="1" smtClean="0"/>
              <a:t>dolayımlı</a:t>
            </a:r>
            <a:r>
              <a:rPr lang="tr-TR" dirty="0" smtClean="0"/>
              <a:t> bir süreçtir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Kapitalist toplumda, insanlar, ‘toplumu düşünmeksizin’ kendi varlıklarını koruma çabası içindedir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olgu, iktisada, toplumsal hayatın diğer tüm alanları üzerinde egemenlik hakkı tanır gibidir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558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Para: insanlar arasındaki ilişkinin temel dolayımı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Para, her şeye ulaşmanın tek aracıdır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Paranın her şeyi satın alabilme gücü, paradan mı kaynaklanır, toplumsal ilişkilerden mi?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İnsanların maddi varlıklarını sürdürmeleri için paraya ihtiyaç duymaları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Para, her şeydir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9437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çözümlemenin parçalı yapısı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Toplum, bütünselliği içinde görünmez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 soyutlaması, entelektüel bir uğraştır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Para, doğası gereği toplumsal bütünü, toplumsal düzeyde iş bölümünü varsayar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iş bölümü, her bireyi tekil varlıklara dönüştürür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69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iş bölümü ve değer ilişkileri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Toplumsal iş bölümünün sonucu, üretilen her ürünün meta biçimini almasıdır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 ilişkilerinin en üst düzeyi, emek gücünün meta biçimini alması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Tüm ürünlerin meta biçimin alması, mübadeleyi zorunlu kılar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Mübadele ve değer ilişkisi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597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niteliğinin evrenselliği ve paranın doğası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Her meta, sadece ‘kendisi olarak’ mevcut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Metaların değer olarak niteliği onların ortak özellikleridir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Metalar toplamı ile toplam para miktarını belli bir soyutlama düzeyinde ilişkilendirmek, nasıl mümkündür?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9842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Para: değerin varoluş mekanı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Para, değerin varoluş mekanı olarak vardır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</a:t>
            </a:r>
            <a:r>
              <a:rPr lang="tr-TR" dirty="0" smtClean="0"/>
              <a:t>eğerin yaratılma süreçleri ile paranın nesnel varlığı ilişkili ama yarı şeylerdir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Paranın ‘bağımsız varlığı’ para üzerinden müdahalelere olanak tanır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2937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değer değildir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 değerin cisimleşmiş hali gibi görünür ama değerin kendisi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Para, belirli bir momentte ‘değerin kendisi’ olur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Süreç olarak değer, parayı varsayar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4597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399</Words>
  <Application>Microsoft Office PowerPoint</Application>
  <PresentationFormat>Geniş ekran</PresentationFormat>
  <Paragraphs>71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Para, ekonomi, toplum</vt:lpstr>
      <vt:lpstr>Para: bir toplumsal ilişki</vt:lpstr>
      <vt:lpstr>İktisadın egemenliği </vt:lpstr>
      <vt:lpstr>Para: insanlar arasındaki ilişkinin temel dolayımı </vt:lpstr>
      <vt:lpstr>Toplumsal çözümlemenin parçalı yapısı </vt:lpstr>
      <vt:lpstr>Toplumsal iş bölümü ve değer ilişkileri </vt:lpstr>
      <vt:lpstr>Değer niteliğinin evrenselliği ve paranın doğası</vt:lpstr>
      <vt:lpstr>Para: değerin varoluş mekanı </vt:lpstr>
      <vt:lpstr>Para değer değildir </vt:lpstr>
      <vt:lpstr>Süreci kavramak ya da momentin yanıltıcılığı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7</cp:revision>
  <dcterms:created xsi:type="dcterms:W3CDTF">2019-05-16T14:28:36Z</dcterms:created>
  <dcterms:modified xsi:type="dcterms:W3CDTF">2019-05-19T11:40:00Z</dcterms:modified>
</cp:coreProperties>
</file>