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23"/>
  </p:notesMasterIdLst>
  <p:handoutMasterIdLst>
    <p:handoutMasterId r:id="rId24"/>
  </p:handoutMasterIdLst>
  <p:sldIdLst>
    <p:sldId id="291" r:id="rId2"/>
    <p:sldId id="299" r:id="rId3"/>
    <p:sldId id="300" r:id="rId4"/>
    <p:sldId id="301" r:id="rId5"/>
    <p:sldId id="302" r:id="rId6"/>
    <p:sldId id="296" r:id="rId7"/>
    <p:sldId id="297" r:id="rId8"/>
    <p:sldId id="309" r:id="rId9"/>
    <p:sldId id="307" r:id="rId10"/>
    <p:sldId id="306" r:id="rId11"/>
    <p:sldId id="308" r:id="rId12"/>
    <p:sldId id="310" r:id="rId13"/>
    <p:sldId id="311" r:id="rId14"/>
    <p:sldId id="312" r:id="rId15"/>
    <p:sldId id="298" r:id="rId16"/>
    <p:sldId id="316" r:id="rId17"/>
    <p:sldId id="314" r:id="rId18"/>
    <p:sldId id="315" r:id="rId19"/>
    <p:sldId id="303" r:id="rId20"/>
    <p:sldId id="304" r:id="rId21"/>
    <p:sldId id="313" r:id="rId2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55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07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5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97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6203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5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4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07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1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5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2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8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0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0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9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1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3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OMMON FUNCTIONAL GROUPS IN BIOCHEMI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2" descr="COMMON FUNCTIONAL GROUPS IN BIOCHEMIST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64" name="Picture 16" descr="Functional Groups - Biology | Biochemistry, Chemistry c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99" y="133845"/>
            <a:ext cx="8087942" cy="538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44498" y="5653338"/>
            <a:ext cx="8087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https://www.google.com/url?sa=i&amp;url=https%3A%2F%2Fwww.pinterest.com%2Fpin%2F98868154289861139%2F&amp;psig=AOvVaw3gekqlLoojpOaLqAl_S3lC&amp;ust=1589304173795000&amp;source=images&amp;cd=vfe&amp;ved=0CAIQjRxqFwoTCIiamsqprOkCFQAAAAAdAAAAABA9</a:t>
            </a:r>
          </a:p>
        </p:txBody>
      </p:sp>
    </p:spTree>
    <p:extLst>
      <p:ext uri="{BB962C8B-B14F-4D97-AF65-F5344CB8AC3E}">
        <p14:creationId xmlns:p14="http://schemas.microsoft.com/office/powerpoint/2010/main" val="426589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6.1B Organic Chemistry &amp; Biochemistry - Various Organic Function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352928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23528" y="573325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https://sites.google.com/site/csetstudyguidechemistry/home/6-1b-organic-chemistry-biochemistry---various-organic-functional-group</a:t>
            </a:r>
          </a:p>
        </p:txBody>
      </p:sp>
    </p:spTree>
    <p:extLst>
      <p:ext uri="{BB962C8B-B14F-4D97-AF65-F5344CB8AC3E}">
        <p14:creationId xmlns:p14="http://schemas.microsoft.com/office/powerpoint/2010/main" val="2524159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H105: Chapter 10 – Compounds with Sulfur, Phosphorus, 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1" y="188640"/>
            <a:ext cx="842493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07818" y="5708073"/>
            <a:ext cx="8630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ou.edu%2Fchemistry%2Fcourses%2Fonline-chemistry-textbooks%2Fch105-consumer-chemistry%2Fchapter-10-compounds-sulfur-phosphorous-nitrogen%2F&amp;psig=AOvVaw3gekqlLoojpOaLqAl_S3lC&amp;ust=1589304173795000&amp;source=images&amp;cd=vfe&amp;ved=0CAIQjRxqFwoTCIiamsqprOkCFQAAAAAdAAAAABBx</a:t>
            </a:r>
          </a:p>
        </p:txBody>
      </p:sp>
    </p:spTree>
    <p:extLst>
      <p:ext uri="{BB962C8B-B14F-4D97-AF65-F5344CB8AC3E}">
        <p14:creationId xmlns:p14="http://schemas.microsoft.com/office/powerpoint/2010/main" val="454735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unctional Groups | MCC Organic Chemis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" y="260648"/>
            <a:ext cx="8604448" cy="502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1" y="5661248"/>
            <a:ext cx="8439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courses.lumenlearning.com%2Fsuny-mcc-organicchemistry%2Fchapter%2Ffunctional-groups%2F&amp;psig=AOvVaw1EJZgDwRMMCheFifQAK_WA&amp;ust=1589310207548000&amp;source=images&amp;cd=vfe&amp;ved=0CAIQjRxqFwoTCKibnofA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2451383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unctional groups (A) This figure illustrates the some of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09625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517232"/>
            <a:ext cx="8240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researchgate.net%2Ffigure%2FFunctional-groups-A-This-figure-illustrates-the-some-of-the-functional-groups-that_fig5_320062418&amp;psig=AOvVaw0MyeMFVHK-IRddAwuktF81&amp;ust=1589309749767000&amp;source=images&amp;cd=vfe&amp;ved=0CAIQjRxqFwoTCIC9wq2-rO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2867243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4400" dirty="0" smtClean="0"/>
              <a:t>KONFİGÜRASYON</a:t>
            </a:r>
          </a:p>
          <a:p>
            <a:pPr algn="ctr">
              <a:buNone/>
            </a:pPr>
            <a:r>
              <a:rPr lang="tr-TR" sz="4400" dirty="0" smtClean="0"/>
              <a:t>VE</a:t>
            </a:r>
          </a:p>
          <a:p>
            <a:pPr algn="ctr">
              <a:buNone/>
            </a:pPr>
            <a:r>
              <a:rPr lang="tr-TR" sz="4400" smtClean="0"/>
              <a:t>KONFORMASYON </a:t>
            </a:r>
          </a:p>
          <a:p>
            <a:pPr algn="ctr">
              <a:buNone/>
            </a:pPr>
            <a:r>
              <a:rPr lang="tr-TR" sz="4400" smtClean="0"/>
              <a:t> </a:t>
            </a:r>
            <a:r>
              <a:rPr lang="tr-TR" sz="4400" dirty="0" smtClean="0"/>
              <a:t>KAVRAMLARINA GİRİŞ</a:t>
            </a:r>
            <a:endParaRPr lang="tr-TR" sz="4400" dirty="0"/>
          </a:p>
        </p:txBody>
      </p:sp>
      <p:pic>
        <p:nvPicPr>
          <p:cNvPr id="1026" name="Picture 2" descr="Polimerlerin stereokimy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5" y="62068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5331" y="6237312"/>
            <a:ext cx="76964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https://www.google.com/url?sa=i&amp;url=http%3A%2F%2Fgenderi.org%2Fpolimerlerin-stereokimyasi.html&amp;psig=AOvVaw0EdxTqODxafW5NjfeXTtJX&amp;ust=1589377763725000&amp;source=images&amp;cd=vfe&amp;ved=0CAIQjRxqFwoTCJDKg9y7rukCFQAAAAAdAAAAABAb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oç. Dr. Ufuk Çakatay Doç. Dr. Hakan Ekmekçi - ppt ind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802838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55754" y="5991231"/>
            <a:ext cx="8028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https://www.google.com/url?sa=i&amp;url=https%3A%2F%2Fslideplayer.biz.tr%2Fslide%2F3166039%2F&amp;psig=AOvVaw11MBSzQ_ZZ2k-TgBXAQWAw&amp;ust=1589378202164000&amp;source=images&amp;cd=vfe&amp;ved=0CAIQjRxqFwoTCOCFoKy9rukCFQAAAAAdAAAAABAH</a:t>
            </a:r>
          </a:p>
        </p:txBody>
      </p:sp>
    </p:spTree>
    <p:extLst>
      <p:ext uri="{BB962C8B-B14F-4D97-AF65-F5344CB8AC3E}">
        <p14:creationId xmlns:p14="http://schemas.microsoft.com/office/powerpoint/2010/main" val="374656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arbondioksit asimilasyonu ile yeşil bitkilerde fotosentez sonuc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7565" y="5948327"/>
            <a:ext cx="7764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azkurs.org%2Fkarbondioksit-asimilasyonu-ile-yesil-bitkilerde-fotosentez-son.html%3Fpage%3D4&amp;psig=AOvVaw0EdxTqODxafW5NjfeXTtJX&amp;ust=1589377763725000&amp;source=images&amp;cd=vfe&amp;ved=0CAIQjRxqFwoTCJDKg9y7rukCFQAAAAAdAAAAABBV</a:t>
            </a:r>
          </a:p>
        </p:txBody>
      </p:sp>
    </p:spTree>
    <p:extLst>
      <p:ext uri="{BB962C8B-B14F-4D97-AF65-F5344CB8AC3E}">
        <p14:creationId xmlns:p14="http://schemas.microsoft.com/office/powerpoint/2010/main" val="2366056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werPoint Sunu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77686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27584" y="4437112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https://www.google.com/url?sa=i&amp;url=https%3A%2F%2Facikders.ankara.edu.tr%2Fmod%2Fresource%2Fview.php%3Fid%3D77122&amp;psig=AOvVaw0EdxTqODxafW5NjfeXTtJX&amp;ust=1589377763725000&amp;source=images&amp;cd=vfe&amp;ved=0CAIQjRxqFwoTCJDKg9y7rukCFQAAAAAdAAAAABBZ</a:t>
            </a:r>
          </a:p>
        </p:txBody>
      </p:sp>
    </p:spTree>
    <p:extLst>
      <p:ext uri="{BB962C8B-B14F-4D97-AF65-F5344CB8AC3E}">
        <p14:creationId xmlns:p14="http://schemas.microsoft.com/office/powerpoint/2010/main" val="1960803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70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DERSİN  İŞLEYİŞİ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BU DERS İŞLENİRKEN;</a:t>
            </a:r>
          </a:p>
          <a:p>
            <a:pPr>
              <a:buNone/>
            </a:pPr>
            <a:r>
              <a:rPr lang="tr-TR" i="1" dirty="0" smtClean="0"/>
              <a:t>I. DERSTE DAĞITILAN DERS PROGRAMI ÇERÇEVESİNDE</a:t>
            </a:r>
          </a:p>
          <a:p>
            <a:r>
              <a:rPr lang="tr-TR" dirty="0" smtClean="0"/>
              <a:t>► FORMÜLLER TAHTAYA YAZILACAK,  </a:t>
            </a:r>
          </a:p>
          <a:p>
            <a:r>
              <a:rPr lang="tr-TR" dirty="0" smtClean="0"/>
              <a:t>► KİTAPTAN  YANSILAR  ÜZERİNDEN  ANLATIM  YAPILACAK,</a:t>
            </a:r>
          </a:p>
          <a:p>
            <a:r>
              <a:rPr lang="tr-TR" dirty="0" smtClean="0"/>
              <a:t>► SÖZEL  OLARAK   DERS  ANLATILACAK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13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12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5214974"/>
          </a:xfrm>
        </p:spPr>
        <p:txBody>
          <a:bodyPr/>
          <a:lstStyle/>
          <a:p>
            <a:r>
              <a:rPr lang="tr-TR" dirty="0" smtClean="0"/>
              <a:t>HER  DERSİN  SONUNDA  O HAFTAYA  AİT SORULAR SORULACAK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tr-TR" sz="4000" dirty="0" smtClean="0"/>
              <a:t>BİR  ÖNCEKİ  HAFTA  SORULAN  SORULAR  İLE  BULUNULAN  HAFTADA  İŞLENECEK  OLAN  KONUYLA  İLGİLİ  SORULARA  YANIT  VEREN  ÖĞRENCİLERE  EK  NOT VERİLECEKTİR</a:t>
            </a:r>
            <a:endParaRPr lang="tr-T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tr-TR" sz="5400" dirty="0" smtClean="0"/>
              <a:t>BU NEDENLE DERSE </a:t>
            </a:r>
          </a:p>
          <a:p>
            <a:pPr algn="ctr"/>
            <a:r>
              <a:rPr lang="tr-TR" sz="5400" dirty="0" smtClean="0"/>
              <a:t>DEVAM ÖNEMLİDİR</a:t>
            </a:r>
          </a:p>
          <a:p>
            <a:pPr algn="ctr"/>
            <a:r>
              <a:rPr lang="tr-TR" sz="5400" dirty="0" smtClean="0"/>
              <a:t>VE  HER ALIŞTA </a:t>
            </a:r>
          </a:p>
          <a:p>
            <a:pPr algn="ctr"/>
            <a:r>
              <a:rPr lang="tr-TR" sz="5400" dirty="0" smtClean="0"/>
              <a:t>DEVAM ARANIR</a:t>
            </a:r>
            <a:endParaRPr lang="tr-TR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Biyokimya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 smtClean="0"/>
              <a:t>Canlı  sistemlerinin  olağanüstü  düzenlenmelerinin ve binlerce faklı molekülün  etkileşimlerinin  nasıl gerçekleştiğine  cevap  bulmaya çalışan bilim dalıdır.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Biyomoleküllerde</a:t>
            </a:r>
            <a:r>
              <a:rPr lang="tr-TR" dirty="0" smtClean="0"/>
              <a:t> genel olarak yer alan bazı işlevsel gruplar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Metil grubundan başlayarak daha karmaşık fonksiyonel grupların  (16  farklı fonksiyonel grup) formülleri yazılarak nerelerde yer aldığı tartışılacak.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(Organik Kimya dersinde öğrenilenlerle birlikte değerlendirilecek)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ioorganic Chemistry: An Introduction to Bioorganic Chemis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77686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43344" y="5569528"/>
            <a:ext cx="7873071" cy="85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www.biologydiscussion.com%2Fbioorganic-chemistry%2Fbioorganic-chemistry-an-introduction-to-bioorganic-chemistry%2F11121&amp;psig=AOvVaw3gekqlLoojpOaLqAl_S3lC&amp;ust=1589304173795000&amp;source=images&amp;cd=vfe&amp;ved=0CAIQjRxqFwoTCIiamsqprOkCFQAAAAAdAAAAABBK</a:t>
            </a:r>
          </a:p>
        </p:txBody>
      </p:sp>
    </p:spTree>
    <p:extLst>
      <p:ext uri="{BB962C8B-B14F-4D97-AF65-F5344CB8AC3E}">
        <p14:creationId xmlns:p14="http://schemas.microsoft.com/office/powerpoint/2010/main" val="1748537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troduction- Organic Compounds, Functional Groups and Linkag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43915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8439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learnbiochemistry.wordpress.com%2F2011%2F08%2F03%2Fintroduction-organic-compounds-functional-groups-and-linkages%2F&amp;psig=AOvVaw3gekqlLoojpOaLqAl_S3lC&amp;ust=1589304173795000&amp;source=images&amp;cd=vfe&amp;ved=0CAIQjRxqFwoTCIiamsqprOkCFQAAAAAdAAAAABBH</a:t>
            </a:r>
          </a:p>
        </p:txBody>
      </p:sp>
    </p:spTree>
    <p:extLst>
      <p:ext uri="{BB962C8B-B14F-4D97-AF65-F5344CB8AC3E}">
        <p14:creationId xmlns:p14="http://schemas.microsoft.com/office/powerpoint/2010/main" val="3886293871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414</TotalTime>
  <Words>319</Words>
  <Application>Microsoft Office PowerPoint</Application>
  <PresentationFormat>Ekran Gösterisi (4:3)</PresentationFormat>
  <Paragraphs>47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Arial Tur</vt:lpstr>
      <vt:lpstr>Tw Cen MT</vt:lpstr>
      <vt:lpstr>Damla</vt:lpstr>
      <vt:lpstr>B-309 BİYOKİMYA I  </vt:lpstr>
      <vt:lpstr>DERSİN  İŞLEYİŞİ</vt:lpstr>
      <vt:lpstr>HER  DERSİN  SONUNDA  O HAFTAYA  AİT SORULAR SORULACAK</vt:lpstr>
      <vt:lpstr>PowerPoint Sunusu</vt:lpstr>
      <vt:lpstr>PowerPoint Sunusu</vt:lpstr>
      <vt:lpstr>Biyokimya</vt:lpstr>
      <vt:lpstr>Biyomoleküllerde genel olarak yer alan bazı işlevsel gruplar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18</cp:revision>
  <dcterms:created xsi:type="dcterms:W3CDTF">2007-03-31T19:43:26Z</dcterms:created>
  <dcterms:modified xsi:type="dcterms:W3CDTF">2020-05-12T14:03:37Z</dcterms:modified>
</cp:coreProperties>
</file>