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F6E0E8E6-B6EB-498A-BC29-48D81AAAA5B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8B59-FD8C-464E-A2E0-D2DB42977C43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D0685-9E9F-46AF-8733-3458A4A5B67E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78A0-4252-4A4F-8A4C-4F80F1AD91FF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DF071-3364-4AF2-8784-696D9E53037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C83B-2A0D-4895-8D19-F0DA28872F64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ACF0-C7E7-4CC8-840E-A2809FB4BDF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4FF-53E9-4519-AFEB-B5EAE0A6C098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0605F-0999-49B8-97E8-A9F5FE66FD89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493-8214-4CD3-9E66-4A7CE0239274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397E-FD2D-4D0A-B33C-2E5AEFAED143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092E-80DC-4992-A0D4-E74F7FC3042B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A4C6-EA06-4AF0-A839-1839C57399A0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C016-2580-485A-AC4B-4452BC379743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C8E6-7044-439E-9AE7-82A0C81AB0F0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F70E-5DFF-42EC-93B3-07D70D7ED1BD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20B5-A0C9-4D15-A71B-70A075D52D64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1EAF71F-1A43-41B7-B605-0710A83174B7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Se busca trabajo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114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40005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¿tenéis alguna experiencia laboral?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¿en qué sectores habéis trabajo?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¿En cuáles os gustaría trabajar?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6701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4376" y="335126"/>
            <a:ext cx="10396882" cy="1151965"/>
          </a:xfrm>
        </p:spPr>
        <p:txBody>
          <a:bodyPr>
            <a:noAutofit/>
          </a:bodyPr>
          <a:lstStyle/>
          <a:p>
            <a:r>
              <a:rPr lang="es-ES" sz="4000" dirty="0" smtClean="0"/>
              <a:t>¿podéis definir estos términos relacionados con el mundo laboral?</a:t>
            </a:r>
            <a:endParaRPr lang="tr-TR" sz="4000" dirty="0"/>
          </a:p>
        </p:txBody>
      </p:sp>
      <p:sp>
        <p:nvSpPr>
          <p:cNvPr id="4" name="Yuvarlatılmış Dikdörtgen 3"/>
          <p:cNvSpPr/>
          <p:nvPr/>
        </p:nvSpPr>
        <p:spPr>
          <a:xfrm>
            <a:off x="2984894" y="1672826"/>
            <a:ext cx="2614613" cy="115728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ecibir un ascenso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5828106" y="1685330"/>
            <a:ext cx="2614613" cy="11572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ontrato temporal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8777284" y="4265379"/>
            <a:ext cx="2614613" cy="115728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espedir a alguien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230971" y="3035463"/>
            <a:ext cx="2614613" cy="115728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ácticas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210885" y="4307646"/>
            <a:ext cx="2614613" cy="115728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star a prueba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202999" y="1672826"/>
            <a:ext cx="2614613" cy="115728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star fijo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8777283" y="2996488"/>
            <a:ext cx="2614613" cy="115728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star de baja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5828105" y="2996488"/>
            <a:ext cx="2614613" cy="11572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ontrato indefinido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8777283" y="1672827"/>
            <a:ext cx="2614613" cy="115728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ontrato </a:t>
            </a:r>
          </a:p>
          <a:p>
            <a:pPr algn="ctr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jornada completa / de media jornada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3042266" y="4307646"/>
            <a:ext cx="2614613" cy="115728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star en paro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3029538" y="3035463"/>
            <a:ext cx="2614613" cy="115728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agas extras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Yuvarlatılmış Dikdörtgen 14"/>
          <p:cNvSpPr/>
          <p:nvPr/>
        </p:nvSpPr>
        <p:spPr>
          <a:xfrm>
            <a:off x="5866946" y="4307645"/>
            <a:ext cx="2614613" cy="11572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acer horas extras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146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3671888"/>
          </a:xfrm>
        </p:spPr>
        <p:txBody>
          <a:bodyPr>
            <a:normAutofit/>
          </a:bodyPr>
          <a:lstStyle/>
          <a:p>
            <a:r>
              <a:rPr lang="es-ES" dirty="0" smtClean="0"/>
              <a:t>¿Qué condiciones de un trabajo os resultan más atractivas a la hora de considerarlo?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083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-Nokta Yıldız 3"/>
          <p:cNvSpPr/>
          <p:nvPr/>
        </p:nvSpPr>
        <p:spPr>
          <a:xfrm>
            <a:off x="241699" y="164307"/>
            <a:ext cx="3314700" cy="2900362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Un buen salario</a:t>
            </a:r>
            <a:endParaRPr lang="tr-TR" dirty="0"/>
          </a:p>
        </p:txBody>
      </p:sp>
      <p:sp>
        <p:nvSpPr>
          <p:cNvPr id="5" name="5-Nokta Yıldız 4"/>
          <p:cNvSpPr/>
          <p:nvPr/>
        </p:nvSpPr>
        <p:spPr>
          <a:xfrm>
            <a:off x="2144316" y="2528888"/>
            <a:ext cx="3314700" cy="2900362"/>
          </a:xfrm>
          <a:prstGeom prst="star5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Posibilidad de ascenso</a:t>
            </a:r>
            <a:endParaRPr lang="tr-TR" dirty="0"/>
          </a:p>
        </p:txBody>
      </p:sp>
      <p:sp>
        <p:nvSpPr>
          <p:cNvPr id="6" name="5-Nokta Yıldız 5"/>
          <p:cNvSpPr/>
          <p:nvPr/>
        </p:nvSpPr>
        <p:spPr>
          <a:xfrm>
            <a:off x="8020051" y="164307"/>
            <a:ext cx="3509962" cy="2900362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Vacaciones al año</a:t>
            </a:r>
            <a:endParaRPr lang="tr-TR" dirty="0"/>
          </a:p>
        </p:txBody>
      </p:sp>
      <p:sp>
        <p:nvSpPr>
          <p:cNvPr id="7" name="5-Nokta Yıldız 6"/>
          <p:cNvSpPr/>
          <p:nvPr/>
        </p:nvSpPr>
        <p:spPr>
          <a:xfrm>
            <a:off x="4102894" y="164307"/>
            <a:ext cx="3314700" cy="290036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Horarios flexibles</a:t>
            </a:r>
            <a:endParaRPr lang="tr-TR" dirty="0"/>
          </a:p>
        </p:txBody>
      </p:sp>
      <p:sp>
        <p:nvSpPr>
          <p:cNvPr id="8" name="5-Nokta Yıldız 7"/>
          <p:cNvSpPr/>
          <p:nvPr/>
        </p:nvSpPr>
        <p:spPr>
          <a:xfrm>
            <a:off x="6005511" y="2528888"/>
            <a:ext cx="3314700" cy="2900362"/>
          </a:xfrm>
          <a:prstGeom prst="star5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Posibilidad de viajar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2804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8663" y="1900237"/>
            <a:ext cx="10396882" cy="1151965"/>
          </a:xfrm>
        </p:spPr>
        <p:txBody>
          <a:bodyPr/>
          <a:lstStyle/>
          <a:p>
            <a:r>
              <a:rPr lang="es-ES" dirty="0" smtClean="0"/>
              <a:t>Actividad en grupo: debates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1421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658474" cy="4529138"/>
          </a:xfrm>
        </p:spPr>
        <p:txBody>
          <a:bodyPr>
            <a:normAutofit/>
          </a:bodyPr>
          <a:lstStyle/>
          <a:p>
            <a:r>
              <a:rPr lang="es-ES" dirty="0" smtClean="0"/>
              <a:t>Debate 1: </a:t>
            </a:r>
            <a:br>
              <a:rPr lang="es-ES" dirty="0" smtClean="0"/>
            </a:br>
            <a:r>
              <a:rPr lang="es-ES" b="1" dirty="0" smtClean="0"/>
              <a:t>¿trabajar en casa o fuera de casa?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cap="none" dirty="0" smtClean="0"/>
              <a:t>- ventajas</a:t>
            </a:r>
            <a:br>
              <a:rPr lang="es-ES" cap="none" dirty="0" smtClean="0"/>
            </a:br>
            <a:r>
              <a:rPr lang="es-ES" cap="none" dirty="0" smtClean="0"/>
              <a:t>- desventajas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51072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658474" cy="4529138"/>
          </a:xfrm>
        </p:spPr>
        <p:txBody>
          <a:bodyPr>
            <a:normAutofit/>
          </a:bodyPr>
          <a:lstStyle/>
          <a:p>
            <a:r>
              <a:rPr lang="es-ES" dirty="0" smtClean="0"/>
              <a:t>Debate 2: </a:t>
            </a:r>
            <a:br>
              <a:rPr lang="es-ES" dirty="0" smtClean="0"/>
            </a:br>
            <a:r>
              <a:rPr lang="es-ES" b="1" dirty="0" smtClean="0"/>
              <a:t>¿tener jefe o ser tu propio jefe?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cap="none" dirty="0" smtClean="0"/>
              <a:t>- ventajas</a:t>
            </a:r>
            <a:br>
              <a:rPr lang="es-ES" cap="none" dirty="0" smtClean="0"/>
            </a:br>
            <a:r>
              <a:rPr lang="es-ES" cap="none" dirty="0" smtClean="0"/>
              <a:t>- desventajas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62827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4414838"/>
          </a:xfrm>
        </p:spPr>
        <p:txBody>
          <a:bodyPr>
            <a:normAutofit fontScale="90000"/>
          </a:bodyPr>
          <a:lstStyle/>
          <a:p>
            <a:r>
              <a:rPr lang="es-ES" u="sng" cap="none" dirty="0"/>
              <a:t>A</a:t>
            </a:r>
            <a:r>
              <a:rPr lang="es-ES" u="sng" cap="none" dirty="0" smtClean="0"/>
              <a:t>ctividad individual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¿Qué trabajo no te gustaría ejercer ni por todo el oro del mundo?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cap="none" dirty="0"/>
              <a:t>J</a:t>
            </a:r>
            <a:r>
              <a:rPr lang="es-ES" cap="none" dirty="0" smtClean="0"/>
              <a:t>ustifica tu respuesta</a:t>
            </a:r>
            <a:r>
              <a:rPr lang="es-E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5956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269</TotalTime>
  <Words>101</Words>
  <Application>Microsoft Office PowerPoint</Application>
  <PresentationFormat>Geniş ekran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Impact</vt:lpstr>
      <vt:lpstr>Ana Olay</vt:lpstr>
      <vt:lpstr>Se busca trabajo</vt:lpstr>
      <vt:lpstr>¿tenéis alguna experiencia laboral?  ¿en qué sectores habéis trabajo?  ¿En cuáles os gustaría trabajar?</vt:lpstr>
      <vt:lpstr>¿podéis definir estos términos relacionados con el mundo laboral?</vt:lpstr>
      <vt:lpstr>¿Qué condiciones de un trabajo os resultan más atractivas a la hora de considerarlo?</vt:lpstr>
      <vt:lpstr>PowerPoint Sunusu</vt:lpstr>
      <vt:lpstr>Actividad en grupo: debates </vt:lpstr>
      <vt:lpstr>Debate 1:  ¿trabajar en casa o fuera de casa?  - ventajas - desventajas</vt:lpstr>
      <vt:lpstr>Debate 2:  ¿tener jefe o ser tu propio jefe?  - ventajas - desventajas</vt:lpstr>
      <vt:lpstr>Actividad individual  ¿Qué trabajo no te gustaría ejercer ni por todo el oro del mundo?  Justifica tu respuesta.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busca trabajo</dc:title>
  <dc:creator>Windows Kullanıcısı</dc:creator>
  <cp:lastModifiedBy>Windows Kullanıcısı</cp:lastModifiedBy>
  <cp:revision>8</cp:revision>
  <dcterms:created xsi:type="dcterms:W3CDTF">2020-05-11T14:03:38Z</dcterms:created>
  <dcterms:modified xsi:type="dcterms:W3CDTF">2020-05-11T18:33:32Z</dcterms:modified>
</cp:coreProperties>
</file>