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Se busca trabajo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11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0005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¿tenéis alguna experiencia laboral?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¿en qué sectores habéis trabajo?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¿En cuáles os gustaría trabajar?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670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4376" y="335126"/>
            <a:ext cx="10396882" cy="1151965"/>
          </a:xfrm>
        </p:spPr>
        <p:txBody>
          <a:bodyPr>
            <a:noAutofit/>
          </a:bodyPr>
          <a:lstStyle/>
          <a:p>
            <a:r>
              <a:rPr lang="es-ES" sz="4000" dirty="0" smtClean="0"/>
              <a:t>¿podéis definir estos términos relacionados con el mundo laboral?</a:t>
            </a:r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984894" y="1672826"/>
            <a:ext cx="2614613" cy="11572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ecibir un ascenso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828106" y="1685330"/>
            <a:ext cx="2614613" cy="11572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ontrato temporal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8777284" y="4265379"/>
            <a:ext cx="2614613" cy="11572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espedir a alguien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230971" y="3035463"/>
            <a:ext cx="2614613" cy="1157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ácticas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10885" y="4307646"/>
            <a:ext cx="2614613" cy="1157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 a prueba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02999" y="1672826"/>
            <a:ext cx="2614613" cy="1157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 fijo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777283" y="2996488"/>
            <a:ext cx="2614613" cy="11572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 de baja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828105" y="2996488"/>
            <a:ext cx="2614613" cy="11572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ontrato indefinido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8777283" y="1672827"/>
            <a:ext cx="2614613" cy="11572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ontrato </a:t>
            </a: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jornada completa / de media jornada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3042266" y="4307646"/>
            <a:ext cx="2614613" cy="11572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 en paro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3029538" y="3035463"/>
            <a:ext cx="2614613" cy="11572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agas extras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5866946" y="4307645"/>
            <a:ext cx="2614613" cy="11572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acer horas extras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4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671888"/>
          </a:xfrm>
        </p:spPr>
        <p:txBody>
          <a:bodyPr>
            <a:normAutofit/>
          </a:bodyPr>
          <a:lstStyle/>
          <a:p>
            <a:r>
              <a:rPr lang="es-ES" dirty="0" smtClean="0"/>
              <a:t>¿Qué condiciones de un trabajo os resultan más atractivas a la hora de considerarlo?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8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Nokta Yıldız 3"/>
          <p:cNvSpPr/>
          <p:nvPr/>
        </p:nvSpPr>
        <p:spPr>
          <a:xfrm>
            <a:off x="241699" y="164307"/>
            <a:ext cx="3314700" cy="290036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 buen salario</a:t>
            </a:r>
            <a:endParaRPr lang="tr-TR" dirty="0"/>
          </a:p>
        </p:txBody>
      </p:sp>
      <p:sp>
        <p:nvSpPr>
          <p:cNvPr id="5" name="5-Nokta Yıldız 4"/>
          <p:cNvSpPr/>
          <p:nvPr/>
        </p:nvSpPr>
        <p:spPr>
          <a:xfrm>
            <a:off x="2144316" y="2528888"/>
            <a:ext cx="3314700" cy="2900362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Posibilidad de ascenso</a:t>
            </a:r>
            <a:endParaRPr lang="tr-TR" dirty="0"/>
          </a:p>
        </p:txBody>
      </p:sp>
      <p:sp>
        <p:nvSpPr>
          <p:cNvPr id="6" name="5-Nokta Yıldız 5"/>
          <p:cNvSpPr/>
          <p:nvPr/>
        </p:nvSpPr>
        <p:spPr>
          <a:xfrm>
            <a:off x="8020051" y="164307"/>
            <a:ext cx="3509962" cy="290036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Vacaciones al año</a:t>
            </a:r>
            <a:endParaRPr lang="tr-TR" dirty="0"/>
          </a:p>
        </p:txBody>
      </p:sp>
      <p:sp>
        <p:nvSpPr>
          <p:cNvPr id="7" name="5-Nokta Yıldız 6"/>
          <p:cNvSpPr/>
          <p:nvPr/>
        </p:nvSpPr>
        <p:spPr>
          <a:xfrm>
            <a:off x="4102894" y="164307"/>
            <a:ext cx="3314700" cy="290036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Horarios flexibles</a:t>
            </a:r>
            <a:endParaRPr lang="tr-TR" dirty="0"/>
          </a:p>
        </p:txBody>
      </p:sp>
      <p:sp>
        <p:nvSpPr>
          <p:cNvPr id="8" name="5-Nokta Yıldız 7"/>
          <p:cNvSpPr/>
          <p:nvPr/>
        </p:nvSpPr>
        <p:spPr>
          <a:xfrm>
            <a:off x="6005511" y="2528888"/>
            <a:ext cx="3314700" cy="290036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Posibilidad de viajar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280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8663" y="1900237"/>
            <a:ext cx="10396882" cy="1151965"/>
          </a:xfrm>
        </p:spPr>
        <p:txBody>
          <a:bodyPr/>
          <a:lstStyle/>
          <a:p>
            <a:r>
              <a:rPr lang="es-ES" dirty="0" smtClean="0"/>
              <a:t>Actividad en grupo: debates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142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658474" cy="4529138"/>
          </a:xfrm>
        </p:spPr>
        <p:txBody>
          <a:bodyPr>
            <a:normAutofit/>
          </a:bodyPr>
          <a:lstStyle/>
          <a:p>
            <a:r>
              <a:rPr lang="es-ES" dirty="0" smtClean="0"/>
              <a:t>Debate 1: </a:t>
            </a:r>
            <a:br>
              <a:rPr lang="es-ES" dirty="0" smtClean="0"/>
            </a:br>
            <a:r>
              <a:rPr lang="es-ES" b="1" dirty="0" smtClean="0"/>
              <a:t>¿trabajar en casa o fuera de casa?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cap="none" dirty="0" smtClean="0"/>
              <a:t>- ventajas</a:t>
            </a:r>
            <a:br>
              <a:rPr lang="es-ES" cap="none" dirty="0" smtClean="0"/>
            </a:br>
            <a:r>
              <a:rPr lang="es-ES" cap="none" dirty="0" smtClean="0"/>
              <a:t>- desventajas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5107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658474" cy="4529138"/>
          </a:xfrm>
        </p:spPr>
        <p:txBody>
          <a:bodyPr>
            <a:normAutofit/>
          </a:bodyPr>
          <a:lstStyle/>
          <a:p>
            <a:r>
              <a:rPr lang="es-ES" dirty="0" smtClean="0"/>
              <a:t>Debate 2: </a:t>
            </a:r>
            <a:br>
              <a:rPr lang="es-ES" dirty="0" smtClean="0"/>
            </a:br>
            <a:r>
              <a:rPr lang="es-ES" b="1" dirty="0" smtClean="0"/>
              <a:t>¿tener jefe o ser tu propio jefe?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cap="none" dirty="0" smtClean="0"/>
              <a:t>- ventajas</a:t>
            </a:r>
            <a:br>
              <a:rPr lang="es-ES" cap="none" dirty="0" smtClean="0"/>
            </a:br>
            <a:r>
              <a:rPr lang="es-ES" cap="none" dirty="0" smtClean="0"/>
              <a:t>- desventajas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62827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14838"/>
          </a:xfrm>
        </p:spPr>
        <p:txBody>
          <a:bodyPr>
            <a:normAutofit fontScale="90000"/>
          </a:bodyPr>
          <a:lstStyle/>
          <a:p>
            <a:r>
              <a:rPr lang="es-ES" u="sng" cap="none" dirty="0"/>
              <a:t>A</a:t>
            </a:r>
            <a:r>
              <a:rPr lang="es-ES" u="sng" cap="none" dirty="0" smtClean="0"/>
              <a:t>ctividad individual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¿Qué trabajo no te gustaría ejercer ni por todo el oro del mundo?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cap="none" dirty="0"/>
              <a:t>J</a:t>
            </a:r>
            <a:r>
              <a:rPr lang="es-ES" cap="none" dirty="0" smtClean="0"/>
              <a:t>ustifica tu respuesta</a:t>
            </a:r>
            <a:r>
              <a:rPr lang="es-E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95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269</TotalTime>
  <Words>101</Words>
  <Application>Microsoft Office PowerPoint</Application>
  <PresentationFormat>Geniş ekran</PresentationFormat>
  <Paragraphs>26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Impact</vt:lpstr>
      <vt:lpstr>Ana Olay</vt:lpstr>
      <vt:lpstr>Se busca trabajo</vt:lpstr>
      <vt:lpstr>¿tenéis alguna experiencia laboral?  ¿en qué sectores habéis trabajo?  ¿En cuáles os gustaría trabajar?</vt:lpstr>
      <vt:lpstr>¿podéis definir estos términos relacionados con el mundo laboral?</vt:lpstr>
      <vt:lpstr>¿Qué condiciones de un trabajo os resultan más atractivas a la hora de considerarlo?</vt:lpstr>
      <vt:lpstr>PowerPoint Sunusu</vt:lpstr>
      <vt:lpstr>Actividad en grupo: debates </vt:lpstr>
      <vt:lpstr>Debate 1:  ¿trabajar en casa o fuera de casa?  - ventajas - desventajas</vt:lpstr>
      <vt:lpstr>Debate 2:  ¿tener jefe o ser tu propio jefe?  - ventajas - desventajas</vt:lpstr>
      <vt:lpstr>Actividad individual  ¿Qué trabajo no te gustaría ejercer ni por todo el oro del mundo?  Justifica tu respuesta.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busca trabajo</dc:title>
  <dc:creator>Windows Kullanıcısı</dc:creator>
  <cp:lastModifiedBy>Windows Kullanıcısı</cp:lastModifiedBy>
  <cp:revision>8</cp:revision>
  <dcterms:created xsi:type="dcterms:W3CDTF">2020-05-11T14:03:38Z</dcterms:created>
  <dcterms:modified xsi:type="dcterms:W3CDTF">2020-05-11T18:33:32Z</dcterms:modified>
</cp:coreProperties>
</file>