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61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69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11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06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97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85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99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82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66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78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79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3D7906-2AEF-4F62-8D2E-3F9CA4E7D0A2}" type="datetimeFigureOut">
              <a:rPr lang="tr-TR" smtClean="0"/>
              <a:t>14.05.2019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7CA8B5E-250D-427B-8252-05E05822959D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39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203" y="547195"/>
            <a:ext cx="7974531" cy="3566160"/>
          </a:xfrm>
        </p:spPr>
        <p:txBody>
          <a:bodyPr/>
          <a:lstStyle/>
          <a:p>
            <a:r>
              <a:rPr lang="tr-TR" dirty="0" smtClean="0"/>
              <a:t>SİYASAL ISLAHÇILIK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506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SİYASAL ISLAHÇILIĞIN GAYESİ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Siyasal İslamcılık olarak da nitelenir.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 smtClean="0"/>
              <a:t>Siyasal </a:t>
            </a:r>
            <a:r>
              <a:rPr lang="tr-TR" sz="2400" dirty="0" err="1" smtClean="0"/>
              <a:t>ıslahçılıkta</a:t>
            </a:r>
            <a:r>
              <a:rPr lang="tr-TR" sz="2400" dirty="0" smtClean="0"/>
              <a:t>;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Devlet nizamını ele geçirmek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İktidarı kuşatarak etkili bir pozisyon elde etmek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Islaha yönelik olarak devletin eğitim, adalet ve finans organlarını kullanmak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400" dirty="0"/>
              <a:t>ş</a:t>
            </a:r>
            <a:r>
              <a:rPr lang="tr-TR" sz="2400" dirty="0" smtClean="0"/>
              <a:t>eklinde hedefler en temel motivasyon unsurları olarak öne çıkar.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32057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SİYASAL ISLAHÇILIK – KÜLTÜREL ISLAHÇILIK MUKAYESESİ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7141" y="1845733"/>
            <a:ext cx="7779619" cy="420855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Siyasal </a:t>
            </a:r>
            <a:r>
              <a:rPr lang="tr-TR" sz="2500" dirty="0" err="1" smtClean="0"/>
              <a:t>Islahçılık</a:t>
            </a:r>
            <a:r>
              <a:rPr lang="tr-TR" sz="2500" dirty="0" smtClean="0"/>
              <a:t>, Kültürel </a:t>
            </a:r>
            <a:r>
              <a:rPr lang="tr-TR" sz="2500" dirty="0" err="1"/>
              <a:t>Islahçılığın</a:t>
            </a:r>
            <a:r>
              <a:rPr lang="tr-TR" sz="2500" dirty="0"/>
              <a:t> aksine tavandan tabana doğru bir ıslahat programını öne çıkarır.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Siyasal </a:t>
            </a:r>
            <a:r>
              <a:rPr lang="tr-TR" sz="2500" dirty="0" err="1" smtClean="0"/>
              <a:t>ıslahçılıkta</a:t>
            </a:r>
            <a:r>
              <a:rPr lang="tr-TR" sz="2500" dirty="0" smtClean="0"/>
              <a:t>, toplumun </a:t>
            </a:r>
            <a:r>
              <a:rPr lang="tr-TR" sz="2500" dirty="0"/>
              <a:t>ıslahı yine </a:t>
            </a:r>
            <a:r>
              <a:rPr lang="tr-TR" sz="2500" dirty="0" smtClean="0"/>
              <a:t>merkezdedir; devletin </a:t>
            </a:r>
            <a:r>
              <a:rPr lang="tr-TR" sz="2500" dirty="0"/>
              <a:t>tabandan kuşatılmasını </a:t>
            </a:r>
            <a:r>
              <a:rPr lang="tr-TR" sz="2500" dirty="0" smtClean="0"/>
              <a:t>önemserler. Bu </a:t>
            </a:r>
            <a:r>
              <a:rPr lang="tr-TR" sz="2500" dirty="0"/>
              <a:t>nedenle kültürel </a:t>
            </a:r>
            <a:r>
              <a:rPr lang="tr-TR" sz="2500" dirty="0" err="1"/>
              <a:t>ıslahçılığın</a:t>
            </a:r>
            <a:r>
              <a:rPr lang="tr-TR" sz="2500" dirty="0"/>
              <a:t> başvurduğu sivil kurumları ve faaliyet alanlarını aktif bir şekilde kullanırlar. </a:t>
            </a:r>
            <a:endParaRPr lang="tr-TR" sz="25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Kültürel </a:t>
            </a:r>
            <a:r>
              <a:rPr lang="tr-TR" sz="2500" dirty="0" err="1"/>
              <a:t>ıslahçılığın</a:t>
            </a:r>
            <a:r>
              <a:rPr lang="tr-TR" sz="2500" dirty="0"/>
              <a:t> aksine </a:t>
            </a:r>
            <a:r>
              <a:rPr lang="tr-TR" sz="2500" dirty="0" smtClean="0"/>
              <a:t>Siyasal </a:t>
            </a:r>
            <a:r>
              <a:rPr lang="tr-TR" sz="2500" dirty="0" err="1" smtClean="0"/>
              <a:t>ıslahçılık</a:t>
            </a:r>
            <a:r>
              <a:rPr lang="tr-TR" sz="2500" dirty="0" smtClean="0"/>
              <a:t>; sendikalar</a:t>
            </a:r>
            <a:r>
              <a:rPr lang="tr-TR" sz="2500" dirty="0"/>
              <a:t>, partiler gibi politik araçları veya yabancı işgaline son vermek gibi ya da iktidara yürümek amacıyla oluşturulmuş direniş örgütleri şeklindeki </a:t>
            </a:r>
            <a:r>
              <a:rPr lang="tr-TR" sz="2500" dirty="0" err="1"/>
              <a:t>militer</a:t>
            </a:r>
            <a:r>
              <a:rPr lang="tr-TR" sz="2500" dirty="0"/>
              <a:t> yapıları da devreye sokarlar.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71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SİYASAL ISLAHÇILIĞA YÖNELİK ELEŞTİRİLER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59" y="2050180"/>
            <a:ext cx="7543801" cy="38189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Dini gayelere siyasi vasıtalar üzerinden ulaşılmaya çalışılması en önemli eleştiri noktasıdır.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Dinin siyasete alet edilmesi bir başka eleştiri noktasıdır.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500" dirty="0" err="1" smtClean="0"/>
              <a:t>İslamı</a:t>
            </a:r>
            <a:r>
              <a:rPr lang="tr-TR" sz="2500" dirty="0" smtClean="0"/>
              <a:t> bir hayat nizamı olarak görmeleri, bu nedenle de iktidara ve siyasete başat rol atfetmeleri diğer bir eleştiri noktasıdır.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500" dirty="0" smtClean="0"/>
              <a:t>İslamiyet’i bir dinden ziyade adeta bir siyasi ideoloji olarak takdim etmeleri bir başka eleştiri noktasıdır. 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39465289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</TotalTime>
  <Words>190</Words>
  <Application>Microsoft Office PowerPoint</Application>
  <PresentationFormat>Ekran Gösterisi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Geçmişe bakış</vt:lpstr>
      <vt:lpstr>SİYASAL ISLAHÇILIK</vt:lpstr>
      <vt:lpstr>SİYASAL ISLAHÇILIĞIN GAYESİ</vt:lpstr>
      <vt:lpstr>SİYASAL ISLAHÇILIK – KÜLTÜREL ISLAHÇILIK MUKAYESESİ</vt:lpstr>
      <vt:lpstr>SİYASAL ISLAHÇILIĞA YÖNELİK ELEŞTİRİLER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SİYASAL ISLAHÇILIK</dc:title>
  <dc:creator>trmt</dc:creator>
  <cp:lastModifiedBy>trmt</cp:lastModifiedBy>
  <cp:revision>2</cp:revision>
  <dcterms:created xsi:type="dcterms:W3CDTF">2019-05-13T21:01:00Z</dcterms:created>
  <dcterms:modified xsi:type="dcterms:W3CDTF">2019-05-13T21:17:14Z</dcterms:modified>
</cp:coreProperties>
</file>