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altLang="tr-TR" sz="1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.02.2019</a:t>
            </a:r>
            <a:r>
              <a:rPr lang="tr-TR" altLang="tr-TR" sz="1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tr-TR" altLang="tr-TR" sz="1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cap="none" dirty="0" smtClean="0"/>
              <a:t>TANIŞMA-GENEL KAYNAK TANITIMI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400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BAŞLIKLAR</a:t>
            </a:r>
            <a:endParaRPr lang="tr-TR" altLang="tr-TR" sz="2400" b="1" u="sng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549</TotalTime>
  <Words>17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  VI. YARIYIL BAHAR DÖNEMİ</vt:lpstr>
      <vt:lpstr>1. HAFTA (18.02.2019) TANIŞMA-GENEL KAYNAK TANITIMI 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Abdullah Necmi</cp:lastModifiedBy>
  <cp:revision>55</cp:revision>
  <cp:lastPrinted>2019-02-25T11:11:47Z</cp:lastPrinted>
  <dcterms:created xsi:type="dcterms:W3CDTF">2017-02-20T05:50:03Z</dcterms:created>
  <dcterms:modified xsi:type="dcterms:W3CDTF">2019-05-09T08:46:13Z</dcterms:modified>
</cp:coreProperties>
</file>