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9" r:id="rId3"/>
    <p:sldId id="260" r:id="rId4"/>
    <p:sldId id="261" r:id="rId5"/>
    <p:sldId id="266" r:id="rId6"/>
    <p:sldId id="267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8" d="100"/>
          <a:sy n="78" d="100"/>
        </p:scale>
        <p:origin x="-104" y="-5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printerSettings" Target="printerSettings/printerSettings1.bin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858A2-EDD6-CB4D-8D8F-C999E722C032}" type="datetimeFigureOut">
              <a:rPr lang="en-US" smtClean="0"/>
              <a:t>31/10/17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B34D73-9E6D-1D43-80D6-17A69B4448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0042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858A2-EDD6-CB4D-8D8F-C999E722C032}" type="datetimeFigureOut">
              <a:rPr lang="en-US" smtClean="0"/>
              <a:t>31/10/17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B34D73-9E6D-1D43-80D6-17A69B4448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71807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858A2-EDD6-CB4D-8D8F-C999E722C032}" type="datetimeFigureOut">
              <a:rPr lang="en-US" smtClean="0"/>
              <a:t>31/10/17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B34D73-9E6D-1D43-80D6-17A69B4448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5205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858A2-EDD6-CB4D-8D8F-C999E722C032}" type="datetimeFigureOut">
              <a:rPr lang="en-US" smtClean="0"/>
              <a:t>31/10/17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B34D73-9E6D-1D43-80D6-17A69B4448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6941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858A2-EDD6-CB4D-8D8F-C999E722C032}" type="datetimeFigureOut">
              <a:rPr lang="en-US" smtClean="0"/>
              <a:t>31/10/17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B34D73-9E6D-1D43-80D6-17A69B4448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99876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858A2-EDD6-CB4D-8D8F-C999E722C032}" type="datetimeFigureOut">
              <a:rPr lang="en-US" smtClean="0"/>
              <a:t>31/10/17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B34D73-9E6D-1D43-80D6-17A69B4448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09674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858A2-EDD6-CB4D-8D8F-C999E722C032}" type="datetimeFigureOut">
              <a:rPr lang="en-US" smtClean="0"/>
              <a:t>31/10/17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B34D73-9E6D-1D43-80D6-17A69B4448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02101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858A2-EDD6-CB4D-8D8F-C999E722C032}" type="datetimeFigureOut">
              <a:rPr lang="en-US" smtClean="0"/>
              <a:t>31/10/17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B34D73-9E6D-1D43-80D6-17A69B4448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43822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858A2-EDD6-CB4D-8D8F-C999E722C032}" type="datetimeFigureOut">
              <a:rPr lang="en-US" smtClean="0"/>
              <a:t>31/10/17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B34D73-9E6D-1D43-80D6-17A69B4448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38004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858A2-EDD6-CB4D-8D8F-C999E722C032}" type="datetimeFigureOut">
              <a:rPr lang="en-US" smtClean="0"/>
              <a:t>31/10/17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B34D73-9E6D-1D43-80D6-17A69B4448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98478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858A2-EDD6-CB4D-8D8F-C999E722C032}" type="datetimeFigureOut">
              <a:rPr lang="en-US" smtClean="0"/>
              <a:t>31/10/17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B34D73-9E6D-1D43-80D6-17A69B4448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17008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7858A2-EDD6-CB4D-8D8F-C999E722C032}" type="datetimeFigureOut">
              <a:rPr lang="en-US" smtClean="0"/>
              <a:t>31/10/17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B34D73-9E6D-1D43-80D6-17A69B4448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01742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aydinsari.com.tr/amadeus.php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SM3  ÜÇÜNCÜ UÇUŞTA KOLTUK SEÇİMİ. CTRL TUŞUNA BASARAK BİRDEN FAZLA KOLTUK ALINABİLİR. </a:t>
            </a:r>
            <a:endParaRPr lang="en-US" dirty="0"/>
          </a:p>
          <a:p>
            <a:r>
              <a:rPr lang="tr-TR" dirty="0"/>
              <a:t>ST/4A/P1/S6   KISA YOL KOLTUK TALEBİ.4A KOLTUK NUMARASI/P1 BİRİNCİ YOLCU/S6 ALTINCI UÇUŞ </a:t>
            </a:r>
            <a:endParaRPr lang="en-US" dirty="0"/>
          </a:p>
          <a:p>
            <a:r>
              <a:rPr lang="tr-TR" dirty="0"/>
              <a:t>SP1  1 YOLCUNUN PNR'INI AYIRMA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98449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XI   UÇUŞ SİLME </a:t>
            </a:r>
            <a:endParaRPr lang="en-US" dirty="0" smtClean="0"/>
          </a:p>
          <a:p>
            <a:r>
              <a:rPr lang="tr-TR" dirty="0" smtClean="0"/>
              <a:t>SP/2    PNR AYIRMA  (İKİNCİ YOLCUYU AYIRMA)      EF   (KAYDEDİP KAPATIYORUZ) </a:t>
            </a:r>
            <a:endParaRPr lang="en-US" dirty="0" smtClean="0"/>
          </a:p>
          <a:p>
            <a:r>
              <a:rPr lang="tr-TR" dirty="0" smtClean="0"/>
              <a:t>ET   (KAYIT EDİYORUZ)      RT    AYRILMIŞ PNRI ÇAĞIR      XI   SİLİYORUZ </a:t>
            </a:r>
            <a:endParaRPr lang="en-US" dirty="0" smtClean="0"/>
          </a:p>
          <a:p>
            <a:r>
              <a:rPr lang="tr-TR" dirty="0" smtClean="0"/>
              <a:t>SB1MAR2  İKİNCİ UÇUŞTAKİ </a:t>
            </a:r>
            <a:r>
              <a:rPr lang="tr-TR" dirty="0" err="1" smtClean="0"/>
              <a:t>TARİHi</a:t>
            </a:r>
            <a:r>
              <a:rPr lang="tr-TR" dirty="0" smtClean="0"/>
              <a:t> DEĞİŞTİRME </a:t>
            </a:r>
            <a:endParaRPr lang="en-US" dirty="0" smtClean="0"/>
          </a:p>
          <a:p>
            <a:r>
              <a:rPr lang="tr-TR" dirty="0" smtClean="0"/>
              <a:t>SB1MAR YAZARSAK TÜM UÇUŞLARIN TARİHİNİ DEĞİŞTİRİR.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32837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QI  </a:t>
            </a:r>
            <a:r>
              <a:rPr lang="tr-TR" dirty="0" err="1" smtClean="0"/>
              <a:t>Q</a:t>
            </a:r>
            <a:r>
              <a:rPr lang="tr-TR" dirty="0" smtClean="0"/>
              <a:t> DAN ÇIKMA </a:t>
            </a:r>
            <a:endParaRPr lang="en-US" dirty="0" smtClean="0"/>
          </a:p>
          <a:p>
            <a:r>
              <a:rPr lang="tr-TR" dirty="0" smtClean="0"/>
              <a:t>QT  </a:t>
            </a:r>
            <a:r>
              <a:rPr lang="tr-TR" dirty="0" err="1" smtClean="0"/>
              <a:t>Q</a:t>
            </a:r>
            <a:r>
              <a:rPr lang="tr-TR" dirty="0" smtClean="0"/>
              <a:t> DA OKUNMAMIŞ MESAJLARI GÖSTERİR </a:t>
            </a:r>
            <a:endParaRPr lang="en-US" dirty="0" smtClean="0"/>
          </a:p>
          <a:p>
            <a:r>
              <a:rPr lang="tr-TR" dirty="0" smtClean="0"/>
              <a:t>QN  BİR SONRAKİ MESAJI GÖSTERİR </a:t>
            </a:r>
            <a:endParaRPr lang="en-US" dirty="0" smtClean="0"/>
          </a:p>
          <a:p>
            <a:r>
              <a:rPr lang="tr-TR" dirty="0" smtClean="0"/>
              <a:t>HN  CEVAP GELMEMİŞ </a:t>
            </a:r>
            <a:endParaRPr lang="en-US" dirty="0" smtClean="0"/>
          </a:p>
          <a:p>
            <a:r>
              <a:rPr lang="tr-TR" dirty="0" smtClean="0"/>
              <a:t>UC  KABUL EDİLMEMİŞ, BÖYLE BİR HİZMET YOK. 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64526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MÜŞTERİ DOSYASI OLUŞTURMA </a:t>
            </a:r>
            <a:endParaRPr lang="en-US" dirty="0" smtClean="0"/>
          </a:p>
          <a:p>
            <a:r>
              <a:rPr lang="tr-TR" dirty="0" smtClean="0"/>
              <a:t>PN    DOSYANIN NOTLAR BÖLÜMÜNE GİRER.     PNE  KAYIT EDER VE ÇIKAR </a:t>
            </a:r>
            <a:endParaRPr lang="en-US" dirty="0" smtClean="0"/>
          </a:p>
          <a:p>
            <a:r>
              <a:rPr lang="tr-TR" dirty="0" smtClean="0"/>
              <a:t>PEE  MÜŞTERİ DOSYASINI KAYDETME, DOSYAYI KAPATMA VE PORFİLE MODE ALANINDAN ÇIKIŞ 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84308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PT*  BİLGİLERİ PNR A ATAR. </a:t>
            </a:r>
            <a:endParaRPr lang="en-US" dirty="0" smtClean="0"/>
          </a:p>
          <a:p>
            <a:r>
              <a:rPr lang="tr-TR" dirty="0" smtClean="0"/>
              <a:t>PLT  OFİS İÇERİSİNDEKİ OLUŞTURULAN TÜM DOSYLARI GÖSTERİR </a:t>
            </a:r>
            <a:endParaRPr lang="en-US" dirty="0" smtClean="0"/>
          </a:p>
          <a:p>
            <a:r>
              <a:rPr lang="tr-TR" dirty="0" smtClean="0"/>
              <a:t>NRF  Biletin iadesi yoktur. 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04307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KAYNAK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http://www.aydinsari.com.tr/amadeus.php</a:t>
            </a:r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66976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163</Words>
  <Application>Microsoft Macintosh PowerPoint</Application>
  <PresentationFormat>On-screen Show (4:3)</PresentationFormat>
  <Paragraphs>21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KAYNAK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azade</dc:creator>
  <cp:lastModifiedBy>azade</cp:lastModifiedBy>
  <cp:revision>2</cp:revision>
  <dcterms:created xsi:type="dcterms:W3CDTF">2017-10-31T08:26:48Z</dcterms:created>
  <dcterms:modified xsi:type="dcterms:W3CDTF">2017-10-31T08:32:03Z</dcterms:modified>
</cp:coreProperties>
</file>