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4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8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9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8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1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8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4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58A2-EDD6-CB4D-8D8F-C999E722C032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4D73-9E6D-1D43-80D6-17A69B444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7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ydinsari.com.tr/amadeu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SM3  ÜÇÜNCÜ UÇUŞTA KOLTUK SEÇİMİ. CTRL TUŞUNA BASARAK BİRDEN FAZLA KOLTUK ALINABİLİR. </a:t>
            </a:r>
            <a:endParaRPr lang="en-US" dirty="0"/>
          </a:p>
          <a:p>
            <a:r>
              <a:rPr lang="tr-TR" dirty="0"/>
              <a:t>ST/4A/P1/S6   KISA YOL KOLTUK TALEBİ.4A KOLTUK NUMARASI/P1 BİRİNCİ YOLCU/S6 ALTINCI UÇUŞ </a:t>
            </a:r>
            <a:endParaRPr lang="en-US" dirty="0"/>
          </a:p>
          <a:p>
            <a:r>
              <a:rPr lang="tr-TR" dirty="0"/>
              <a:t>SP1  1 YOLCUNUN PNR'INI AYIRMA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4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XI   UÇUŞ SİLME </a:t>
            </a:r>
            <a:endParaRPr lang="en-US" dirty="0" smtClean="0"/>
          </a:p>
          <a:p>
            <a:r>
              <a:rPr lang="tr-TR" dirty="0" smtClean="0"/>
              <a:t>SP/2    PNR AYIRMA  (İKİNCİ YOLCUYU AYIRMA)      EF   (KAYDEDİP KAPATIYORUZ) </a:t>
            </a:r>
            <a:endParaRPr lang="en-US" dirty="0" smtClean="0"/>
          </a:p>
          <a:p>
            <a:r>
              <a:rPr lang="tr-TR" dirty="0" smtClean="0"/>
              <a:t>ET   (KAYIT EDİYORUZ)      RT    AYRILMIŞ PNRI ÇAĞIR      XI   SİLİYORUZ </a:t>
            </a:r>
            <a:endParaRPr lang="en-US" dirty="0" smtClean="0"/>
          </a:p>
          <a:p>
            <a:r>
              <a:rPr lang="tr-TR" dirty="0" smtClean="0"/>
              <a:t>SB1MAR2  İKİNCİ UÇUŞTAKİ </a:t>
            </a:r>
            <a:r>
              <a:rPr lang="tr-TR" dirty="0" err="1" smtClean="0"/>
              <a:t>TARİHi</a:t>
            </a:r>
            <a:r>
              <a:rPr lang="tr-TR" dirty="0" smtClean="0"/>
              <a:t> DEĞİŞTİRME </a:t>
            </a:r>
            <a:endParaRPr lang="en-US" dirty="0" smtClean="0"/>
          </a:p>
          <a:p>
            <a:r>
              <a:rPr lang="tr-TR" dirty="0" smtClean="0"/>
              <a:t>SB1MAR YAZARSAK TÜM UÇUŞLARIN TARİHİNİ DEĞİŞTİRİR.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8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QI  </a:t>
            </a:r>
            <a:r>
              <a:rPr lang="tr-TR" dirty="0" err="1" smtClean="0"/>
              <a:t>Q</a:t>
            </a:r>
            <a:r>
              <a:rPr lang="tr-TR" dirty="0" smtClean="0"/>
              <a:t> DAN ÇIKMA </a:t>
            </a:r>
            <a:endParaRPr lang="en-US" dirty="0" smtClean="0"/>
          </a:p>
          <a:p>
            <a:r>
              <a:rPr lang="tr-TR" dirty="0" smtClean="0"/>
              <a:t>QT  </a:t>
            </a:r>
            <a:r>
              <a:rPr lang="tr-TR" dirty="0" err="1" smtClean="0"/>
              <a:t>Q</a:t>
            </a:r>
            <a:r>
              <a:rPr lang="tr-TR" dirty="0" smtClean="0"/>
              <a:t> DA OKUNMAMIŞ MESAJLARI GÖSTERİR </a:t>
            </a:r>
            <a:endParaRPr lang="en-US" dirty="0" smtClean="0"/>
          </a:p>
          <a:p>
            <a:r>
              <a:rPr lang="tr-TR" dirty="0" smtClean="0"/>
              <a:t>QN  BİR SONRAKİ MESAJI GÖSTERİR </a:t>
            </a:r>
            <a:endParaRPr lang="en-US" dirty="0" smtClean="0"/>
          </a:p>
          <a:p>
            <a:r>
              <a:rPr lang="tr-TR" dirty="0" smtClean="0"/>
              <a:t>HN  CEVAP GELMEMİŞ </a:t>
            </a:r>
            <a:endParaRPr lang="en-US" dirty="0" smtClean="0"/>
          </a:p>
          <a:p>
            <a:r>
              <a:rPr lang="tr-TR" dirty="0" smtClean="0"/>
              <a:t>UC  KABUL EDİLMEMİŞ, BÖYLE BİR HİZMET YOK.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5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MÜŞTERİ DOSYASI OLUŞTURMA </a:t>
            </a:r>
            <a:endParaRPr lang="en-US" dirty="0" smtClean="0"/>
          </a:p>
          <a:p>
            <a:r>
              <a:rPr lang="tr-TR" dirty="0" smtClean="0"/>
              <a:t>PN    DOSYANIN NOTLAR BÖLÜMÜNE GİRER.     PNE  KAYIT EDER VE ÇIKAR </a:t>
            </a:r>
            <a:endParaRPr lang="en-US" dirty="0" smtClean="0"/>
          </a:p>
          <a:p>
            <a:r>
              <a:rPr lang="tr-TR" dirty="0" smtClean="0"/>
              <a:t>PEE  MÜŞTERİ DOSYASINI KAYDETME, DOSYAYI KAPATMA VE PORFİLE MODE ALANINDAN ÇIKIŞ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3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PT*  BİLGİLERİ PNR A ATAR. </a:t>
            </a:r>
            <a:endParaRPr lang="en-US" dirty="0" smtClean="0"/>
          </a:p>
          <a:p>
            <a:r>
              <a:rPr lang="tr-TR" dirty="0" smtClean="0"/>
              <a:t>PLT  OFİS İÇERİSİNDEKİ OLUŞTURULAN TÜM DOSYLARI GÖSTERİR </a:t>
            </a:r>
            <a:endParaRPr lang="en-US" dirty="0" smtClean="0"/>
          </a:p>
          <a:p>
            <a:r>
              <a:rPr lang="tr-TR" dirty="0" smtClean="0"/>
              <a:t>NRF  Biletin iadesi yoktur.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3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http://www.aydinsari.com.tr/amadeus.php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97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163</Words>
  <Application>Microsoft Macintosh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2</cp:revision>
  <dcterms:created xsi:type="dcterms:W3CDTF">2017-10-31T08:26:48Z</dcterms:created>
  <dcterms:modified xsi:type="dcterms:W3CDTF">2017-10-31T08:32:03Z</dcterms:modified>
</cp:coreProperties>
</file>